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6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7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notesSlides/notesSlide14.xml" ContentType="application/vnd.openxmlformats-officedocument.presentationml.notesSlide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notesSlides/notesSlide15.xml" ContentType="application/vnd.openxmlformats-officedocument.presentationml.notesSlide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866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867.xml" ContentType="application/inkml+xml"/>
  <Override PartName="/ppt/ink/ink868.xml" ContentType="application/inkml+xml"/>
  <Override PartName="/ppt/ink/ink869.xml" ContentType="application/inkml+xml"/>
  <Override PartName="/ppt/notesSlides/notesSlide27.xml" ContentType="application/vnd.openxmlformats-officedocument.presentationml.notesSlide+xml"/>
  <Override PartName="/ppt/ink/ink870.xml" ContentType="application/inkml+xml"/>
  <Override PartName="/ppt/ink/ink871.xml" ContentType="application/inkml+xml"/>
  <Override PartName="/ppt/ink/ink87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0.xml" ContentType="application/vnd.openxmlformats-officedocument.presentationml.notesSlide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notesSlides/notesSlide46.xml" ContentType="application/vnd.openxmlformats-officedocument.presentationml.notesSlide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notesSlides/notesSlide47.xml" ContentType="application/vnd.openxmlformats-officedocument.presentationml.notesSlide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notesSlides/notesSlide4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4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notesSlides/notesSlide52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notesSlides/notesSlide53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notesSlides/notesSlide54.xml" ContentType="application/vnd.openxmlformats-officedocument.presentationml.notesSlide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notesSlides/notesSlide57.xml" ContentType="application/vnd.openxmlformats-officedocument.presentationml.notesSlide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94" r:id="rId4"/>
    <p:sldMasterId id="2147483982" r:id="rId5"/>
    <p:sldMasterId id="2147483996" r:id="rId6"/>
    <p:sldMasterId id="2147484014" r:id="rId7"/>
    <p:sldMasterId id="2147484027" r:id="rId8"/>
    <p:sldMasterId id="2147484047" r:id="rId9"/>
    <p:sldMasterId id="2147484059" r:id="rId10"/>
    <p:sldMasterId id="2147484073" r:id="rId11"/>
  </p:sldMasterIdLst>
  <p:notesMasterIdLst>
    <p:notesMasterId r:id="rId84"/>
  </p:notesMasterIdLst>
  <p:handoutMasterIdLst>
    <p:handoutMasterId r:id="rId85"/>
  </p:handoutMasterIdLst>
  <p:sldIdLst>
    <p:sldId id="754" r:id="rId12"/>
    <p:sldId id="1166" r:id="rId13"/>
    <p:sldId id="1167" r:id="rId14"/>
    <p:sldId id="1078" r:id="rId15"/>
    <p:sldId id="1116" r:id="rId16"/>
    <p:sldId id="1117" r:id="rId17"/>
    <p:sldId id="1074" r:id="rId18"/>
    <p:sldId id="1094" r:id="rId19"/>
    <p:sldId id="1092" r:id="rId20"/>
    <p:sldId id="1155" r:id="rId21"/>
    <p:sldId id="1119" r:id="rId22"/>
    <p:sldId id="1120" r:id="rId23"/>
    <p:sldId id="1156" r:id="rId24"/>
    <p:sldId id="1171" r:id="rId25"/>
    <p:sldId id="1170" r:id="rId26"/>
    <p:sldId id="1153" r:id="rId27"/>
    <p:sldId id="1157" r:id="rId28"/>
    <p:sldId id="1158" r:id="rId29"/>
    <p:sldId id="1159" r:id="rId30"/>
    <p:sldId id="1154" r:id="rId31"/>
    <p:sldId id="1151" r:id="rId32"/>
    <p:sldId id="1180" r:id="rId33"/>
    <p:sldId id="1179" r:id="rId34"/>
    <p:sldId id="1188" r:id="rId35"/>
    <p:sldId id="1095" r:id="rId36"/>
    <p:sldId id="1130" r:id="rId37"/>
    <p:sldId id="1131" r:id="rId38"/>
    <p:sldId id="1132" r:id="rId39"/>
    <p:sldId id="1133" r:id="rId40"/>
    <p:sldId id="1191" r:id="rId41"/>
    <p:sldId id="1134" r:id="rId42"/>
    <p:sldId id="1185" r:id="rId43"/>
    <p:sldId id="1187" r:id="rId44"/>
    <p:sldId id="1169" r:id="rId45"/>
    <p:sldId id="1136" r:id="rId46"/>
    <p:sldId id="1164" r:id="rId47"/>
    <p:sldId id="1160" r:id="rId48"/>
    <p:sldId id="1161" r:id="rId49"/>
    <p:sldId id="1162" r:id="rId50"/>
    <p:sldId id="1163" r:id="rId51"/>
    <p:sldId id="1189" r:id="rId52"/>
    <p:sldId id="1190" r:id="rId53"/>
    <p:sldId id="1140" r:id="rId54"/>
    <p:sldId id="1141" r:id="rId55"/>
    <p:sldId id="1143" r:id="rId56"/>
    <p:sldId id="1175" r:id="rId57"/>
    <p:sldId id="1144" r:id="rId58"/>
    <p:sldId id="1174" r:id="rId59"/>
    <p:sldId id="1146" r:id="rId60"/>
    <p:sldId id="1147" r:id="rId61"/>
    <p:sldId id="1186" r:id="rId62"/>
    <p:sldId id="1148" r:id="rId63"/>
    <p:sldId id="1149" r:id="rId64"/>
    <p:sldId id="1165" r:id="rId65"/>
    <p:sldId id="1177" r:id="rId66"/>
    <p:sldId id="1182" r:id="rId67"/>
    <p:sldId id="1172" r:id="rId68"/>
    <p:sldId id="1184" r:id="rId69"/>
    <p:sldId id="1181" r:id="rId70"/>
    <p:sldId id="1150" r:id="rId71"/>
    <p:sldId id="1112" r:id="rId72"/>
    <p:sldId id="1178" r:id="rId73"/>
    <p:sldId id="1114" r:id="rId74"/>
    <p:sldId id="1152" r:id="rId75"/>
    <p:sldId id="1121" r:id="rId76"/>
    <p:sldId id="1124" r:id="rId77"/>
    <p:sldId id="1125" r:id="rId78"/>
    <p:sldId id="1126" r:id="rId79"/>
    <p:sldId id="1127" r:id="rId80"/>
    <p:sldId id="1128" r:id="rId81"/>
    <p:sldId id="1129" r:id="rId82"/>
    <p:sldId id="1168" r:id="rId83"/>
  </p:sldIdLst>
  <p:sldSz cx="10972800" cy="6172200"/>
  <p:notesSz cx="6797675" cy="9926638"/>
  <p:embeddedFontLst>
    <p:embeddedFont>
      <p:font typeface="Cambria Math" panose="02040503050406030204" pitchFamily="18" charset="0"/>
      <p:regular r:id="rId86"/>
    </p:embeddedFont>
    <p:embeddedFont>
      <p:font typeface="Century Gothic" panose="020B0502020202020204" pitchFamily="34" charset="0"/>
      <p:regular r:id="rId87"/>
      <p:bold r:id="rId88"/>
      <p:italic r:id="rId89"/>
      <p:boldItalic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Gill Sans MT" panose="020B0502020104020203" pitchFamily="34" charset="0"/>
      <p:regular r:id="rId95"/>
      <p:bold r:id="rId96"/>
      <p:italic r:id="rId97"/>
      <p:boldItalic r:id="rId98"/>
    </p:embeddedFont>
    <p:embeddedFont>
      <p:font typeface="Questrial" pitchFamily="2" charset="0"/>
      <p:regular r:id="rId99"/>
    </p:embeddedFont>
    <p:embeddedFont>
      <p:font typeface="Trebuchet MS" panose="020B0703020202090204" pitchFamily="34" charset="0"/>
      <p:regular r:id="rId100"/>
      <p:bold r:id="rId101"/>
      <p:italic r:id="rId102"/>
      <p:boldItalic r:id="rId103"/>
    </p:embeddedFont>
    <p:embeddedFont>
      <p:font typeface="Wingdings 3" pitchFamily="2" charset="2"/>
      <p:regular r:id="rId10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yd Case" initials="LC" lastIdx="17" clrIdx="0">
    <p:extLst>
      <p:ext uri="{19B8F6BF-5375-455C-9EA6-DF929625EA0E}">
        <p15:presenceInfo xmlns:p15="http://schemas.microsoft.com/office/powerpoint/2012/main" userId="Loyd Ca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000000"/>
    <a:srgbClr val="33638D"/>
    <a:srgbClr val="D8E219"/>
    <a:srgbClr val="E7FFBE"/>
    <a:srgbClr val="99FF66"/>
    <a:srgbClr val="E26D32"/>
    <a:srgbClr val="5A5A5A"/>
    <a:srgbClr val="4E7A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864A4-1809-EE44-9B8D-A580990DFA85}" v="116" dt="2022-06-17T01:08:32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/>
    <p:restoredTop sz="96966" autoAdjust="0"/>
  </p:normalViewPr>
  <p:slideViewPr>
    <p:cSldViewPr snapToGrid="0">
      <p:cViewPr varScale="1">
        <p:scale>
          <a:sx n="157" d="100"/>
          <a:sy n="157" d="100"/>
        </p:scale>
        <p:origin x="184" y="51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-100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3376" y="111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5.xml"/><Relationship Id="rId107" Type="http://schemas.openxmlformats.org/officeDocument/2006/relationships/viewProps" Target="viewProps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102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0" Type="http://schemas.openxmlformats.org/officeDocument/2006/relationships/slide" Target="slides/slide69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font" Target="fonts/font18.fntdata"/><Relationship Id="rId108" Type="http://schemas.openxmlformats.org/officeDocument/2006/relationships/theme" Target="theme/theme1.xml"/><Relationship Id="rId54" Type="http://schemas.openxmlformats.org/officeDocument/2006/relationships/slide" Target="slides/slide43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tableStyles" Target="tableStyles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font" Target="fonts/font2.fntdata"/><Relationship Id="rId110" Type="http://schemas.microsoft.com/office/2016/11/relationships/changesInfo" Target="changesInfos/changesInfo1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font" Target="fonts/font15.fntdata"/><Relationship Id="rId10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slide" Target="slides/slide72.xml"/><Relationship Id="rId88" Type="http://schemas.openxmlformats.org/officeDocument/2006/relationships/font" Target="fonts/font3.fntdata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FCE8BA55-B344-4498-8662-E61069ECE3A9}"/>
    <pc:docChg chg="custSel modSld modNotesMaster modHandout">
      <pc:chgData name="김종현" userId="04821729-14ff-45e1-8ecf-fb9aa59cdb5f" providerId="ADAL" clId="{FCE8BA55-B344-4498-8662-E61069ECE3A9}" dt="2022-04-01T05:34:05.739" v="3" actId="27636"/>
      <pc:docMkLst>
        <pc:docMk/>
      </pc:docMkLst>
      <pc:sldChg chg="modNotes">
        <pc:chgData name="김종현" userId="04821729-14ff-45e1-8ecf-fb9aa59cdb5f" providerId="ADAL" clId="{FCE8BA55-B344-4498-8662-E61069ECE3A9}" dt="2022-04-01T05:34:05.610" v="1" actId="27636"/>
        <pc:sldMkLst>
          <pc:docMk/>
          <pc:sldMk cId="3264266803" sldId="1074"/>
        </pc:sldMkLst>
      </pc:sldChg>
      <pc:sldChg chg="modNotes">
        <pc:chgData name="김종현" userId="04821729-14ff-45e1-8ecf-fb9aa59cdb5f" providerId="ADAL" clId="{FCE8BA55-B344-4498-8662-E61069ECE3A9}" dt="2022-04-01T05:34:05.739" v="3" actId="27636"/>
        <pc:sldMkLst>
          <pc:docMk/>
          <pc:sldMk cId="375999660" sldId="1134"/>
        </pc:sldMkLst>
      </pc:sldChg>
      <pc:sldChg chg="modNotes">
        <pc:chgData name="김종현" userId="04821729-14ff-45e1-8ecf-fb9aa59cdb5f" providerId="ADAL" clId="{FCE8BA55-B344-4498-8662-E61069ECE3A9}" dt="2022-04-01T05:34:05.648" v="2" actId="27636"/>
        <pc:sldMkLst>
          <pc:docMk/>
          <pc:sldMk cId="679927782" sldId="1156"/>
        </pc:sldMkLst>
      </pc:sldChg>
      <pc:sldChg chg="modNotes">
        <pc:chgData name="김종현" userId="04821729-14ff-45e1-8ecf-fb9aa59cdb5f" providerId="ADAL" clId="{FCE8BA55-B344-4498-8662-E61069ECE3A9}" dt="2022-04-01T05:34:05.193" v="0"/>
        <pc:sldMkLst>
          <pc:docMk/>
          <pc:sldMk cId="1246913354" sldId="1168"/>
        </pc:sldMkLst>
      </pc:sldChg>
    </pc:docChg>
  </pc:docChgLst>
  <pc:docChgLst>
    <pc:chgData name="김종현" userId="04821729-14ff-45e1-8ecf-fb9aa59cdb5f" providerId="ADAL" clId="{6C0337AD-2284-4E4A-84AE-1BAC134EA92D}"/>
    <pc:docChg chg="modSld">
      <pc:chgData name="김종현" userId="04821729-14ff-45e1-8ecf-fb9aa59cdb5f" providerId="ADAL" clId="{6C0337AD-2284-4E4A-84AE-1BAC134EA92D}" dt="2022-04-14T11:41:51.108" v="39" actId="20577"/>
      <pc:docMkLst>
        <pc:docMk/>
      </pc:docMkLst>
      <pc:sldChg chg="modNotesTx">
        <pc:chgData name="김종현" userId="04821729-14ff-45e1-8ecf-fb9aa59cdb5f" providerId="ADAL" clId="{6C0337AD-2284-4E4A-84AE-1BAC134EA92D}" dt="2022-04-14T11:41:51.108" v="39" actId="20577"/>
        <pc:sldMkLst>
          <pc:docMk/>
          <pc:sldMk cId="445950186" sldId="1117"/>
        </pc:sldMkLst>
      </pc:sldChg>
    </pc:docChg>
  </pc:docChgLst>
  <pc:docChgLst>
    <pc:chgData name="김종현" userId="04821729-14ff-45e1-8ecf-fb9aa59cdb5f" providerId="ADAL" clId="{F6D864A4-1809-EE44-9B8D-A580990DFA85}"/>
    <pc:docChg chg="undo custSel modSld">
      <pc:chgData name="김종현" userId="04821729-14ff-45e1-8ecf-fb9aa59cdb5f" providerId="ADAL" clId="{F6D864A4-1809-EE44-9B8D-A580990DFA85}" dt="2022-06-17T01:08:34.402" v="328" actId="9405"/>
      <pc:docMkLst>
        <pc:docMk/>
      </pc:docMkLst>
      <pc:sldChg chg="addSp modSp mod">
        <pc:chgData name="김종현" userId="04821729-14ff-45e1-8ecf-fb9aa59cdb5f" providerId="ADAL" clId="{F6D864A4-1809-EE44-9B8D-A580990DFA85}" dt="2022-05-31T14:42:53.195" v="68" actId="767"/>
        <pc:sldMkLst>
          <pc:docMk/>
          <pc:sldMk cId="3116770051" sldId="754"/>
        </pc:sldMkLst>
        <pc:spChg chg="add mod">
          <ac:chgData name="김종현" userId="04821729-14ff-45e1-8ecf-fb9aa59cdb5f" providerId="ADAL" clId="{F6D864A4-1809-EE44-9B8D-A580990DFA85}" dt="2022-05-31T14:42:53.195" v="68" actId="767"/>
          <ac:spMkLst>
            <pc:docMk/>
            <pc:sldMk cId="3116770051" sldId="754"/>
            <ac:spMk id="2" creationId="{97884BFA-A086-EB62-0D38-5D054B42D789}"/>
          </ac:spMkLst>
        </pc:spChg>
      </pc:sldChg>
      <pc:sldChg chg="modNotes modNotesTx">
        <pc:chgData name="김종현" userId="04821729-14ff-45e1-8ecf-fb9aa59cdb5f" providerId="ADAL" clId="{F6D864A4-1809-EE44-9B8D-A580990DFA85}" dt="2022-05-31T13:32:53.180" v="12" actId="27636"/>
        <pc:sldMkLst>
          <pc:docMk/>
          <pc:sldMk cId="1478081689" sldId="1092"/>
        </pc:sldMkLst>
      </pc:sldChg>
      <pc:sldChg chg="addSp delSp modSp mod">
        <pc:chgData name="김종현" userId="04821729-14ff-45e1-8ecf-fb9aa59cdb5f" providerId="ADAL" clId="{F6D864A4-1809-EE44-9B8D-A580990DFA85}" dt="2022-06-15T01:48:22.593" v="72" actId="14100"/>
        <pc:sldMkLst>
          <pc:docMk/>
          <pc:sldMk cId="1140060680" sldId="1120"/>
        </pc:sldMkLst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6" creationId="{41D69605-59F5-4BBB-7FAC-3138BE879540}"/>
          </ac:grpSpMkLst>
        </pc:grpChg>
        <pc:grpChg chg="del mod">
          <ac:chgData name="김종현" userId="04821729-14ff-45e1-8ecf-fb9aa59cdb5f" providerId="ADAL" clId="{F6D864A4-1809-EE44-9B8D-A580990DFA85}" dt="2022-05-31T13:37:04.724" v="39"/>
          <ac:grpSpMkLst>
            <pc:docMk/>
            <pc:sldMk cId="1140060680" sldId="1120"/>
            <ac:grpSpMk id="16" creationId="{AE97176A-AF7F-DA16-B55C-1DC74449C7A4}"/>
          </ac:grpSpMkLst>
        </pc:grpChg>
        <pc:grpChg chg="del mod">
          <ac:chgData name="김종현" userId="04821729-14ff-45e1-8ecf-fb9aa59cdb5f" providerId="ADAL" clId="{F6D864A4-1809-EE44-9B8D-A580990DFA85}" dt="2022-05-31T13:37:07.723" v="42"/>
          <ac:grpSpMkLst>
            <pc:docMk/>
            <pc:sldMk cId="1140060680" sldId="1120"/>
            <ac:grpSpMk id="20" creationId="{500ABA82-5CEB-328F-F838-1B8943381F46}"/>
          </ac:grpSpMkLst>
        </pc:grpChg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23" creationId="{E83FEEF6-DEF7-D847-6AE8-78AA903BBCAA}"/>
          </ac:grpSpMkLst>
        </pc:grpChg>
        <pc:grpChg chg="del mod">
          <ac:chgData name="김종현" userId="04821729-14ff-45e1-8ecf-fb9aa59cdb5f" providerId="ADAL" clId="{F6D864A4-1809-EE44-9B8D-A580990DFA85}" dt="2022-05-31T13:37:15.831" v="48"/>
          <ac:grpSpMkLst>
            <pc:docMk/>
            <pc:sldMk cId="1140060680" sldId="1120"/>
            <ac:grpSpMk id="27" creationId="{78F4CA3C-8E8F-BED3-7CAD-990B26D30967}"/>
          </ac:grpSpMkLst>
        </pc:grpChg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29" creationId="{63490195-5192-AF8C-831A-B618085FDA79}"/>
          </ac:grpSpMkLst>
        </pc:grpChg>
        <pc:grpChg chg="del mod">
          <ac:chgData name="김종현" userId="04821729-14ff-45e1-8ecf-fb9aa59cdb5f" providerId="ADAL" clId="{F6D864A4-1809-EE44-9B8D-A580990DFA85}" dt="2022-05-31T13:37:22.598" v="53"/>
          <ac:grpSpMkLst>
            <pc:docMk/>
            <pc:sldMk cId="1140060680" sldId="1120"/>
            <ac:grpSpMk id="32" creationId="{ABA3D966-B4B0-C685-EFEA-64154FEB59D0}"/>
          </ac:grpSpMkLst>
        </pc:grpChg>
        <pc:grpChg chg="del mod">
          <ac:chgData name="김종현" userId="04821729-14ff-45e1-8ecf-fb9aa59cdb5f" providerId="ADAL" clId="{F6D864A4-1809-EE44-9B8D-A580990DFA85}" dt="2022-05-31T13:37:23.882" v="55"/>
          <ac:grpSpMkLst>
            <pc:docMk/>
            <pc:sldMk cId="1140060680" sldId="1120"/>
            <ac:grpSpMk id="34" creationId="{1C9C57EB-9853-04EF-F69E-6233767AA19E}"/>
          </ac:grpSpMkLst>
        </pc:grpChg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36" creationId="{59D18F47-13F0-F77C-7792-B9BD25830AFF}"/>
          </ac:grpSpMkLst>
        </pc:grpChg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40" creationId="{73A1C7F4-A4D8-CBC0-4F19-C5E4DFD43FDE}"/>
          </ac:grpSpMkLst>
        </pc:grpChg>
        <pc:grpChg chg="del mod">
          <ac:chgData name="김종현" userId="04821729-14ff-45e1-8ecf-fb9aa59cdb5f" providerId="ADAL" clId="{F6D864A4-1809-EE44-9B8D-A580990DFA85}" dt="2022-05-31T13:38:16.087" v="64"/>
          <ac:grpSpMkLst>
            <pc:docMk/>
            <pc:sldMk cId="1140060680" sldId="1120"/>
            <ac:grpSpMk id="43" creationId="{FB48431C-19C1-6839-1A82-DC1FB28B3BB1}"/>
          </ac:grpSpMkLst>
        </pc:grpChg>
        <pc:grpChg chg="del mod">
          <ac:chgData name="김종현" userId="04821729-14ff-45e1-8ecf-fb9aa59cdb5f" providerId="ADAL" clId="{F6D864A4-1809-EE44-9B8D-A580990DFA85}" dt="2022-05-31T13:38:17.654" v="66"/>
          <ac:grpSpMkLst>
            <pc:docMk/>
            <pc:sldMk cId="1140060680" sldId="1120"/>
            <ac:grpSpMk id="45" creationId="{5BD418BA-A09F-0BBB-6F68-9753A9902000}"/>
          </ac:grpSpMkLst>
        </pc:grpChg>
        <pc:grpChg chg="mod">
          <ac:chgData name="김종현" userId="04821729-14ff-45e1-8ecf-fb9aa59cdb5f" providerId="ADAL" clId="{F6D864A4-1809-EE44-9B8D-A580990DFA85}" dt="2022-06-15T01:48:22.593" v="72" actId="14100"/>
          <ac:grpSpMkLst>
            <pc:docMk/>
            <pc:sldMk cId="1140060680" sldId="1120"/>
            <ac:grpSpMk id="47" creationId="{341347F4-B3BC-4644-3997-904485AA0C38}"/>
          </ac:grpSpMkLst>
        </pc:grpChg>
        <pc:inkChg chg="add mod">
          <ac:chgData name="김종현" userId="04821729-14ff-45e1-8ecf-fb9aa59cdb5f" providerId="ADAL" clId="{F6D864A4-1809-EE44-9B8D-A580990DFA85}" dt="2022-06-15T01:48:22.593" v="72" actId="14100"/>
          <ac:inkMkLst>
            <pc:docMk/>
            <pc:sldMk cId="1140060680" sldId="1120"/>
            <ac:inkMk id="3" creationId="{6C6C2B5D-67B8-6F05-51DD-15D70DAE3D8F}"/>
          </ac:inkMkLst>
        </pc:inkChg>
        <pc:inkChg chg="add mod">
          <ac:chgData name="김종현" userId="04821729-14ff-45e1-8ecf-fb9aa59cdb5f" providerId="ADAL" clId="{F6D864A4-1809-EE44-9B8D-A580990DFA85}" dt="2022-05-31T13:36:55.467" v="33"/>
          <ac:inkMkLst>
            <pc:docMk/>
            <pc:sldMk cId="1140060680" sldId="1120"/>
            <ac:inkMk id="4" creationId="{4EB25BDB-3160-2A9C-34DB-09AA089E1545}"/>
          </ac:inkMkLst>
        </pc:inkChg>
        <pc:inkChg chg="add mod">
          <ac:chgData name="김종현" userId="04821729-14ff-45e1-8ecf-fb9aa59cdb5f" providerId="ADAL" clId="{F6D864A4-1809-EE44-9B8D-A580990DFA85}" dt="2022-05-31T13:36:55.467" v="33"/>
          <ac:inkMkLst>
            <pc:docMk/>
            <pc:sldMk cId="1140060680" sldId="1120"/>
            <ac:inkMk id="5" creationId="{D8A2D32F-0F3D-52C0-4AE9-90F5A8167D8A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11" creationId="{FE4C6116-4376-580C-2435-0C43257AE2E3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14" creationId="{F45155C1-C315-174B-28C9-5E31B0EA470C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18" creationId="{A99DFF8E-E32B-F22F-141F-E3A0E8BED840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19" creationId="{EF17BFD3-BF93-370B-9D99-3ABBCBAA0D6A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21" creationId="{C74E3C1C-EB17-9D1F-570B-913B374FF4EB}"/>
          </ac:inkMkLst>
        </pc:inkChg>
        <pc:inkChg chg="add mod">
          <ac:chgData name="김종현" userId="04821729-14ff-45e1-8ecf-fb9aa59cdb5f" providerId="ADAL" clId="{F6D864A4-1809-EE44-9B8D-A580990DFA85}" dt="2022-05-31T13:37:07.723" v="42"/>
          <ac:inkMkLst>
            <pc:docMk/>
            <pc:sldMk cId="1140060680" sldId="1120"/>
            <ac:inkMk id="22" creationId="{BD6DEAA5-24D7-4607-1135-2B2436AE80F0}"/>
          </ac:inkMkLst>
        </pc:inkChg>
        <pc:inkChg chg="add mod">
          <ac:chgData name="김종현" userId="04821729-14ff-45e1-8ecf-fb9aa59cdb5f" providerId="ADAL" clId="{F6D864A4-1809-EE44-9B8D-A580990DFA85}" dt="2022-06-15T01:48:22.593" v="72" actId="14100"/>
          <ac:inkMkLst>
            <pc:docMk/>
            <pc:sldMk cId="1140060680" sldId="1120"/>
            <ac:inkMk id="24" creationId="{7907AC36-36CE-D9E0-5AE7-AE982187CCD1}"/>
          </ac:inkMkLst>
        </pc:inkChg>
        <pc:inkChg chg="add mod">
          <ac:chgData name="김종현" userId="04821729-14ff-45e1-8ecf-fb9aa59cdb5f" providerId="ADAL" clId="{F6D864A4-1809-EE44-9B8D-A580990DFA85}" dt="2022-05-31T13:37:15.831" v="48"/>
          <ac:inkMkLst>
            <pc:docMk/>
            <pc:sldMk cId="1140060680" sldId="1120"/>
            <ac:inkMk id="25" creationId="{F263B8D9-E596-4C4D-800C-FA04C440E49D}"/>
          </ac:inkMkLst>
        </pc:inkChg>
        <pc:inkChg chg="add mod">
          <ac:chgData name="김종현" userId="04821729-14ff-45e1-8ecf-fb9aa59cdb5f" providerId="ADAL" clId="{F6D864A4-1809-EE44-9B8D-A580990DFA85}" dt="2022-05-31T13:37:15.831" v="48"/>
          <ac:inkMkLst>
            <pc:docMk/>
            <pc:sldMk cId="1140060680" sldId="1120"/>
            <ac:inkMk id="26" creationId="{2B8F99AE-B347-EE62-8163-1659E5838150}"/>
          </ac:inkMkLst>
        </pc:inkChg>
        <pc:inkChg chg="add mod">
          <ac:chgData name="김종현" userId="04821729-14ff-45e1-8ecf-fb9aa59cdb5f" providerId="ADAL" clId="{F6D864A4-1809-EE44-9B8D-A580990DFA85}" dt="2022-05-31T13:37:15.831" v="48"/>
          <ac:inkMkLst>
            <pc:docMk/>
            <pc:sldMk cId="1140060680" sldId="1120"/>
            <ac:inkMk id="28" creationId="{47602E54-ADF8-54DB-2F61-A39576D805A5}"/>
          </ac:inkMkLst>
        </pc:inkChg>
        <pc:inkChg chg="add mod">
          <ac:chgData name="김종현" userId="04821729-14ff-45e1-8ecf-fb9aa59cdb5f" providerId="ADAL" clId="{F6D864A4-1809-EE44-9B8D-A580990DFA85}" dt="2022-05-31T13:37:23.882" v="55"/>
          <ac:inkMkLst>
            <pc:docMk/>
            <pc:sldMk cId="1140060680" sldId="1120"/>
            <ac:inkMk id="30" creationId="{B8D2C5EE-BC4C-CD24-AB27-F9920EE13D05}"/>
          </ac:inkMkLst>
        </pc:inkChg>
        <pc:inkChg chg="add mod">
          <ac:chgData name="김종현" userId="04821729-14ff-45e1-8ecf-fb9aa59cdb5f" providerId="ADAL" clId="{F6D864A4-1809-EE44-9B8D-A580990DFA85}" dt="2022-05-31T13:37:23.882" v="55"/>
          <ac:inkMkLst>
            <pc:docMk/>
            <pc:sldMk cId="1140060680" sldId="1120"/>
            <ac:inkMk id="31" creationId="{ED997853-5B03-D5BD-6BAA-3E501C1DD31B}"/>
          </ac:inkMkLst>
        </pc:inkChg>
        <pc:inkChg chg="add mod">
          <ac:chgData name="김종현" userId="04821729-14ff-45e1-8ecf-fb9aa59cdb5f" providerId="ADAL" clId="{F6D864A4-1809-EE44-9B8D-A580990DFA85}" dt="2022-05-31T13:37:23.882" v="55"/>
          <ac:inkMkLst>
            <pc:docMk/>
            <pc:sldMk cId="1140060680" sldId="1120"/>
            <ac:inkMk id="33" creationId="{F6965B30-E6AA-07D7-77A6-A6123CD7F028}"/>
          </ac:inkMkLst>
        </pc:inkChg>
        <pc:inkChg chg="add mod">
          <ac:chgData name="김종현" userId="04821729-14ff-45e1-8ecf-fb9aa59cdb5f" providerId="ADAL" clId="{F6D864A4-1809-EE44-9B8D-A580990DFA85}" dt="2022-05-31T13:37:23.882" v="55"/>
          <ac:inkMkLst>
            <pc:docMk/>
            <pc:sldMk cId="1140060680" sldId="1120"/>
            <ac:inkMk id="35" creationId="{B6A6B387-5DD4-7F3B-9B99-C91E6CA86FED}"/>
          </ac:inkMkLst>
        </pc:inkChg>
        <pc:inkChg chg="add mod">
          <ac:chgData name="김종현" userId="04821729-14ff-45e1-8ecf-fb9aa59cdb5f" providerId="ADAL" clId="{F6D864A4-1809-EE44-9B8D-A580990DFA85}" dt="2022-05-31T13:37:30.512" v="59"/>
          <ac:inkMkLst>
            <pc:docMk/>
            <pc:sldMk cId="1140060680" sldId="1120"/>
            <ac:inkMk id="37" creationId="{F7306EF7-69CC-38F8-BB77-D57BF594EDEB}"/>
          </ac:inkMkLst>
        </pc:inkChg>
        <pc:inkChg chg="add mod">
          <ac:chgData name="김종현" userId="04821729-14ff-45e1-8ecf-fb9aa59cdb5f" providerId="ADAL" clId="{F6D864A4-1809-EE44-9B8D-A580990DFA85}" dt="2022-05-31T13:37:30.512" v="59"/>
          <ac:inkMkLst>
            <pc:docMk/>
            <pc:sldMk cId="1140060680" sldId="1120"/>
            <ac:inkMk id="38" creationId="{7B477A1E-B833-D191-5C92-CC592FED09A2}"/>
          </ac:inkMkLst>
        </pc:inkChg>
        <pc:inkChg chg="add mod">
          <ac:chgData name="김종현" userId="04821729-14ff-45e1-8ecf-fb9aa59cdb5f" providerId="ADAL" clId="{F6D864A4-1809-EE44-9B8D-A580990DFA85}" dt="2022-05-31T13:37:30.512" v="59"/>
          <ac:inkMkLst>
            <pc:docMk/>
            <pc:sldMk cId="1140060680" sldId="1120"/>
            <ac:inkMk id="39" creationId="{CF966C38-066F-4D6F-E02E-B3369CBD4E31}"/>
          </ac:inkMkLst>
        </pc:inkChg>
        <pc:inkChg chg="add mod">
          <ac:chgData name="김종현" userId="04821729-14ff-45e1-8ecf-fb9aa59cdb5f" providerId="ADAL" clId="{F6D864A4-1809-EE44-9B8D-A580990DFA85}" dt="2022-05-31T13:38:17.654" v="66"/>
          <ac:inkMkLst>
            <pc:docMk/>
            <pc:sldMk cId="1140060680" sldId="1120"/>
            <ac:inkMk id="41" creationId="{10742F1A-83D8-47F4-EEB4-E9058F3ED28C}"/>
          </ac:inkMkLst>
        </pc:inkChg>
        <pc:inkChg chg="add mod">
          <ac:chgData name="김종현" userId="04821729-14ff-45e1-8ecf-fb9aa59cdb5f" providerId="ADAL" clId="{F6D864A4-1809-EE44-9B8D-A580990DFA85}" dt="2022-05-31T13:38:17.654" v="66"/>
          <ac:inkMkLst>
            <pc:docMk/>
            <pc:sldMk cId="1140060680" sldId="1120"/>
            <ac:inkMk id="42" creationId="{6A90343F-CD34-F8CF-C270-98ACC729D2FC}"/>
          </ac:inkMkLst>
        </pc:inkChg>
        <pc:inkChg chg="add mod">
          <ac:chgData name="김종현" userId="04821729-14ff-45e1-8ecf-fb9aa59cdb5f" providerId="ADAL" clId="{F6D864A4-1809-EE44-9B8D-A580990DFA85}" dt="2022-05-31T13:38:17.654" v="66"/>
          <ac:inkMkLst>
            <pc:docMk/>
            <pc:sldMk cId="1140060680" sldId="1120"/>
            <ac:inkMk id="44" creationId="{48EF4739-3979-81BD-B899-8B390FA2C695}"/>
          </ac:inkMkLst>
        </pc:inkChg>
        <pc:inkChg chg="add mod">
          <ac:chgData name="김종현" userId="04821729-14ff-45e1-8ecf-fb9aa59cdb5f" providerId="ADAL" clId="{F6D864A4-1809-EE44-9B8D-A580990DFA85}" dt="2022-05-31T13:38:17.654" v="66"/>
          <ac:inkMkLst>
            <pc:docMk/>
            <pc:sldMk cId="1140060680" sldId="1120"/>
            <ac:inkMk id="46" creationId="{C213D654-DEEE-904A-BF2B-FA52BE2BB39A}"/>
          </ac:inkMkLst>
        </pc:inkChg>
      </pc:sldChg>
      <pc:sldChg chg="addSp delSp modSp mod">
        <pc:chgData name="김종현" userId="04821729-14ff-45e1-8ecf-fb9aa59cdb5f" providerId="ADAL" clId="{F6D864A4-1809-EE44-9B8D-A580990DFA85}" dt="2022-06-17T00:59:57.439" v="276"/>
        <pc:sldMkLst>
          <pc:docMk/>
          <pc:sldMk cId="4054885887" sldId="1143"/>
        </pc:sldMkLst>
        <pc:grpChg chg="mod">
          <ac:chgData name="김종현" userId="04821729-14ff-45e1-8ecf-fb9aa59cdb5f" providerId="ADAL" clId="{F6D864A4-1809-EE44-9B8D-A580990DFA85}" dt="2022-06-15T01:52:53.942" v="76"/>
          <ac:grpSpMkLst>
            <pc:docMk/>
            <pc:sldMk cId="4054885887" sldId="1143"/>
            <ac:grpSpMk id="6" creationId="{6D4CF000-7ECC-28C1-3517-B1BAF8646F58}"/>
          </ac:grpSpMkLst>
        </pc:grpChg>
        <pc:grpChg chg="del mod">
          <ac:chgData name="김종현" userId="04821729-14ff-45e1-8ecf-fb9aa59cdb5f" providerId="ADAL" clId="{F6D864A4-1809-EE44-9B8D-A580990DFA85}" dt="2022-06-15T01:52:59.018" v="81"/>
          <ac:grpSpMkLst>
            <pc:docMk/>
            <pc:sldMk cId="4054885887" sldId="1143"/>
            <ac:grpSpMk id="9" creationId="{87379620-60DD-3791-8E2C-4022FBCF3E0F}"/>
          </ac:grpSpMkLst>
        </pc:grpChg>
        <pc:grpChg chg="del mod">
          <ac:chgData name="김종현" userId="04821729-14ff-45e1-8ecf-fb9aa59cdb5f" providerId="ADAL" clId="{F6D864A4-1809-EE44-9B8D-A580990DFA85}" dt="2022-06-15T01:53:02.535" v="85"/>
          <ac:grpSpMkLst>
            <pc:docMk/>
            <pc:sldMk cId="4054885887" sldId="1143"/>
            <ac:grpSpMk id="11" creationId="{A8531894-12B8-34D0-EA26-CE254EEB1B2A}"/>
          </ac:grpSpMkLst>
        </pc:grpChg>
        <pc:grpChg chg="del mod">
          <ac:chgData name="김종현" userId="04821729-14ff-45e1-8ecf-fb9aa59cdb5f" providerId="ADAL" clId="{F6D864A4-1809-EE44-9B8D-A580990DFA85}" dt="2022-06-17T00:59:31.695" v="251"/>
          <ac:grpSpMkLst>
            <pc:docMk/>
            <pc:sldMk cId="4054885887" sldId="1143"/>
            <ac:grpSpMk id="15" creationId="{87931A0B-6D65-BE29-9647-667877503341}"/>
          </ac:grpSpMkLst>
        </pc:grpChg>
        <pc:grpChg chg="del mod">
          <ac:chgData name="김종현" userId="04821729-14ff-45e1-8ecf-fb9aa59cdb5f" providerId="ADAL" clId="{F6D864A4-1809-EE44-9B8D-A580990DFA85}" dt="2022-06-15T01:53:05.094" v="87"/>
          <ac:grpSpMkLst>
            <pc:docMk/>
            <pc:sldMk cId="4054885887" sldId="1143"/>
            <ac:grpSpMk id="15" creationId="{BEB938F3-D89D-E6E3-27A1-3EF388650E6E}"/>
          </ac:grpSpMkLst>
        </pc:grpChg>
        <pc:grpChg chg="del mod">
          <ac:chgData name="김종현" userId="04821729-14ff-45e1-8ecf-fb9aa59cdb5f" providerId="ADAL" clId="{F6D864A4-1809-EE44-9B8D-A580990DFA85}" dt="2022-06-15T01:53:06.798" v="89"/>
          <ac:grpSpMkLst>
            <pc:docMk/>
            <pc:sldMk cId="4054885887" sldId="1143"/>
            <ac:grpSpMk id="17" creationId="{A9793192-F6FF-6C3A-B630-3FF4647D2437}"/>
          </ac:grpSpMkLst>
        </pc:grpChg>
        <pc:grpChg chg="del mod">
          <ac:chgData name="김종현" userId="04821729-14ff-45e1-8ecf-fb9aa59cdb5f" providerId="ADAL" clId="{F6D864A4-1809-EE44-9B8D-A580990DFA85}" dt="2022-06-17T00:59:33.122" v="253"/>
          <ac:grpSpMkLst>
            <pc:docMk/>
            <pc:sldMk cId="4054885887" sldId="1143"/>
            <ac:grpSpMk id="19" creationId="{04E0D769-B41A-9CB4-D089-E7F0BCB2DF61}"/>
          </ac:grpSpMkLst>
        </pc:grpChg>
        <pc:grpChg chg="del mod">
          <ac:chgData name="김종현" userId="04821729-14ff-45e1-8ecf-fb9aa59cdb5f" providerId="ADAL" clId="{F6D864A4-1809-EE44-9B8D-A580990DFA85}" dt="2022-06-15T01:53:24.840" v="100"/>
          <ac:grpSpMkLst>
            <pc:docMk/>
            <pc:sldMk cId="4054885887" sldId="1143"/>
            <ac:grpSpMk id="19" creationId="{D81189FA-C4D8-B938-897E-AD9DDBE9E8A8}"/>
          </ac:grpSpMkLst>
        </pc:grpChg>
        <pc:grpChg chg="del mod">
          <ac:chgData name="김종현" userId="04821729-14ff-45e1-8ecf-fb9aa59cdb5f" providerId="ADAL" clId="{F6D864A4-1809-EE44-9B8D-A580990DFA85}" dt="2022-06-15T01:53:25.939" v="102"/>
          <ac:grpSpMkLst>
            <pc:docMk/>
            <pc:sldMk cId="4054885887" sldId="1143"/>
            <ac:grpSpMk id="30" creationId="{7C091389-F53F-7E24-9FC9-4C6543FB79F1}"/>
          </ac:grpSpMkLst>
        </pc:grpChg>
        <pc:grpChg chg="del mod">
          <ac:chgData name="김종현" userId="04821729-14ff-45e1-8ecf-fb9aa59cdb5f" providerId="ADAL" clId="{F6D864A4-1809-EE44-9B8D-A580990DFA85}" dt="2022-06-15T01:53:28.839" v="105"/>
          <ac:grpSpMkLst>
            <pc:docMk/>
            <pc:sldMk cId="4054885887" sldId="1143"/>
            <ac:grpSpMk id="32" creationId="{699A3503-B5D4-671D-BE68-0B9CD8FCBEF4}"/>
          </ac:grpSpMkLst>
        </pc:grpChg>
        <pc:grpChg chg="del mod">
          <ac:chgData name="김종현" userId="04821729-14ff-45e1-8ecf-fb9aa59cdb5f" providerId="ADAL" clId="{F6D864A4-1809-EE44-9B8D-A580990DFA85}" dt="2022-06-17T00:59:34.736" v="255"/>
          <ac:grpSpMkLst>
            <pc:docMk/>
            <pc:sldMk cId="4054885887" sldId="1143"/>
            <ac:grpSpMk id="32" creationId="{6AA9B6B0-4D83-7422-1A47-55E865889F3A}"/>
          </ac:grpSpMkLst>
        </pc:grpChg>
        <pc:grpChg chg="del mod">
          <ac:chgData name="김종현" userId="04821729-14ff-45e1-8ecf-fb9aa59cdb5f" providerId="ADAL" clId="{F6D864A4-1809-EE44-9B8D-A580990DFA85}" dt="2022-06-15T01:53:30.399" v="107"/>
          <ac:grpSpMkLst>
            <pc:docMk/>
            <pc:sldMk cId="4054885887" sldId="1143"/>
            <ac:grpSpMk id="35" creationId="{8BC6B419-9626-9F4D-3A25-CE90888D6660}"/>
          </ac:grpSpMkLst>
        </pc:grpChg>
        <pc:grpChg chg="del mod">
          <ac:chgData name="김종현" userId="04821729-14ff-45e1-8ecf-fb9aa59cdb5f" providerId="ADAL" clId="{F6D864A4-1809-EE44-9B8D-A580990DFA85}" dt="2022-06-17T00:59:35.754" v="257"/>
          <ac:grpSpMkLst>
            <pc:docMk/>
            <pc:sldMk cId="4054885887" sldId="1143"/>
            <ac:grpSpMk id="37" creationId="{944BA6EC-4A45-A1B0-B8BA-1F4FEBC9A3C2}"/>
          </ac:grpSpMkLst>
        </pc:grpChg>
        <pc:grpChg chg="del mod">
          <ac:chgData name="김종현" userId="04821729-14ff-45e1-8ecf-fb9aa59cdb5f" providerId="ADAL" clId="{F6D864A4-1809-EE44-9B8D-A580990DFA85}" dt="2022-06-15T01:53:36.171" v="109"/>
          <ac:grpSpMkLst>
            <pc:docMk/>
            <pc:sldMk cId="4054885887" sldId="1143"/>
            <ac:grpSpMk id="37" creationId="{C6F76A5E-71D8-B411-3305-27B0E7CBD410}"/>
          </ac:grpSpMkLst>
        </pc:grpChg>
        <pc:grpChg chg="del mod">
          <ac:chgData name="김종현" userId="04821729-14ff-45e1-8ecf-fb9aa59cdb5f" providerId="ADAL" clId="{F6D864A4-1809-EE44-9B8D-A580990DFA85}" dt="2022-06-15T01:53:38.109" v="111"/>
          <ac:grpSpMkLst>
            <pc:docMk/>
            <pc:sldMk cId="4054885887" sldId="1143"/>
            <ac:grpSpMk id="39" creationId="{D8D9A2E2-2BDA-1615-38BB-0206075DFE33}"/>
          </ac:grpSpMkLst>
        </pc:grpChg>
        <pc:grpChg chg="del mod">
          <ac:chgData name="김종현" userId="04821729-14ff-45e1-8ecf-fb9aa59cdb5f" providerId="ADAL" clId="{F6D864A4-1809-EE44-9B8D-A580990DFA85}" dt="2022-06-17T00:59:38.095" v="260"/>
          <ac:grpSpMkLst>
            <pc:docMk/>
            <pc:sldMk cId="4054885887" sldId="1143"/>
            <ac:grpSpMk id="41" creationId="{09159622-6F53-C191-EECF-0E3C428D5024}"/>
          </ac:grpSpMkLst>
        </pc:grpChg>
        <pc:grpChg chg="del mod">
          <ac:chgData name="김종현" userId="04821729-14ff-45e1-8ecf-fb9aa59cdb5f" providerId="ADAL" clId="{F6D864A4-1809-EE44-9B8D-A580990DFA85}" dt="2022-06-15T01:53:43.469" v="116"/>
          <ac:grpSpMkLst>
            <pc:docMk/>
            <pc:sldMk cId="4054885887" sldId="1143"/>
            <ac:grpSpMk id="41" creationId="{10A714AD-0875-8617-69E0-A03281CBFC03}"/>
          </ac:grpSpMkLst>
        </pc:grpChg>
        <pc:grpChg chg="mod">
          <ac:chgData name="김종현" userId="04821729-14ff-45e1-8ecf-fb9aa59cdb5f" providerId="ADAL" clId="{F6D864A4-1809-EE44-9B8D-A580990DFA85}" dt="2022-06-15T01:53:43.469" v="116"/>
          <ac:grpSpMkLst>
            <pc:docMk/>
            <pc:sldMk cId="4054885887" sldId="1143"/>
            <ac:grpSpMk id="46" creationId="{21C16538-1CF2-D385-64F6-5CCABAB78BAA}"/>
          </ac:grpSpMkLst>
        </pc:grpChg>
        <pc:grpChg chg="del mod">
          <ac:chgData name="김종현" userId="04821729-14ff-45e1-8ecf-fb9aa59cdb5f" providerId="ADAL" clId="{F6D864A4-1809-EE44-9B8D-A580990DFA85}" dt="2022-06-15T01:53:55.839" v="128"/>
          <ac:grpSpMkLst>
            <pc:docMk/>
            <pc:sldMk cId="4054885887" sldId="1143"/>
            <ac:grpSpMk id="49" creationId="{60F4C0F0-1FB1-D819-E282-3D7EE693DB66}"/>
          </ac:grpSpMkLst>
        </pc:grpChg>
        <pc:grpChg chg="mod">
          <ac:chgData name="김종현" userId="04821729-14ff-45e1-8ecf-fb9aa59cdb5f" providerId="ADAL" clId="{F6D864A4-1809-EE44-9B8D-A580990DFA85}" dt="2022-06-15T01:53:55.839" v="128"/>
          <ac:grpSpMkLst>
            <pc:docMk/>
            <pc:sldMk cId="4054885887" sldId="1143"/>
            <ac:grpSpMk id="58" creationId="{265F8D5D-46EF-8DFE-2603-793614E462C4}"/>
          </ac:grpSpMkLst>
        </pc:grpChg>
        <pc:grpChg chg="del mod">
          <ac:chgData name="김종현" userId="04821729-14ff-45e1-8ecf-fb9aa59cdb5f" providerId="ADAL" clId="{F6D864A4-1809-EE44-9B8D-A580990DFA85}" dt="2022-06-17T00:59:40.818" v="262"/>
          <ac:grpSpMkLst>
            <pc:docMk/>
            <pc:sldMk cId="4054885887" sldId="1143"/>
            <ac:grpSpMk id="60" creationId="{95ADF202-E540-5BA5-014C-5D177DE6FC4F}"/>
          </ac:grpSpMkLst>
        </pc:grpChg>
        <pc:grpChg chg="mod">
          <ac:chgData name="김종현" userId="04821729-14ff-45e1-8ecf-fb9aa59cdb5f" providerId="ADAL" clId="{F6D864A4-1809-EE44-9B8D-A580990DFA85}" dt="2022-06-17T00:59:40.818" v="262"/>
          <ac:grpSpMkLst>
            <pc:docMk/>
            <pc:sldMk cId="4054885887" sldId="1143"/>
            <ac:grpSpMk id="62" creationId="{7916AC12-9945-BDED-573A-F9949D6F1C84}"/>
          </ac:grpSpMkLst>
        </pc:grpChg>
        <pc:grpChg chg="mod">
          <ac:chgData name="김종현" userId="04821729-14ff-45e1-8ecf-fb9aa59cdb5f" providerId="ADAL" clId="{F6D864A4-1809-EE44-9B8D-A580990DFA85}" dt="2022-06-17T00:59:45.975" v="265"/>
          <ac:grpSpMkLst>
            <pc:docMk/>
            <pc:sldMk cId="4054885887" sldId="1143"/>
            <ac:grpSpMk id="129" creationId="{DD49481D-D988-166C-6D58-685AD36A99CD}"/>
          </ac:grpSpMkLst>
        </pc:grpChg>
        <pc:grpChg chg="mod">
          <ac:chgData name="김종현" userId="04821729-14ff-45e1-8ecf-fb9aa59cdb5f" providerId="ADAL" clId="{F6D864A4-1809-EE44-9B8D-A580990DFA85}" dt="2022-06-17T00:59:57.439" v="276"/>
          <ac:grpSpMkLst>
            <pc:docMk/>
            <pc:sldMk cId="4054885887" sldId="1143"/>
            <ac:grpSpMk id="140" creationId="{1F2EA5EF-A480-29C4-BF20-985F1C083E88}"/>
          </ac:grpSpMkLst>
        </pc:grpChg>
        <pc:inkChg chg="add mod">
          <ac:chgData name="김종현" userId="04821729-14ff-45e1-8ecf-fb9aa59cdb5f" providerId="ADAL" clId="{F6D864A4-1809-EE44-9B8D-A580990DFA85}" dt="2022-06-15T01:52:53.942" v="76"/>
          <ac:inkMkLst>
            <pc:docMk/>
            <pc:sldMk cId="4054885887" sldId="1143"/>
            <ac:inkMk id="4" creationId="{7154A201-D34F-0371-5608-6C901F798907}"/>
          </ac:inkMkLst>
        </pc:inkChg>
        <pc:inkChg chg="add mod">
          <ac:chgData name="김종현" userId="04821729-14ff-45e1-8ecf-fb9aa59cdb5f" providerId="ADAL" clId="{F6D864A4-1809-EE44-9B8D-A580990DFA85}" dt="2022-06-15T01:52:53.942" v="76"/>
          <ac:inkMkLst>
            <pc:docMk/>
            <pc:sldMk cId="4054885887" sldId="1143"/>
            <ac:inkMk id="5" creationId="{C1A12302-3AD7-613B-67A5-928E6BCA9643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7" creationId="{F93750D5-16AC-3B78-6D49-D5D12187096D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8" creationId="{C3C26DA5-B58A-9978-92A0-59B8F5971824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9" creationId="{9760799C-6043-FC81-445F-E7FEC4D2C202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0" creationId="{6A660C7F-085B-89D1-DC23-A44E6F770D2D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11" creationId="{3A10F121-E90B-AD0D-E15D-6F2C89208029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2" creationId="{1967308F-CC46-8FE1-DA79-B27CBCE5D25F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3" creationId="{C6652EC2-A748-F4E2-C19D-4E3DD228FADF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4" creationId="{DA3BA6B4-F08F-BACF-E20E-3FDE2C45746B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6" creationId="{1966CBB3-466E-2EF2-05BE-CF91B9388F3F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17" creationId="{164FDC56-3744-00E8-91F2-BB64E42733E2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18" creationId="{FB84F654-4B79-2D8A-A6DC-D97646DCE283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0" creationId="{BAB61A7A-089E-044D-8E37-6D6BAD7CAB61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1" creationId="{5F8E03FE-1F6A-F8E3-8F64-4CB185D764AD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2" creationId="{4A879A3E-BA62-0559-FAB2-692BC9665806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3" creationId="{0D27BD6F-A505-182D-3FDA-B135CD996DB2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4" creationId="{B91F340E-EB1F-5691-867C-C1D9EB9CA560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5" creationId="{875EB283-C736-8DAD-10EA-629785A1CBBC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6" creationId="{97E84612-BC6F-68AB-FECC-9B25B9D3E86F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7" creationId="{01ED9034-F1D7-8559-C2CC-28BB1557C2CB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8" creationId="{760330A4-3512-E37E-5B5C-E016D9CC4240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29" creationId="{3D4B1C3C-DF5A-919F-E0B0-504699958C8C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30" creationId="{CACFD650-0D9E-DA30-B0C2-75318CDC5C85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31" creationId="{8DAE6E68-2DBC-BF5A-AD54-1ED5DF4EE610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33" creationId="{AA3FF3FF-4A20-6306-3468-44BAF8616E37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34" creationId="{8C92D810-05AE-EF7D-6309-FAFDCCF2269B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35" creationId="{42184540-1090-4EA8-E5D2-B8BA015898B4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36" creationId="{96666E34-378F-9FE1-991B-9EEE7A90D783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38" creationId="{30CA15DF-B893-89B8-9145-D18AF890A10D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39" creationId="{FAA706FD-589E-CD29-7D82-15890E751185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40" creationId="{43BDD058-BC9E-92E7-BA41-68CE6E5E7AD6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42" creationId="{3EB890C6-C0AE-DFD9-7302-3111266BAE1A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43" creationId="{981B2904-3668-4AAB-0B29-E3122D877CF7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44" creationId="{A15A573C-4C2A-BDF4-45FF-4B24FA5A9BC2}"/>
          </ac:inkMkLst>
        </pc:inkChg>
        <pc:inkChg chg="add mod">
          <ac:chgData name="김종현" userId="04821729-14ff-45e1-8ecf-fb9aa59cdb5f" providerId="ADAL" clId="{F6D864A4-1809-EE44-9B8D-A580990DFA85}" dt="2022-06-15T01:53:43.469" v="116"/>
          <ac:inkMkLst>
            <pc:docMk/>
            <pc:sldMk cId="4054885887" sldId="1143"/>
            <ac:inkMk id="45" creationId="{0243F6D1-2323-FFB0-5939-5A0A4596A4A2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47" creationId="{86AF4653-1F41-AAA3-A36C-24773223CFC5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48" creationId="{6D03EE23-4486-441A-1B21-BA9CB4CBC667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49" creationId="{258033AA-26C9-38EC-B60D-DD3C106E90A6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0" creationId="{88BC17EE-81CC-FC72-1193-32E1CB9A4E0A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1" creationId="{E321B3E4-73B9-AB01-1E67-7A458D03967D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2" creationId="{23C4825A-98BF-730B-08F5-E0818AEB613F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3" creationId="{365B8F1F-62DC-FF78-8C10-65E8708227CC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4" creationId="{1995660C-1370-D63D-D963-31F9B9A7127B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5" creationId="{E70B0C0C-537A-DBFB-4747-E0D8B4597DAD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6" creationId="{6EE14F2E-A264-0B4B-16F6-A3AD961A1A56}"/>
          </ac:inkMkLst>
        </pc:inkChg>
        <pc:inkChg chg="add mod">
          <ac:chgData name="김종현" userId="04821729-14ff-45e1-8ecf-fb9aa59cdb5f" providerId="ADAL" clId="{F6D864A4-1809-EE44-9B8D-A580990DFA85}" dt="2022-06-15T01:53:55.839" v="128"/>
          <ac:inkMkLst>
            <pc:docMk/>
            <pc:sldMk cId="4054885887" sldId="1143"/>
            <ac:inkMk id="57" creationId="{AB4194F0-745C-4086-9015-EDA29DF5AA65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59" creationId="{51C8568F-8300-119E-C6E6-AD975A075EFA}"/>
          </ac:inkMkLst>
        </pc:inkChg>
        <pc:inkChg chg="add mod">
          <ac:chgData name="김종현" userId="04821729-14ff-45e1-8ecf-fb9aa59cdb5f" providerId="ADAL" clId="{F6D864A4-1809-EE44-9B8D-A580990DFA85}" dt="2022-06-17T00:59:40.818" v="262"/>
          <ac:inkMkLst>
            <pc:docMk/>
            <pc:sldMk cId="4054885887" sldId="1143"/>
            <ac:inkMk id="61" creationId="{8E8A4116-481F-AAEE-6E3A-5B3BBBE9C504}"/>
          </ac:inkMkLst>
        </pc:inkChg>
        <pc:inkChg chg="add mod">
          <ac:chgData name="김종현" userId="04821729-14ff-45e1-8ecf-fb9aa59cdb5f" providerId="ADAL" clId="{F6D864A4-1809-EE44-9B8D-A580990DFA85}" dt="2022-06-17T00:59:45.975" v="265"/>
          <ac:inkMkLst>
            <pc:docMk/>
            <pc:sldMk cId="4054885887" sldId="1143"/>
            <ac:inkMk id="63" creationId="{95724198-D960-5044-84ED-7C063D6DD756}"/>
          </ac:inkMkLst>
        </pc:inkChg>
        <pc:inkChg chg="add mod">
          <ac:chgData name="김종현" userId="04821729-14ff-45e1-8ecf-fb9aa59cdb5f" providerId="ADAL" clId="{F6D864A4-1809-EE44-9B8D-A580990DFA85}" dt="2022-06-17T00:59:45.975" v="265"/>
          <ac:inkMkLst>
            <pc:docMk/>
            <pc:sldMk cId="4054885887" sldId="1143"/>
            <ac:inkMk id="128" creationId="{EA4AAA33-1185-2335-ABAB-174F16077821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0" creationId="{FB741B3B-48EF-819B-B61F-698E4B6A3E4A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1" creationId="{72AF9F85-719A-C4B1-D945-87625F533B78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2" creationId="{84CC2612-2F09-EF4F-4E33-3AB0A82D4671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3" creationId="{CA5D0E35-BD77-279D-9684-EA3892C7EE59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4" creationId="{59D929BA-C055-DCFB-6548-10E4EA4D19D2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5" creationId="{7294DA11-59A1-2D81-E11B-AFBE5C4A56AB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6" creationId="{48A40B4E-EFB7-0B88-B724-3297082F99F3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7" creationId="{33F3CED2-E7F5-E572-01C9-51680D0B872D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8" creationId="{DDB6AD4E-9C5E-BF8D-E8E1-8557172245F2}"/>
          </ac:inkMkLst>
        </pc:inkChg>
        <pc:inkChg chg="add mod">
          <ac:chgData name="김종현" userId="04821729-14ff-45e1-8ecf-fb9aa59cdb5f" providerId="ADAL" clId="{F6D864A4-1809-EE44-9B8D-A580990DFA85}" dt="2022-06-17T00:59:57.439" v="276"/>
          <ac:inkMkLst>
            <pc:docMk/>
            <pc:sldMk cId="4054885887" sldId="1143"/>
            <ac:inkMk id="139" creationId="{4122958E-1C1A-CE94-62D8-E5F0F0C1BD10}"/>
          </ac:inkMkLst>
        </pc:inkChg>
      </pc:sldChg>
      <pc:sldChg chg="modNotesTx">
        <pc:chgData name="김종현" userId="04821729-14ff-45e1-8ecf-fb9aa59cdb5f" providerId="ADAL" clId="{F6D864A4-1809-EE44-9B8D-A580990DFA85}" dt="2022-06-17T01:01:57.473" v="278" actId="20577"/>
        <pc:sldMkLst>
          <pc:docMk/>
          <pc:sldMk cId="2380403246" sldId="1148"/>
        </pc:sldMkLst>
      </pc:sldChg>
      <pc:sldChg chg="addSp delSp modSp mod modNotesTx">
        <pc:chgData name="김종현" userId="04821729-14ff-45e1-8ecf-fb9aa59cdb5f" providerId="ADAL" clId="{F6D864A4-1809-EE44-9B8D-A580990DFA85}" dt="2022-06-17T01:08:34.402" v="328" actId="9405"/>
        <pc:sldMkLst>
          <pc:docMk/>
          <pc:sldMk cId="2394369302" sldId="1149"/>
        </pc:sldMkLst>
        <pc:grpChg chg="del mod">
          <ac:chgData name="김종현" userId="04821729-14ff-45e1-8ecf-fb9aa59cdb5f" providerId="ADAL" clId="{F6D864A4-1809-EE44-9B8D-A580990DFA85}" dt="2022-06-17T01:05:32.957" v="289"/>
          <ac:grpSpMkLst>
            <pc:docMk/>
            <pc:sldMk cId="2394369302" sldId="1149"/>
            <ac:grpSpMk id="13" creationId="{442C8348-49C8-438E-403A-F3F7993AD1A6}"/>
          </ac:grpSpMkLst>
        </pc:grpChg>
        <pc:grpChg chg="mod">
          <ac:chgData name="김종현" userId="04821729-14ff-45e1-8ecf-fb9aa59cdb5f" providerId="ADAL" clId="{F6D864A4-1809-EE44-9B8D-A580990DFA85}" dt="2022-06-17T01:05:32.957" v="289"/>
          <ac:grpSpMkLst>
            <pc:docMk/>
            <pc:sldMk cId="2394369302" sldId="1149"/>
            <ac:grpSpMk id="16" creationId="{FEFF6B50-355F-1045-4EBB-5BAA8D824B16}"/>
          </ac:grpSpMkLst>
        </pc:grpChg>
        <pc:grpChg chg="del mod">
          <ac:chgData name="김종현" userId="04821729-14ff-45e1-8ecf-fb9aa59cdb5f" providerId="ADAL" clId="{F6D864A4-1809-EE44-9B8D-A580990DFA85}" dt="2022-06-17T01:05:58.619" v="296"/>
          <ac:grpSpMkLst>
            <pc:docMk/>
            <pc:sldMk cId="2394369302" sldId="1149"/>
            <ac:grpSpMk id="21" creationId="{5310C693-1E86-5593-1CC1-8751C9AA9D50}"/>
          </ac:grpSpMkLst>
        </pc:grpChg>
        <pc:grpChg chg="del mod">
          <ac:chgData name="김종현" userId="04821729-14ff-45e1-8ecf-fb9aa59cdb5f" providerId="ADAL" clId="{F6D864A4-1809-EE44-9B8D-A580990DFA85}" dt="2022-06-17T01:06:28.715" v="307"/>
          <ac:grpSpMkLst>
            <pc:docMk/>
            <pc:sldMk cId="2394369302" sldId="1149"/>
            <ac:grpSpMk id="26" creationId="{9C0BE99F-6AD7-6879-7BD7-B8350B752E2F}"/>
          </ac:grpSpMkLst>
        </pc:grpChg>
        <pc:grpChg chg="del mod">
          <ac:chgData name="김종현" userId="04821729-14ff-45e1-8ecf-fb9aa59cdb5f" providerId="ADAL" clId="{F6D864A4-1809-EE44-9B8D-A580990DFA85}" dt="2022-06-17T01:06:32.923" v="309"/>
          <ac:grpSpMkLst>
            <pc:docMk/>
            <pc:sldMk cId="2394369302" sldId="1149"/>
            <ac:grpSpMk id="30" creationId="{83A85BB1-991C-983D-734B-B6EADD3B9548}"/>
          </ac:grpSpMkLst>
        </pc:grpChg>
        <pc:grpChg chg="del mod">
          <ac:chgData name="김종현" userId="04821729-14ff-45e1-8ecf-fb9aa59cdb5f" providerId="ADAL" clId="{F6D864A4-1809-EE44-9B8D-A580990DFA85}" dt="2022-06-17T01:06:35.639" v="311"/>
          <ac:grpSpMkLst>
            <pc:docMk/>
            <pc:sldMk cId="2394369302" sldId="1149"/>
            <ac:grpSpMk id="32" creationId="{781FE5ED-4650-C22A-A511-6460297E3B21}"/>
          </ac:grpSpMkLst>
        </pc:grpChg>
        <pc:grpChg chg="del mod">
          <ac:chgData name="김종현" userId="04821729-14ff-45e1-8ecf-fb9aa59cdb5f" providerId="ADAL" clId="{F6D864A4-1809-EE44-9B8D-A580990DFA85}" dt="2022-06-17T01:07:03.511" v="319"/>
          <ac:grpSpMkLst>
            <pc:docMk/>
            <pc:sldMk cId="2394369302" sldId="1149"/>
            <ac:grpSpMk id="34" creationId="{C5E2682C-20E1-3FC4-3C0C-8F7C5BA7E2CD}"/>
          </ac:grpSpMkLst>
        </pc:grpChg>
        <pc:grpChg chg="mod">
          <ac:chgData name="김종현" userId="04821729-14ff-45e1-8ecf-fb9aa59cdb5f" providerId="ADAL" clId="{F6D864A4-1809-EE44-9B8D-A580990DFA85}" dt="2022-06-17T01:08:32.515" v="327"/>
          <ac:grpSpMkLst>
            <pc:docMk/>
            <pc:sldMk cId="2394369302" sldId="1149"/>
            <ac:grpSpMk id="40" creationId="{CD2C91CC-46FE-7A04-7A3A-61727DD03431}"/>
          </ac:grpSpMkLst>
        </pc:grpChg>
        <pc:inkChg chg="add del">
          <ac:chgData name="김종현" userId="04821729-14ff-45e1-8ecf-fb9aa59cdb5f" providerId="ADAL" clId="{F6D864A4-1809-EE44-9B8D-A580990DFA85}" dt="2022-06-17T01:05:08.812" v="282"/>
          <ac:inkMkLst>
            <pc:docMk/>
            <pc:sldMk cId="2394369302" sldId="1149"/>
            <ac:inkMk id="3" creationId="{BE256ACD-B074-121D-45BC-6953C9D592F3}"/>
          </ac:inkMkLst>
        </pc:inkChg>
        <pc:inkChg chg="add">
          <ac:chgData name="김종현" userId="04821729-14ff-45e1-8ecf-fb9aa59cdb5f" providerId="ADAL" clId="{F6D864A4-1809-EE44-9B8D-A580990DFA85}" dt="2022-06-17T01:05:18.616" v="283" actId="9405"/>
          <ac:inkMkLst>
            <pc:docMk/>
            <pc:sldMk cId="2394369302" sldId="1149"/>
            <ac:inkMk id="4" creationId="{F0B04513-E6C3-3288-71DA-5EECC126C273}"/>
          </ac:inkMkLst>
        </pc:inkChg>
        <pc:inkChg chg="add mod">
          <ac:chgData name="김종현" userId="04821729-14ff-45e1-8ecf-fb9aa59cdb5f" providerId="ADAL" clId="{F6D864A4-1809-EE44-9B8D-A580990DFA85}" dt="2022-06-17T01:05:32.957" v="289"/>
          <ac:inkMkLst>
            <pc:docMk/>
            <pc:sldMk cId="2394369302" sldId="1149"/>
            <ac:inkMk id="5" creationId="{495F5460-0617-C559-5337-EB7E0DE4220A}"/>
          </ac:inkMkLst>
        </pc:inkChg>
        <pc:inkChg chg="add mod">
          <ac:chgData name="김종현" userId="04821729-14ff-45e1-8ecf-fb9aa59cdb5f" providerId="ADAL" clId="{F6D864A4-1809-EE44-9B8D-A580990DFA85}" dt="2022-06-17T01:05:32.957" v="289"/>
          <ac:inkMkLst>
            <pc:docMk/>
            <pc:sldMk cId="2394369302" sldId="1149"/>
            <ac:inkMk id="12" creationId="{85BFF5B1-F887-541D-71AE-212044130C52}"/>
          </ac:inkMkLst>
        </pc:inkChg>
        <pc:inkChg chg="add mod">
          <ac:chgData name="김종현" userId="04821729-14ff-45e1-8ecf-fb9aa59cdb5f" providerId="ADAL" clId="{F6D864A4-1809-EE44-9B8D-A580990DFA85}" dt="2022-06-17T01:05:32.957" v="289"/>
          <ac:inkMkLst>
            <pc:docMk/>
            <pc:sldMk cId="2394369302" sldId="1149"/>
            <ac:inkMk id="14" creationId="{013DBB7F-7C92-EE8B-613D-7FB2E1BAA92F}"/>
          </ac:inkMkLst>
        </pc:inkChg>
        <pc:inkChg chg="add mod">
          <ac:chgData name="김종현" userId="04821729-14ff-45e1-8ecf-fb9aa59cdb5f" providerId="ADAL" clId="{F6D864A4-1809-EE44-9B8D-A580990DFA85}" dt="2022-06-17T01:05:32.957" v="289"/>
          <ac:inkMkLst>
            <pc:docMk/>
            <pc:sldMk cId="2394369302" sldId="1149"/>
            <ac:inkMk id="15" creationId="{DE6D36EF-B8BF-E439-ABBA-1702984B1F6B}"/>
          </ac:inkMkLst>
        </pc:inkChg>
        <pc:inkChg chg="add del">
          <ac:chgData name="김종현" userId="04821729-14ff-45e1-8ecf-fb9aa59cdb5f" providerId="ADAL" clId="{F6D864A4-1809-EE44-9B8D-A580990DFA85}" dt="2022-06-17T01:06:08.042" v="298"/>
          <ac:inkMkLst>
            <pc:docMk/>
            <pc:sldMk cId="2394369302" sldId="1149"/>
            <ac:inkMk id="17" creationId="{E6CF1D2A-F0DA-2353-B560-EF47B4142710}"/>
          </ac:inkMkLst>
        </pc:inkChg>
        <pc:inkChg chg="add del mod">
          <ac:chgData name="김종현" userId="04821729-14ff-45e1-8ecf-fb9aa59cdb5f" providerId="ADAL" clId="{F6D864A4-1809-EE44-9B8D-A580990DFA85}" dt="2022-06-17T01:06:58.568" v="315"/>
          <ac:inkMkLst>
            <pc:docMk/>
            <pc:sldMk cId="2394369302" sldId="1149"/>
            <ac:inkMk id="18" creationId="{1B66F9C6-55B5-71BF-873F-5C5E5EC41AA5}"/>
          </ac:inkMkLst>
        </pc:inkChg>
        <pc:inkChg chg="add del mod">
          <ac:chgData name="김종현" userId="04821729-14ff-45e1-8ecf-fb9aa59cdb5f" providerId="ADAL" clId="{F6D864A4-1809-EE44-9B8D-A580990DFA85}" dt="2022-06-17T01:05:56.203" v="295"/>
          <ac:inkMkLst>
            <pc:docMk/>
            <pc:sldMk cId="2394369302" sldId="1149"/>
            <ac:inkMk id="19" creationId="{56F8802B-03DD-E9ED-2386-F03EC51730B5}"/>
          </ac:inkMkLst>
        </pc:inkChg>
        <pc:inkChg chg="add del mod">
          <ac:chgData name="김종현" userId="04821729-14ff-45e1-8ecf-fb9aa59cdb5f" providerId="ADAL" clId="{F6D864A4-1809-EE44-9B8D-A580990DFA85}" dt="2022-06-17T01:05:58.619" v="296"/>
          <ac:inkMkLst>
            <pc:docMk/>
            <pc:sldMk cId="2394369302" sldId="1149"/>
            <ac:inkMk id="20" creationId="{A71AB223-A314-F4FD-987D-2EA2263C1EFE}"/>
          </ac:inkMkLst>
        </pc:inkChg>
        <pc:inkChg chg="add del">
          <ac:chgData name="김종현" userId="04821729-14ff-45e1-8ecf-fb9aa59cdb5f" providerId="ADAL" clId="{F6D864A4-1809-EE44-9B8D-A580990DFA85}" dt="2022-06-17T01:06:08.043" v="299"/>
          <ac:inkMkLst>
            <pc:docMk/>
            <pc:sldMk cId="2394369302" sldId="1149"/>
            <ac:inkMk id="22" creationId="{35947D8F-A6F5-4163-1DEE-3A98C37AA524}"/>
          </ac:inkMkLst>
        </pc:inkChg>
        <pc:inkChg chg="add del mod">
          <ac:chgData name="김종현" userId="04821729-14ff-45e1-8ecf-fb9aa59cdb5f" providerId="ADAL" clId="{F6D864A4-1809-EE44-9B8D-A580990DFA85}" dt="2022-06-17T01:07:01.278" v="317"/>
          <ac:inkMkLst>
            <pc:docMk/>
            <pc:sldMk cId="2394369302" sldId="1149"/>
            <ac:inkMk id="23" creationId="{BC98722F-2DB4-B0B7-6F4A-8ADEE8FAA365}"/>
          </ac:inkMkLst>
        </pc:inkChg>
        <pc:inkChg chg="add del mod">
          <ac:chgData name="김종현" userId="04821729-14ff-45e1-8ecf-fb9aa59cdb5f" providerId="ADAL" clId="{F6D864A4-1809-EE44-9B8D-A580990DFA85}" dt="2022-06-17T01:07:02.478" v="318"/>
          <ac:inkMkLst>
            <pc:docMk/>
            <pc:sldMk cId="2394369302" sldId="1149"/>
            <ac:inkMk id="24" creationId="{C0280392-658A-98BF-C39D-853101913651}"/>
          </ac:inkMkLst>
        </pc:inkChg>
        <pc:inkChg chg="add del mod">
          <ac:chgData name="김종현" userId="04821729-14ff-45e1-8ecf-fb9aa59cdb5f" providerId="ADAL" clId="{F6D864A4-1809-EE44-9B8D-A580990DFA85}" dt="2022-06-17T01:06:59.671" v="316"/>
          <ac:inkMkLst>
            <pc:docMk/>
            <pc:sldMk cId="2394369302" sldId="1149"/>
            <ac:inkMk id="25" creationId="{032E9AB2-43A9-B3C8-CB80-47CC4068ED64}"/>
          </ac:inkMkLst>
        </pc:inkChg>
        <pc:inkChg chg="add del mod">
          <ac:chgData name="김종현" userId="04821729-14ff-45e1-8ecf-fb9aa59cdb5f" providerId="ADAL" clId="{F6D864A4-1809-EE44-9B8D-A580990DFA85}" dt="2022-06-17T01:06:57.399" v="312"/>
          <ac:inkMkLst>
            <pc:docMk/>
            <pc:sldMk cId="2394369302" sldId="1149"/>
            <ac:inkMk id="27" creationId="{35E6D38A-BAD7-6669-75B2-96B6EB2C18B8}"/>
          </ac:inkMkLst>
        </pc:inkChg>
        <pc:inkChg chg="add del mod">
          <ac:chgData name="김종현" userId="04821729-14ff-45e1-8ecf-fb9aa59cdb5f" providerId="ADAL" clId="{F6D864A4-1809-EE44-9B8D-A580990DFA85}" dt="2022-06-17T01:06:58.071" v="313"/>
          <ac:inkMkLst>
            <pc:docMk/>
            <pc:sldMk cId="2394369302" sldId="1149"/>
            <ac:inkMk id="28" creationId="{BAF52E99-B9B0-CBCC-CEB3-42BAF2B00F0C}"/>
          </ac:inkMkLst>
        </pc:inkChg>
        <pc:inkChg chg="add del mod">
          <ac:chgData name="김종현" userId="04821729-14ff-45e1-8ecf-fb9aa59cdb5f" providerId="ADAL" clId="{F6D864A4-1809-EE44-9B8D-A580990DFA85}" dt="2022-06-17T01:06:58.072" v="314"/>
          <ac:inkMkLst>
            <pc:docMk/>
            <pc:sldMk cId="2394369302" sldId="1149"/>
            <ac:inkMk id="29" creationId="{54C8F2E9-D62B-462F-47F3-7270AA070C58}"/>
          </ac:inkMkLst>
        </pc:inkChg>
        <pc:inkChg chg="add del mod">
          <ac:chgData name="김종현" userId="04821729-14ff-45e1-8ecf-fb9aa59cdb5f" providerId="ADAL" clId="{F6D864A4-1809-EE44-9B8D-A580990DFA85}" dt="2022-06-17T01:07:03.511" v="319"/>
          <ac:inkMkLst>
            <pc:docMk/>
            <pc:sldMk cId="2394369302" sldId="1149"/>
            <ac:inkMk id="31" creationId="{86D4E3B3-4872-9B9F-A287-524A02746921}"/>
          </ac:inkMkLst>
        </pc:inkChg>
        <pc:inkChg chg="add del mod">
          <ac:chgData name="김종현" userId="04821729-14ff-45e1-8ecf-fb9aa59cdb5f" providerId="ADAL" clId="{F6D864A4-1809-EE44-9B8D-A580990DFA85}" dt="2022-06-17T01:07:03.512" v="320"/>
          <ac:inkMkLst>
            <pc:docMk/>
            <pc:sldMk cId="2394369302" sldId="1149"/>
            <ac:inkMk id="33" creationId="{13CF8EC1-4D93-BF61-7285-3C00D3097A17}"/>
          </ac:inkMkLst>
        </pc:inkChg>
        <pc:inkChg chg="add del">
          <ac:chgData name="김종현" userId="04821729-14ff-45e1-8ecf-fb9aa59cdb5f" providerId="ADAL" clId="{F6D864A4-1809-EE44-9B8D-A580990DFA85}" dt="2022-06-17T01:08:00.107" v="322"/>
          <ac:inkMkLst>
            <pc:docMk/>
            <pc:sldMk cId="2394369302" sldId="1149"/>
            <ac:inkMk id="35" creationId="{876A9B83-3512-3F4C-B597-4771C6C83EFC}"/>
          </ac:inkMkLst>
        </pc:inkChg>
        <pc:inkChg chg="add">
          <ac:chgData name="김종현" userId="04821729-14ff-45e1-8ecf-fb9aa59cdb5f" providerId="ADAL" clId="{F6D864A4-1809-EE44-9B8D-A580990DFA85}" dt="2022-06-17T01:08:24.716" v="323" actId="9405"/>
          <ac:inkMkLst>
            <pc:docMk/>
            <pc:sldMk cId="2394369302" sldId="1149"/>
            <ac:inkMk id="36" creationId="{17257454-EDA5-AE34-A096-224934F625BD}"/>
          </ac:inkMkLst>
        </pc:inkChg>
        <pc:inkChg chg="add">
          <ac:chgData name="김종현" userId="04821729-14ff-45e1-8ecf-fb9aa59cdb5f" providerId="ADAL" clId="{F6D864A4-1809-EE44-9B8D-A580990DFA85}" dt="2022-06-17T01:08:27.964" v="324" actId="9405"/>
          <ac:inkMkLst>
            <pc:docMk/>
            <pc:sldMk cId="2394369302" sldId="1149"/>
            <ac:inkMk id="37" creationId="{AA737015-5799-F8B8-FB19-DB7B49BE14A2}"/>
          </ac:inkMkLst>
        </pc:inkChg>
        <pc:inkChg chg="add mod">
          <ac:chgData name="김종현" userId="04821729-14ff-45e1-8ecf-fb9aa59cdb5f" providerId="ADAL" clId="{F6D864A4-1809-EE44-9B8D-A580990DFA85}" dt="2022-06-17T01:08:32.515" v="327"/>
          <ac:inkMkLst>
            <pc:docMk/>
            <pc:sldMk cId="2394369302" sldId="1149"/>
            <ac:inkMk id="38" creationId="{8438C4C3-2598-ECB4-5D0F-DB4F8C2ED9A7}"/>
          </ac:inkMkLst>
        </pc:inkChg>
        <pc:inkChg chg="add mod">
          <ac:chgData name="김종현" userId="04821729-14ff-45e1-8ecf-fb9aa59cdb5f" providerId="ADAL" clId="{F6D864A4-1809-EE44-9B8D-A580990DFA85}" dt="2022-06-17T01:08:32.515" v="327"/>
          <ac:inkMkLst>
            <pc:docMk/>
            <pc:sldMk cId="2394369302" sldId="1149"/>
            <ac:inkMk id="39" creationId="{6FF76E76-CBEE-B1CC-F345-60660CBC8EAD}"/>
          </ac:inkMkLst>
        </pc:inkChg>
        <pc:inkChg chg="add">
          <ac:chgData name="김종현" userId="04821729-14ff-45e1-8ecf-fb9aa59cdb5f" providerId="ADAL" clId="{F6D864A4-1809-EE44-9B8D-A580990DFA85}" dt="2022-06-17T01:08:34.402" v="328" actId="9405"/>
          <ac:inkMkLst>
            <pc:docMk/>
            <pc:sldMk cId="2394369302" sldId="1149"/>
            <ac:inkMk id="41" creationId="{B9D0FFE4-82D9-1315-C475-C64FD9F6269B}"/>
          </ac:inkMkLst>
        </pc:inkChg>
      </pc:sldChg>
      <pc:sldChg chg="addSp delSp modSp mod">
        <pc:chgData name="김종현" userId="04821729-14ff-45e1-8ecf-fb9aa59cdb5f" providerId="ADAL" clId="{F6D864A4-1809-EE44-9B8D-A580990DFA85}" dt="2022-06-17T00:55:49.852" v="246" actId="1076"/>
        <pc:sldMkLst>
          <pc:docMk/>
          <pc:sldMk cId="1815857212" sldId="1155"/>
        </pc:sldMkLst>
        <pc:spChg chg="mod">
          <ac:chgData name="김종현" userId="04821729-14ff-45e1-8ecf-fb9aa59cdb5f" providerId="ADAL" clId="{F6D864A4-1809-EE44-9B8D-A580990DFA85}" dt="2022-06-17T00:54:23.844" v="235" actId="1076"/>
          <ac:spMkLst>
            <pc:docMk/>
            <pc:sldMk cId="1815857212" sldId="1155"/>
            <ac:spMk id="13" creationId="{B8AAE7AB-F5B2-4064-9580-CFEEDDDEB519}"/>
          </ac:spMkLst>
        </pc:spChg>
        <pc:grpChg chg="del mod">
          <ac:chgData name="김종현" userId="04821729-14ff-45e1-8ecf-fb9aa59cdb5f" providerId="ADAL" clId="{F6D864A4-1809-EE44-9B8D-A580990DFA85}" dt="2022-05-31T13:33:10.335" v="17"/>
          <ac:grpSpMkLst>
            <pc:docMk/>
            <pc:sldMk cId="1815857212" sldId="1155"/>
            <ac:grpSpMk id="7" creationId="{D44B760C-0098-5610-694A-2C066DABFFEC}"/>
          </ac:grpSpMkLst>
        </pc:grpChg>
        <pc:grpChg chg="mod">
          <ac:chgData name="김종현" userId="04821729-14ff-45e1-8ecf-fb9aa59cdb5f" providerId="ADAL" clId="{F6D864A4-1809-EE44-9B8D-A580990DFA85}" dt="2022-06-17T00:54:38.546" v="236" actId="1076"/>
          <ac:grpSpMkLst>
            <pc:docMk/>
            <pc:sldMk cId="1815857212" sldId="1155"/>
            <ac:grpSpMk id="17" creationId="{B84267A2-0A1A-8FA6-4AB9-1412BB02B07F}"/>
          </ac:grpSpMkLst>
        </pc:grpChg>
        <pc:grpChg chg="mod">
          <ac:chgData name="김종현" userId="04821729-14ff-45e1-8ecf-fb9aa59cdb5f" providerId="ADAL" clId="{F6D864A4-1809-EE44-9B8D-A580990DFA85}" dt="2022-06-17T00:55:46.333" v="245" actId="1076"/>
          <ac:grpSpMkLst>
            <pc:docMk/>
            <pc:sldMk cId="1815857212" sldId="1155"/>
            <ac:grpSpMk id="22" creationId="{E11C44D7-9BF6-3015-A0A3-056428F26E11}"/>
          </ac:grpSpMkLst>
        </pc:grpChg>
        <pc:inkChg chg="add del mod">
          <ac:chgData name="김종현" userId="04821729-14ff-45e1-8ecf-fb9aa59cdb5f" providerId="ADAL" clId="{F6D864A4-1809-EE44-9B8D-A580990DFA85}" dt="2022-05-31T13:33:10.335" v="17"/>
          <ac:inkMkLst>
            <pc:docMk/>
            <pc:sldMk cId="1815857212" sldId="1155"/>
            <ac:inkMk id="3" creationId="{52FD7D10-DE86-5E65-B712-B74360DC327A}"/>
          </ac:inkMkLst>
        </pc:inkChg>
        <pc:inkChg chg="add del mod">
          <ac:chgData name="김종현" userId="04821729-14ff-45e1-8ecf-fb9aa59cdb5f" providerId="ADAL" clId="{F6D864A4-1809-EE44-9B8D-A580990DFA85}" dt="2022-05-31T13:33:10.336" v="18"/>
          <ac:inkMkLst>
            <pc:docMk/>
            <pc:sldMk cId="1815857212" sldId="1155"/>
            <ac:inkMk id="4" creationId="{8E25273B-8F61-4958-AEDE-D2D0A7F91880}"/>
          </ac:inkMkLst>
        </pc:inkChg>
        <pc:inkChg chg="add del mod">
          <ac:chgData name="김종현" userId="04821729-14ff-45e1-8ecf-fb9aa59cdb5f" providerId="ADAL" clId="{F6D864A4-1809-EE44-9B8D-A580990DFA85}" dt="2022-05-31T13:33:08.758" v="16"/>
          <ac:inkMkLst>
            <pc:docMk/>
            <pc:sldMk cId="1815857212" sldId="1155"/>
            <ac:inkMk id="5" creationId="{52CC6724-C212-5556-F4C9-5B24A675059B}"/>
          </ac:inkMkLst>
        </pc:inkChg>
        <pc:inkChg chg="add del">
          <ac:chgData name="김종현" userId="04821729-14ff-45e1-8ecf-fb9aa59cdb5f" providerId="ADAL" clId="{F6D864A4-1809-EE44-9B8D-A580990DFA85}" dt="2022-05-31T13:33:07.288" v="15"/>
          <ac:inkMkLst>
            <pc:docMk/>
            <pc:sldMk cId="1815857212" sldId="1155"/>
            <ac:inkMk id="8" creationId="{AB5B437A-BC22-86CC-961A-17C41D203784}"/>
          </ac:inkMkLst>
        </pc:inkChg>
        <pc:inkChg chg="add del">
          <ac:chgData name="김종현" userId="04821729-14ff-45e1-8ecf-fb9aa59cdb5f" providerId="ADAL" clId="{F6D864A4-1809-EE44-9B8D-A580990DFA85}" dt="2022-05-31T13:33:25.991" v="19"/>
          <ac:inkMkLst>
            <pc:docMk/>
            <pc:sldMk cId="1815857212" sldId="1155"/>
            <ac:inkMk id="9" creationId="{67B00AAF-E39C-E061-23D2-135D0FF0CC13}"/>
          </ac:inkMkLst>
        </pc:inkChg>
        <pc:inkChg chg="add del">
          <ac:chgData name="김종현" userId="04821729-14ff-45e1-8ecf-fb9aa59cdb5f" providerId="ADAL" clId="{F6D864A4-1809-EE44-9B8D-A580990DFA85}" dt="2022-05-31T13:33:51.951" v="21"/>
          <ac:inkMkLst>
            <pc:docMk/>
            <pc:sldMk cId="1815857212" sldId="1155"/>
            <ac:inkMk id="10" creationId="{63347239-34A6-AE23-086F-13D858095621}"/>
          </ac:inkMkLst>
        </pc:inkChg>
        <pc:inkChg chg="add mod">
          <ac:chgData name="김종현" userId="04821729-14ff-45e1-8ecf-fb9aa59cdb5f" providerId="ADAL" clId="{F6D864A4-1809-EE44-9B8D-A580990DFA85}" dt="2022-05-31T13:34:14.968" v="24"/>
          <ac:inkMkLst>
            <pc:docMk/>
            <pc:sldMk cId="1815857212" sldId="1155"/>
            <ac:inkMk id="15" creationId="{6AF168D5-2C84-ED04-41EF-E523C44A2337}"/>
          </ac:inkMkLst>
        </pc:inkChg>
        <pc:inkChg chg="add mod">
          <ac:chgData name="김종현" userId="04821729-14ff-45e1-8ecf-fb9aa59cdb5f" providerId="ADAL" clId="{F6D864A4-1809-EE44-9B8D-A580990DFA85}" dt="2022-05-31T13:34:14.968" v="24"/>
          <ac:inkMkLst>
            <pc:docMk/>
            <pc:sldMk cId="1815857212" sldId="1155"/>
            <ac:inkMk id="16" creationId="{8A844E53-8665-15A4-1583-1564C679100B}"/>
          </ac:inkMkLst>
        </pc:inkChg>
        <pc:inkChg chg="add mod">
          <ac:chgData name="김종현" userId="04821729-14ff-45e1-8ecf-fb9aa59cdb5f" providerId="ADAL" clId="{F6D864A4-1809-EE44-9B8D-A580990DFA85}" dt="2022-06-17T00:54:42.762" v="237" actId="1076"/>
          <ac:inkMkLst>
            <pc:docMk/>
            <pc:sldMk cId="1815857212" sldId="1155"/>
            <ac:inkMk id="18" creationId="{E8E2A4C7-4BA2-4061-11B3-6506CD1B04E5}"/>
          </ac:inkMkLst>
        </pc:inkChg>
        <pc:inkChg chg="add mod">
          <ac:chgData name="김종현" userId="04821729-14ff-45e1-8ecf-fb9aa59cdb5f" providerId="ADAL" clId="{F6D864A4-1809-EE44-9B8D-A580990DFA85}" dt="2022-05-31T13:34:21.946" v="28"/>
          <ac:inkMkLst>
            <pc:docMk/>
            <pc:sldMk cId="1815857212" sldId="1155"/>
            <ac:inkMk id="19" creationId="{01AE772D-AF41-B5D6-50F0-35B16853C15E}"/>
          </ac:inkMkLst>
        </pc:inkChg>
        <pc:inkChg chg="add mod">
          <ac:chgData name="김종현" userId="04821729-14ff-45e1-8ecf-fb9aa59cdb5f" providerId="ADAL" clId="{F6D864A4-1809-EE44-9B8D-A580990DFA85}" dt="2022-05-31T13:34:21.946" v="28"/>
          <ac:inkMkLst>
            <pc:docMk/>
            <pc:sldMk cId="1815857212" sldId="1155"/>
            <ac:inkMk id="20" creationId="{5B0977FB-7CF2-806F-8D4F-00B4A9D476B7}"/>
          </ac:inkMkLst>
        </pc:inkChg>
        <pc:inkChg chg="add mod">
          <ac:chgData name="김종현" userId="04821729-14ff-45e1-8ecf-fb9aa59cdb5f" providerId="ADAL" clId="{F6D864A4-1809-EE44-9B8D-A580990DFA85}" dt="2022-06-17T00:55:49.852" v="246" actId="1076"/>
          <ac:inkMkLst>
            <pc:docMk/>
            <pc:sldMk cId="1815857212" sldId="1155"/>
            <ac:inkMk id="23" creationId="{D7E21888-181E-78A6-E583-E9B54F9B7438}"/>
          </ac:inkMkLst>
        </pc:inkChg>
      </pc:sldChg>
      <pc:sldChg chg="addSp delSp modSp mod">
        <pc:chgData name="김종현" userId="04821729-14ff-45e1-8ecf-fb9aa59cdb5f" providerId="ADAL" clId="{F6D864A4-1809-EE44-9B8D-A580990DFA85}" dt="2022-06-15T02:06:31.575" v="233"/>
        <pc:sldMkLst>
          <pc:docMk/>
          <pc:sldMk cId="2360335274" sldId="1165"/>
        </pc:sldMkLst>
        <pc:grpChg chg="mod">
          <ac:chgData name="김종현" userId="04821729-14ff-45e1-8ecf-fb9aa59cdb5f" providerId="ADAL" clId="{F6D864A4-1809-EE44-9B8D-A580990DFA85}" dt="2022-06-15T02:03:48.268" v="131"/>
          <ac:grpSpMkLst>
            <pc:docMk/>
            <pc:sldMk cId="2360335274" sldId="1165"/>
            <ac:grpSpMk id="5" creationId="{0DACC34D-F420-4D11-370B-008FE519756A}"/>
          </ac:grpSpMkLst>
        </pc:grpChg>
        <pc:grpChg chg="del mod">
          <ac:chgData name="김종현" userId="04821729-14ff-45e1-8ecf-fb9aa59cdb5f" providerId="ADAL" clId="{F6D864A4-1809-EE44-9B8D-A580990DFA85}" dt="2022-06-15T02:03:53.808" v="136"/>
          <ac:grpSpMkLst>
            <pc:docMk/>
            <pc:sldMk cId="2360335274" sldId="1165"/>
            <ac:grpSpMk id="11" creationId="{3858B93C-1EC9-7567-D4DA-3851A4DD4A37}"/>
          </ac:grpSpMkLst>
        </pc:grpChg>
        <pc:grpChg chg="del mod">
          <ac:chgData name="김종현" userId="04821729-14ff-45e1-8ecf-fb9aa59cdb5f" providerId="ADAL" clId="{F6D864A4-1809-EE44-9B8D-A580990DFA85}" dt="2022-06-15T02:03:55.344" v="138"/>
          <ac:grpSpMkLst>
            <pc:docMk/>
            <pc:sldMk cId="2360335274" sldId="1165"/>
            <ac:grpSpMk id="13" creationId="{B2B4B21A-8118-FC98-7D6D-D0462981B1EE}"/>
          </ac:grpSpMkLst>
        </pc:grpChg>
        <pc:grpChg chg="del mod">
          <ac:chgData name="김종현" userId="04821729-14ff-45e1-8ecf-fb9aa59cdb5f" providerId="ADAL" clId="{F6D864A4-1809-EE44-9B8D-A580990DFA85}" dt="2022-06-15T02:04:00.038" v="141"/>
          <ac:grpSpMkLst>
            <pc:docMk/>
            <pc:sldMk cId="2360335274" sldId="1165"/>
            <ac:grpSpMk id="16" creationId="{FEED4B36-632D-C957-9B81-0DD6FADCB48E}"/>
          </ac:grpSpMkLst>
        </pc:grpChg>
        <pc:grpChg chg="del mod">
          <ac:chgData name="김종현" userId="04821729-14ff-45e1-8ecf-fb9aa59cdb5f" providerId="ADAL" clId="{F6D864A4-1809-EE44-9B8D-A580990DFA85}" dt="2022-06-15T02:04:02.974" v="143"/>
          <ac:grpSpMkLst>
            <pc:docMk/>
            <pc:sldMk cId="2360335274" sldId="1165"/>
            <ac:grpSpMk id="19" creationId="{720CADC0-3E43-FE6F-A1AD-CD54EE4E86D7}"/>
          </ac:grpSpMkLst>
        </pc:grpChg>
        <pc:grpChg chg="del mod">
          <ac:chgData name="김종현" userId="04821729-14ff-45e1-8ecf-fb9aa59cdb5f" providerId="ADAL" clId="{F6D864A4-1809-EE44-9B8D-A580990DFA85}" dt="2022-06-15T02:04:04.353" v="145"/>
          <ac:grpSpMkLst>
            <pc:docMk/>
            <pc:sldMk cId="2360335274" sldId="1165"/>
            <ac:grpSpMk id="21" creationId="{B134A186-593B-4980-1254-9D25891E1E6B}"/>
          </ac:grpSpMkLst>
        </pc:grpChg>
        <pc:grpChg chg="mod">
          <ac:chgData name="김종현" userId="04821729-14ff-45e1-8ecf-fb9aa59cdb5f" providerId="ADAL" clId="{F6D864A4-1809-EE44-9B8D-A580990DFA85}" dt="2022-06-15T02:04:04.353" v="145"/>
          <ac:grpSpMkLst>
            <pc:docMk/>
            <pc:sldMk cId="2360335274" sldId="1165"/>
            <ac:grpSpMk id="23" creationId="{28AC3393-B0AB-D7C2-F326-3AA27349C0BE}"/>
          </ac:grpSpMkLst>
        </pc:grpChg>
        <pc:grpChg chg="mod">
          <ac:chgData name="김종현" userId="04821729-14ff-45e1-8ecf-fb9aa59cdb5f" providerId="ADAL" clId="{F6D864A4-1809-EE44-9B8D-A580990DFA85}" dt="2022-06-15T02:04:08.933" v="148"/>
          <ac:grpSpMkLst>
            <pc:docMk/>
            <pc:sldMk cId="2360335274" sldId="1165"/>
            <ac:grpSpMk id="26" creationId="{88EA7928-D549-B404-93F6-3B4B8F27CD1B}"/>
          </ac:grpSpMkLst>
        </pc:grpChg>
        <pc:grpChg chg="del mod">
          <ac:chgData name="김종현" userId="04821729-14ff-45e1-8ecf-fb9aa59cdb5f" providerId="ADAL" clId="{F6D864A4-1809-EE44-9B8D-A580990DFA85}" dt="2022-06-15T02:04:16.514" v="153"/>
          <ac:grpSpMkLst>
            <pc:docMk/>
            <pc:sldMk cId="2360335274" sldId="1165"/>
            <ac:grpSpMk id="29" creationId="{3F067CB3-43B9-2F3C-AE73-F1EC900E7640}"/>
          </ac:grpSpMkLst>
        </pc:grpChg>
        <pc:grpChg chg="del mod">
          <ac:chgData name="김종현" userId="04821729-14ff-45e1-8ecf-fb9aa59cdb5f" providerId="ADAL" clId="{F6D864A4-1809-EE44-9B8D-A580990DFA85}" dt="2022-06-15T02:04:18.053" v="155"/>
          <ac:grpSpMkLst>
            <pc:docMk/>
            <pc:sldMk cId="2360335274" sldId="1165"/>
            <ac:grpSpMk id="31" creationId="{2208B79A-B6DD-1725-6C8B-140320752619}"/>
          </ac:grpSpMkLst>
        </pc:grpChg>
        <pc:grpChg chg="del mod">
          <ac:chgData name="김종현" userId="04821729-14ff-45e1-8ecf-fb9aa59cdb5f" providerId="ADAL" clId="{F6D864A4-1809-EE44-9B8D-A580990DFA85}" dt="2022-06-15T02:04:42.236" v="191"/>
          <ac:grpSpMkLst>
            <pc:docMk/>
            <pc:sldMk cId="2360335274" sldId="1165"/>
            <ac:grpSpMk id="33" creationId="{FD72A92A-C903-A96D-93D9-C200F10A0311}"/>
          </ac:grpSpMkLst>
        </pc:grpChg>
        <pc:grpChg chg="del mod">
          <ac:chgData name="김종현" userId="04821729-14ff-45e1-8ecf-fb9aa59cdb5f" providerId="ADAL" clId="{F6D864A4-1809-EE44-9B8D-A580990DFA85}" dt="2022-06-15T02:04:27.209" v="160"/>
          <ac:grpSpMkLst>
            <pc:docMk/>
            <pc:sldMk cId="2360335274" sldId="1165"/>
            <ac:grpSpMk id="36" creationId="{1FF98709-CC21-E18B-5CF8-80A85ADF4B53}"/>
          </ac:grpSpMkLst>
        </pc:grpChg>
        <pc:grpChg chg="del mod">
          <ac:chgData name="김종현" userId="04821729-14ff-45e1-8ecf-fb9aa59cdb5f" providerId="ADAL" clId="{F6D864A4-1809-EE44-9B8D-A580990DFA85}" dt="2022-06-15T02:04:31.551" v="167"/>
          <ac:grpSpMkLst>
            <pc:docMk/>
            <pc:sldMk cId="2360335274" sldId="1165"/>
            <ac:grpSpMk id="38" creationId="{F676CD94-8965-FC79-2E3A-8212DBC4A436}"/>
          </ac:grpSpMkLst>
        </pc:grpChg>
        <pc:grpChg chg="del mod">
          <ac:chgData name="김종현" userId="04821729-14ff-45e1-8ecf-fb9aa59cdb5f" providerId="ADAL" clId="{F6D864A4-1809-EE44-9B8D-A580990DFA85}" dt="2022-06-15T02:04:32.710" v="169"/>
          <ac:grpSpMkLst>
            <pc:docMk/>
            <pc:sldMk cId="2360335274" sldId="1165"/>
            <ac:grpSpMk id="45" creationId="{DB95D123-9E9A-ECF1-C882-88D1CDBD5B59}"/>
          </ac:grpSpMkLst>
        </pc:grpChg>
        <pc:grpChg chg="del mod">
          <ac:chgData name="김종현" userId="04821729-14ff-45e1-8ecf-fb9aa59cdb5f" providerId="ADAL" clId="{F6D864A4-1809-EE44-9B8D-A580990DFA85}" dt="2022-06-15T02:04:36.136" v="174"/>
          <ac:grpSpMkLst>
            <pc:docMk/>
            <pc:sldMk cId="2360335274" sldId="1165"/>
            <ac:grpSpMk id="47" creationId="{AF29461E-91ED-4A95-3072-C24BED4A506A}"/>
          </ac:grpSpMkLst>
        </pc:grpChg>
        <pc:grpChg chg="del mod">
          <ac:chgData name="김종현" userId="04821729-14ff-45e1-8ecf-fb9aa59cdb5f" providerId="ADAL" clId="{F6D864A4-1809-EE44-9B8D-A580990DFA85}" dt="2022-06-15T02:04:42.235" v="189"/>
          <ac:grpSpMkLst>
            <pc:docMk/>
            <pc:sldMk cId="2360335274" sldId="1165"/>
            <ac:grpSpMk id="52" creationId="{384C4DEC-7E6A-CE6B-E913-5244392FCB82}"/>
          </ac:grpSpMkLst>
        </pc:grpChg>
        <pc:grpChg chg="del mod">
          <ac:chgData name="김종현" userId="04821729-14ff-45e1-8ecf-fb9aa59cdb5f" providerId="ADAL" clId="{F6D864A4-1809-EE44-9B8D-A580990DFA85}" dt="2022-06-15T02:04:56.715" v="198"/>
          <ac:grpSpMkLst>
            <pc:docMk/>
            <pc:sldMk cId="2360335274" sldId="1165"/>
            <ac:grpSpMk id="56" creationId="{AE00D475-23E8-CD5E-E182-FE411FA2B32D}"/>
          </ac:grpSpMkLst>
        </pc:grpChg>
        <pc:grpChg chg="del mod">
          <ac:chgData name="김종현" userId="04821729-14ff-45e1-8ecf-fb9aa59cdb5f" providerId="ADAL" clId="{F6D864A4-1809-EE44-9B8D-A580990DFA85}" dt="2022-06-15T02:05:00.143" v="201"/>
          <ac:grpSpMkLst>
            <pc:docMk/>
            <pc:sldMk cId="2360335274" sldId="1165"/>
            <ac:grpSpMk id="58" creationId="{2A952BDC-3600-AEC0-4340-0C4F24A847FC}"/>
          </ac:grpSpMkLst>
        </pc:grpChg>
        <pc:grpChg chg="del mod">
          <ac:chgData name="김종현" userId="04821729-14ff-45e1-8ecf-fb9aa59cdb5f" providerId="ADAL" clId="{F6D864A4-1809-EE44-9B8D-A580990DFA85}" dt="2022-06-15T02:05:03.767" v="204"/>
          <ac:grpSpMkLst>
            <pc:docMk/>
            <pc:sldMk cId="2360335274" sldId="1165"/>
            <ac:grpSpMk id="61" creationId="{9DEE8B38-D552-042D-5B29-C61221582CFB}"/>
          </ac:grpSpMkLst>
        </pc:grpChg>
        <pc:grpChg chg="del mod">
          <ac:chgData name="김종현" userId="04821729-14ff-45e1-8ecf-fb9aa59cdb5f" providerId="ADAL" clId="{F6D864A4-1809-EE44-9B8D-A580990DFA85}" dt="2022-06-15T02:05:05.044" v="206"/>
          <ac:grpSpMkLst>
            <pc:docMk/>
            <pc:sldMk cId="2360335274" sldId="1165"/>
            <ac:grpSpMk id="64" creationId="{1A5B6067-C810-E77C-1FF1-C2AECD8D7BBE}"/>
          </ac:grpSpMkLst>
        </pc:grpChg>
        <pc:grpChg chg="del mod">
          <ac:chgData name="김종현" userId="04821729-14ff-45e1-8ecf-fb9aa59cdb5f" providerId="ADAL" clId="{F6D864A4-1809-EE44-9B8D-A580990DFA85}" dt="2022-06-15T02:05:07.039" v="208"/>
          <ac:grpSpMkLst>
            <pc:docMk/>
            <pc:sldMk cId="2360335274" sldId="1165"/>
            <ac:grpSpMk id="66" creationId="{06E9102D-136E-09B3-DE37-33F36035B9FE}"/>
          </ac:grpSpMkLst>
        </pc:grpChg>
        <pc:grpChg chg="del mod">
          <ac:chgData name="김종현" userId="04821729-14ff-45e1-8ecf-fb9aa59cdb5f" providerId="ADAL" clId="{F6D864A4-1809-EE44-9B8D-A580990DFA85}" dt="2022-06-15T02:05:20.601" v="219"/>
          <ac:grpSpMkLst>
            <pc:docMk/>
            <pc:sldMk cId="2360335274" sldId="1165"/>
            <ac:grpSpMk id="68" creationId="{043D22E2-769E-E9C3-37C6-009CF49AAFF9}"/>
          </ac:grpSpMkLst>
        </pc:grpChg>
        <pc:grpChg chg="del mod">
          <ac:chgData name="김종현" userId="04821729-14ff-45e1-8ecf-fb9aa59cdb5f" providerId="ADAL" clId="{F6D864A4-1809-EE44-9B8D-A580990DFA85}" dt="2022-06-15T02:05:22.058" v="221"/>
          <ac:grpSpMkLst>
            <pc:docMk/>
            <pc:sldMk cId="2360335274" sldId="1165"/>
            <ac:grpSpMk id="79" creationId="{7A554ECE-902F-AB2B-8419-C4F1E7965789}"/>
          </ac:grpSpMkLst>
        </pc:grpChg>
        <pc:grpChg chg="mod">
          <ac:chgData name="김종현" userId="04821729-14ff-45e1-8ecf-fb9aa59cdb5f" providerId="ADAL" clId="{F6D864A4-1809-EE44-9B8D-A580990DFA85}" dt="2022-06-15T02:05:22.058" v="221"/>
          <ac:grpSpMkLst>
            <pc:docMk/>
            <pc:sldMk cId="2360335274" sldId="1165"/>
            <ac:grpSpMk id="81" creationId="{6DB65D30-7A4C-03D6-F67B-24E92480F8DC}"/>
          </ac:grpSpMkLst>
        </pc:grpChg>
        <pc:grpChg chg="del mod">
          <ac:chgData name="김종현" userId="04821729-14ff-45e1-8ecf-fb9aa59cdb5f" providerId="ADAL" clId="{F6D864A4-1809-EE44-9B8D-A580990DFA85}" dt="2022-06-15T02:06:01.304" v="226"/>
          <ac:grpSpMkLst>
            <pc:docMk/>
            <pc:sldMk cId="2360335274" sldId="1165"/>
            <ac:grpSpMk id="84" creationId="{B5EE8046-2BB6-5D44-69AD-B6F933D6ABF8}"/>
          </ac:grpSpMkLst>
        </pc:grpChg>
        <pc:grpChg chg="del mod">
          <ac:chgData name="김종현" userId="04821729-14ff-45e1-8ecf-fb9aa59cdb5f" providerId="ADAL" clId="{F6D864A4-1809-EE44-9B8D-A580990DFA85}" dt="2022-06-15T02:06:08.129" v="231"/>
          <ac:grpSpMkLst>
            <pc:docMk/>
            <pc:sldMk cId="2360335274" sldId="1165"/>
            <ac:grpSpMk id="86" creationId="{A8F10DC8-13AB-ADCC-27BA-2F3AFBEF4C12}"/>
          </ac:grpSpMkLst>
        </pc:grpChg>
        <pc:grpChg chg="mod">
          <ac:chgData name="김종현" userId="04821729-14ff-45e1-8ecf-fb9aa59cdb5f" providerId="ADAL" clId="{F6D864A4-1809-EE44-9B8D-A580990DFA85}" dt="2022-06-15T02:06:31.575" v="233"/>
          <ac:grpSpMkLst>
            <pc:docMk/>
            <pc:sldMk cId="2360335274" sldId="1165"/>
            <ac:grpSpMk id="91" creationId="{42EAC40C-0B6B-99DA-76C4-FE4F90FA8705}"/>
          </ac:grpSpMkLst>
        </pc:grpChg>
        <pc:inkChg chg="add mod">
          <ac:chgData name="김종현" userId="04821729-14ff-45e1-8ecf-fb9aa59cdb5f" providerId="ADAL" clId="{F6D864A4-1809-EE44-9B8D-A580990DFA85}" dt="2022-06-15T02:03:48.268" v="131"/>
          <ac:inkMkLst>
            <pc:docMk/>
            <pc:sldMk cId="2360335274" sldId="1165"/>
            <ac:inkMk id="3" creationId="{641147FE-E221-EF75-B322-0F2572CB47EF}"/>
          </ac:inkMkLst>
        </pc:inkChg>
        <pc:inkChg chg="add mod">
          <ac:chgData name="김종현" userId="04821729-14ff-45e1-8ecf-fb9aa59cdb5f" providerId="ADAL" clId="{F6D864A4-1809-EE44-9B8D-A580990DFA85}" dt="2022-06-15T02:03:48.268" v="131"/>
          <ac:inkMkLst>
            <pc:docMk/>
            <pc:sldMk cId="2360335274" sldId="1165"/>
            <ac:inkMk id="4" creationId="{AB6BDB55-10D6-27DD-7C75-78C53654A846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6" creationId="{63BE93AB-ACEB-757E-E654-3D8CE837E98F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10" creationId="{6369647B-BF66-BFB9-30CA-2C8AC2B826E1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12" creationId="{734313F9-3EE7-7A57-6E2B-797F1A5150EC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15" creationId="{F72855A6-FBFC-BB90-670F-BA9C1972CA76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17" creationId="{2FBE5F4B-3074-5332-B6C0-68B87624693C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18" creationId="{DF6617BD-B2DB-A63A-72A4-65DD6297D1E6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20" creationId="{25120A55-8BEA-41C8-2FCB-968F2CB92671}"/>
          </ac:inkMkLst>
        </pc:inkChg>
        <pc:inkChg chg="add mod">
          <ac:chgData name="김종현" userId="04821729-14ff-45e1-8ecf-fb9aa59cdb5f" providerId="ADAL" clId="{F6D864A4-1809-EE44-9B8D-A580990DFA85}" dt="2022-06-15T02:04:04.353" v="145"/>
          <ac:inkMkLst>
            <pc:docMk/>
            <pc:sldMk cId="2360335274" sldId="1165"/>
            <ac:inkMk id="22" creationId="{998C5509-6776-A928-ED4F-2B972AD3FE12}"/>
          </ac:inkMkLst>
        </pc:inkChg>
        <pc:inkChg chg="add mod">
          <ac:chgData name="김종현" userId="04821729-14ff-45e1-8ecf-fb9aa59cdb5f" providerId="ADAL" clId="{F6D864A4-1809-EE44-9B8D-A580990DFA85}" dt="2022-06-15T02:04:08.933" v="148"/>
          <ac:inkMkLst>
            <pc:docMk/>
            <pc:sldMk cId="2360335274" sldId="1165"/>
            <ac:inkMk id="24" creationId="{1C8FC60F-A817-96D3-A48B-5CF94BF477C6}"/>
          </ac:inkMkLst>
        </pc:inkChg>
        <pc:inkChg chg="add mod">
          <ac:chgData name="김종현" userId="04821729-14ff-45e1-8ecf-fb9aa59cdb5f" providerId="ADAL" clId="{F6D864A4-1809-EE44-9B8D-A580990DFA85}" dt="2022-06-15T02:04:08.933" v="148"/>
          <ac:inkMkLst>
            <pc:docMk/>
            <pc:sldMk cId="2360335274" sldId="1165"/>
            <ac:inkMk id="25" creationId="{A0B25720-8BDE-8F8B-2C01-E6178183AD4A}"/>
          </ac:inkMkLst>
        </pc:inkChg>
        <pc:inkChg chg="add del mod">
          <ac:chgData name="김종현" userId="04821729-14ff-45e1-8ecf-fb9aa59cdb5f" providerId="ADAL" clId="{F6D864A4-1809-EE44-9B8D-A580990DFA85}" dt="2022-06-15T02:04:42.230" v="180"/>
          <ac:inkMkLst>
            <pc:docMk/>
            <pc:sldMk cId="2360335274" sldId="1165"/>
            <ac:inkMk id="27" creationId="{A3460A0B-8775-B11C-F0FC-2CB7CA82437D}"/>
          </ac:inkMkLst>
        </pc:inkChg>
        <pc:inkChg chg="add del mod">
          <ac:chgData name="김종현" userId="04821729-14ff-45e1-8ecf-fb9aa59cdb5f" providerId="ADAL" clId="{F6D864A4-1809-EE44-9B8D-A580990DFA85}" dt="2022-06-15T02:04:42.233" v="184"/>
          <ac:inkMkLst>
            <pc:docMk/>
            <pc:sldMk cId="2360335274" sldId="1165"/>
            <ac:inkMk id="28" creationId="{B0DDED3C-D03A-5764-880E-C08D40435074}"/>
          </ac:inkMkLst>
        </pc:inkChg>
        <pc:inkChg chg="add del mod">
          <ac:chgData name="김종현" userId="04821729-14ff-45e1-8ecf-fb9aa59cdb5f" providerId="ADAL" clId="{F6D864A4-1809-EE44-9B8D-A580990DFA85}" dt="2022-06-15T02:04:42.236" v="191"/>
          <ac:inkMkLst>
            <pc:docMk/>
            <pc:sldMk cId="2360335274" sldId="1165"/>
            <ac:inkMk id="30" creationId="{CDA499AE-F340-4825-D5DD-6CCD09132214}"/>
          </ac:inkMkLst>
        </pc:inkChg>
        <pc:inkChg chg="add del mod">
          <ac:chgData name="김종현" userId="04821729-14ff-45e1-8ecf-fb9aa59cdb5f" providerId="ADAL" clId="{F6D864A4-1809-EE44-9B8D-A580990DFA85}" dt="2022-06-15T02:04:42.236" v="192"/>
          <ac:inkMkLst>
            <pc:docMk/>
            <pc:sldMk cId="2360335274" sldId="1165"/>
            <ac:inkMk id="32" creationId="{26ADC278-E00C-6916-D66F-5F9C4D750E5F}"/>
          </ac:inkMkLst>
        </pc:inkChg>
        <pc:inkChg chg="add del mod">
          <ac:chgData name="김종현" userId="04821729-14ff-45e1-8ecf-fb9aa59cdb5f" providerId="ADAL" clId="{F6D864A4-1809-EE44-9B8D-A580990DFA85}" dt="2022-06-15T02:04:42.234" v="186"/>
          <ac:inkMkLst>
            <pc:docMk/>
            <pc:sldMk cId="2360335274" sldId="1165"/>
            <ac:inkMk id="34" creationId="{5F48892E-85FA-F2F1-C3FD-25B69AFC2A2D}"/>
          </ac:inkMkLst>
        </pc:inkChg>
        <pc:inkChg chg="add del mod">
          <ac:chgData name="김종현" userId="04821729-14ff-45e1-8ecf-fb9aa59cdb5f" providerId="ADAL" clId="{F6D864A4-1809-EE44-9B8D-A580990DFA85}" dt="2022-06-15T02:04:42.232" v="183"/>
          <ac:inkMkLst>
            <pc:docMk/>
            <pc:sldMk cId="2360335274" sldId="1165"/>
            <ac:inkMk id="35" creationId="{469F8F7A-9A13-E5B8-D8E2-9F58C8D84096}"/>
          </ac:inkMkLst>
        </pc:inkChg>
        <pc:inkChg chg="add del mod">
          <ac:chgData name="김종현" userId="04821729-14ff-45e1-8ecf-fb9aa59cdb5f" providerId="ADAL" clId="{F6D864A4-1809-EE44-9B8D-A580990DFA85}" dt="2022-06-15T02:04:42.230" v="178"/>
          <ac:inkMkLst>
            <pc:docMk/>
            <pc:sldMk cId="2360335274" sldId="1165"/>
            <ac:inkMk id="37" creationId="{172C2E8F-931D-8E03-E864-AE3969284E54}"/>
          </ac:inkMkLst>
        </pc:inkChg>
        <pc:inkChg chg="add del mod">
          <ac:chgData name="김종현" userId="04821729-14ff-45e1-8ecf-fb9aa59cdb5f" providerId="ADAL" clId="{F6D864A4-1809-EE44-9B8D-A580990DFA85}" dt="2022-06-15T02:04:42.234" v="187"/>
          <ac:inkMkLst>
            <pc:docMk/>
            <pc:sldMk cId="2360335274" sldId="1165"/>
            <ac:inkMk id="39" creationId="{41850B19-56C9-37F9-C730-AD2366BDC747}"/>
          </ac:inkMkLst>
        </pc:inkChg>
        <pc:inkChg chg="add del mod">
          <ac:chgData name="김종현" userId="04821729-14ff-45e1-8ecf-fb9aa59cdb5f" providerId="ADAL" clId="{F6D864A4-1809-EE44-9B8D-A580990DFA85}" dt="2022-06-15T02:04:42.231" v="181"/>
          <ac:inkMkLst>
            <pc:docMk/>
            <pc:sldMk cId="2360335274" sldId="1165"/>
            <ac:inkMk id="40" creationId="{972B5A33-C702-0E3D-7621-07C47305B5D3}"/>
          </ac:inkMkLst>
        </pc:inkChg>
        <pc:inkChg chg="add del mod">
          <ac:chgData name="김종현" userId="04821729-14ff-45e1-8ecf-fb9aa59cdb5f" providerId="ADAL" clId="{F6D864A4-1809-EE44-9B8D-A580990DFA85}" dt="2022-06-15T02:04:42.228" v="175"/>
          <ac:inkMkLst>
            <pc:docMk/>
            <pc:sldMk cId="2360335274" sldId="1165"/>
            <ac:inkMk id="41" creationId="{BB826069-E3B7-3C42-31CB-C54BC215EEFF}"/>
          </ac:inkMkLst>
        </pc:inkChg>
        <pc:inkChg chg="add del mod">
          <ac:chgData name="김종현" userId="04821729-14ff-45e1-8ecf-fb9aa59cdb5f" providerId="ADAL" clId="{F6D864A4-1809-EE44-9B8D-A580990DFA85}" dt="2022-06-15T02:04:42.235" v="189"/>
          <ac:inkMkLst>
            <pc:docMk/>
            <pc:sldMk cId="2360335274" sldId="1165"/>
            <ac:inkMk id="42" creationId="{33284309-1B1F-098D-9E02-E3B6D17587E4}"/>
          </ac:inkMkLst>
        </pc:inkChg>
        <pc:inkChg chg="add del mod">
          <ac:chgData name="김종현" userId="04821729-14ff-45e1-8ecf-fb9aa59cdb5f" providerId="ADAL" clId="{F6D864A4-1809-EE44-9B8D-A580990DFA85}" dt="2022-06-15T02:04:42.235" v="190"/>
          <ac:inkMkLst>
            <pc:docMk/>
            <pc:sldMk cId="2360335274" sldId="1165"/>
            <ac:inkMk id="43" creationId="{97FAC84C-2668-F3E1-A101-D25B97B9B34A}"/>
          </ac:inkMkLst>
        </pc:inkChg>
        <pc:inkChg chg="add del mod">
          <ac:chgData name="김종현" userId="04821729-14ff-45e1-8ecf-fb9aa59cdb5f" providerId="ADAL" clId="{F6D864A4-1809-EE44-9B8D-A580990DFA85}" dt="2022-06-15T02:04:42.230" v="179"/>
          <ac:inkMkLst>
            <pc:docMk/>
            <pc:sldMk cId="2360335274" sldId="1165"/>
            <ac:inkMk id="44" creationId="{A20F2FCB-FFEF-3206-6697-3BA5D839A4EE}"/>
          </ac:inkMkLst>
        </pc:inkChg>
        <pc:inkChg chg="add del mod">
          <ac:chgData name="김종현" userId="04821729-14ff-45e1-8ecf-fb9aa59cdb5f" providerId="ADAL" clId="{F6D864A4-1809-EE44-9B8D-A580990DFA85}" dt="2022-06-15T02:04:42.233" v="185"/>
          <ac:inkMkLst>
            <pc:docMk/>
            <pc:sldMk cId="2360335274" sldId="1165"/>
            <ac:inkMk id="46" creationId="{8535A74C-A953-9C11-3E3D-19F08801F142}"/>
          </ac:inkMkLst>
        </pc:inkChg>
        <pc:inkChg chg="add del mod">
          <ac:chgData name="김종현" userId="04821729-14ff-45e1-8ecf-fb9aa59cdb5f" providerId="ADAL" clId="{F6D864A4-1809-EE44-9B8D-A580990DFA85}" dt="2022-06-15T02:04:42.231" v="182"/>
          <ac:inkMkLst>
            <pc:docMk/>
            <pc:sldMk cId="2360335274" sldId="1165"/>
            <ac:inkMk id="48" creationId="{4A6D0A9C-B61B-1BAE-3FAF-7952C30B3B52}"/>
          </ac:inkMkLst>
        </pc:inkChg>
        <pc:inkChg chg="add del mod">
          <ac:chgData name="김종현" userId="04821729-14ff-45e1-8ecf-fb9aa59cdb5f" providerId="ADAL" clId="{F6D864A4-1809-EE44-9B8D-A580990DFA85}" dt="2022-06-15T02:04:42.235" v="188"/>
          <ac:inkMkLst>
            <pc:docMk/>
            <pc:sldMk cId="2360335274" sldId="1165"/>
            <ac:inkMk id="49" creationId="{E5DCD078-F699-588F-9626-97C50F24F102}"/>
          </ac:inkMkLst>
        </pc:inkChg>
        <pc:inkChg chg="add del mod">
          <ac:chgData name="김종현" userId="04821729-14ff-45e1-8ecf-fb9aa59cdb5f" providerId="ADAL" clId="{F6D864A4-1809-EE44-9B8D-A580990DFA85}" dt="2022-06-15T02:04:42.229" v="177"/>
          <ac:inkMkLst>
            <pc:docMk/>
            <pc:sldMk cId="2360335274" sldId="1165"/>
            <ac:inkMk id="50" creationId="{E01F45A2-7D8B-13A4-299A-FD216D7CD15C}"/>
          </ac:inkMkLst>
        </pc:inkChg>
        <pc:inkChg chg="add del mod">
          <ac:chgData name="김종현" userId="04821729-14ff-45e1-8ecf-fb9aa59cdb5f" providerId="ADAL" clId="{F6D864A4-1809-EE44-9B8D-A580990DFA85}" dt="2022-06-15T02:04:42.229" v="176"/>
          <ac:inkMkLst>
            <pc:docMk/>
            <pc:sldMk cId="2360335274" sldId="1165"/>
            <ac:inkMk id="51" creationId="{839417AA-C364-7946-EC41-F29E1FACFCCD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53" creationId="{DBCBE878-7468-CB39-CC11-6FC7E935FB3E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54" creationId="{3D4CC868-2F2B-832E-E086-0AC0F755FAAE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55" creationId="{DF87A516-D619-A7D8-72B6-1C9B1F9EECC5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57" creationId="{7A7D2E99-93F9-878B-B631-E366E6BD274E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59" creationId="{0E542A9D-755B-C0FF-E47A-EB546301CCF4}"/>
          </ac:inkMkLst>
        </pc:inkChg>
        <pc:inkChg chg="add mod">
          <ac:chgData name="김종현" userId="04821729-14ff-45e1-8ecf-fb9aa59cdb5f" providerId="ADAL" clId="{F6D864A4-1809-EE44-9B8D-A580990DFA85}" dt="2022-06-15T02:05:20.601" v="219"/>
          <ac:inkMkLst>
            <pc:docMk/>
            <pc:sldMk cId="2360335274" sldId="1165"/>
            <ac:inkMk id="60" creationId="{86E9C0A1-24CE-8627-9573-EE0E48227A70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62" creationId="{08EC41AD-48FA-2CDB-DFAC-815EEDE5A33D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63" creationId="{F5C55539-784F-7F20-3B5C-BF3C3C92A049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65" creationId="{B7E04407-D5B7-0B03-14C4-9BFFE229C368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67" creationId="{6FF50758-4824-F9FD-4690-4069A42901D4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69" creationId="{7E4F8EB5-A042-99BA-3BB5-D12C272A71BF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0" creationId="{5979D3B4-30DF-549E-85D4-F7D6FE0A7ACB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1" creationId="{EB2C5C6B-D270-9B4A-DDCD-FF8B771A3F74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2" creationId="{56604D35-BB95-8D85-AD0E-0178476EDF8C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3" creationId="{43CF05B2-5912-373C-9BB5-955B77AC06A6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4" creationId="{03314B83-B93D-E2DC-AEF6-F276A57837C2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5" creationId="{FE266378-5E56-1BD4-5EDA-1FE84372EADD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6" creationId="{C543AF0C-7253-AA6F-644D-33880B9B5AF9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7" creationId="{B4F3DF45-CD4F-641A-7889-F6060871E999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78" creationId="{1E5FB485-1813-755B-64FB-A2835EB323A3}"/>
          </ac:inkMkLst>
        </pc:inkChg>
        <pc:inkChg chg="add mod">
          <ac:chgData name="김종현" userId="04821729-14ff-45e1-8ecf-fb9aa59cdb5f" providerId="ADAL" clId="{F6D864A4-1809-EE44-9B8D-A580990DFA85}" dt="2022-06-15T02:05:22.058" v="221"/>
          <ac:inkMkLst>
            <pc:docMk/>
            <pc:sldMk cId="2360335274" sldId="1165"/>
            <ac:inkMk id="80" creationId="{62C4CCB0-D18F-CE7E-81DD-8B0999A9D173}"/>
          </ac:inkMkLst>
        </pc:inkChg>
        <pc:inkChg chg="add del mod">
          <ac:chgData name="김종현" userId="04821729-14ff-45e1-8ecf-fb9aa59cdb5f" providerId="ADAL" clId="{F6D864A4-1809-EE44-9B8D-A580990DFA85}" dt="2022-06-15T02:06:30.207" v="232"/>
          <ac:inkMkLst>
            <pc:docMk/>
            <pc:sldMk cId="2360335274" sldId="1165"/>
            <ac:inkMk id="82" creationId="{6A609548-2BEC-F208-2A15-D4DAD178E91B}"/>
          </ac:inkMkLst>
        </pc:inkChg>
        <pc:inkChg chg="add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83" creationId="{E22DB089-1B08-90C9-A2E1-9246F2044C28}"/>
          </ac:inkMkLst>
        </pc:inkChg>
        <pc:inkChg chg="add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85" creationId="{DB9A30CF-5055-16BE-2BF2-A558C518E7AF}"/>
          </ac:inkMkLst>
        </pc:inkChg>
        <pc:inkChg chg="add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87" creationId="{62201B58-E1DD-2C44-5234-9BD9A650A527}"/>
          </ac:inkMkLst>
        </pc:inkChg>
        <pc:inkChg chg="add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88" creationId="{9331F8CC-F853-EDD1-AE99-38836612CDCB}"/>
          </ac:inkMkLst>
        </pc:inkChg>
        <pc:inkChg chg="add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89" creationId="{774F38C6-18CD-7F6E-57F5-0B54277B0279}"/>
          </ac:inkMkLst>
        </pc:inkChg>
        <pc:inkChg chg="add del mod">
          <ac:chgData name="김종현" userId="04821729-14ff-45e1-8ecf-fb9aa59cdb5f" providerId="ADAL" clId="{F6D864A4-1809-EE44-9B8D-A580990DFA85}" dt="2022-06-15T02:06:31.575" v="233"/>
          <ac:inkMkLst>
            <pc:docMk/>
            <pc:sldMk cId="2360335274" sldId="1165"/>
            <ac:inkMk id="90" creationId="{3B08F89E-CEA3-9122-6DC4-7A41CCDB99D7}"/>
          </ac:inkMkLst>
        </pc:inkChg>
      </pc:sldChg>
      <pc:sldChg chg="addSp delSp mod">
        <pc:chgData name="김종현" userId="04821729-14ff-45e1-8ecf-fb9aa59cdb5f" providerId="ADAL" clId="{F6D864A4-1809-EE44-9B8D-A580990DFA85}" dt="2022-06-15T01:50:06.187" v="73" actId="478"/>
        <pc:sldMkLst>
          <pc:docMk/>
          <pc:sldMk cId="2472755063" sldId="1169"/>
        </pc:sldMkLst>
        <pc:inkChg chg="add del">
          <ac:chgData name="김종현" userId="04821729-14ff-45e1-8ecf-fb9aa59cdb5f" providerId="ADAL" clId="{F6D864A4-1809-EE44-9B8D-A580990DFA85}" dt="2022-06-15T01:50:06.187" v="73" actId="478"/>
          <ac:inkMkLst>
            <pc:docMk/>
            <pc:sldMk cId="2472755063" sldId="1169"/>
            <ac:inkMk id="3" creationId="{FBAAB2B1-6498-728E-D622-9C6F91B0A6D0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0D-407D-9EA0-D6ED3CA6C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1922045361094"/>
          <c:y val="6.970411656207573E-2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-10</c:v>
                </c:pt>
                <c:pt idx="1">
                  <c:v>-5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4F-421F-A18D-589E743CDB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noMultiLvlLbl val="0"/>
      </c:catAx>
      <c:valAx>
        <c:axId val="800984520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1922045361094"/>
          <c:y val="6.970411656207573E-2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-10</c:v>
                </c:pt>
                <c:pt idx="1">
                  <c:v>-8.75</c:v>
                </c:pt>
                <c:pt idx="2">
                  <c:v>-7.5</c:v>
                </c:pt>
                <c:pt idx="3">
                  <c:v>-6.25</c:v>
                </c:pt>
                <c:pt idx="4">
                  <c:v>-5</c:v>
                </c:pt>
                <c:pt idx="5">
                  <c:v>-3.75</c:v>
                </c:pt>
                <c:pt idx="6">
                  <c:v>-2.5</c:v>
                </c:pt>
                <c:pt idx="7">
                  <c:v>-1.25</c:v>
                </c:pt>
                <c:pt idx="8">
                  <c:v>0</c:v>
                </c:pt>
                <c:pt idx="9">
                  <c:v>1.25</c:v>
                </c:pt>
                <c:pt idx="10">
                  <c:v>2.5</c:v>
                </c:pt>
                <c:pt idx="11">
                  <c:v>3.75</c:v>
                </c:pt>
                <c:pt idx="12">
                  <c:v>5</c:v>
                </c:pt>
                <c:pt idx="13">
                  <c:v>6.25</c:v>
                </c:pt>
                <c:pt idx="14">
                  <c:v>7.5</c:v>
                </c:pt>
                <c:pt idx="15">
                  <c:v>8.75</c:v>
                </c:pt>
                <c:pt idx="16">
                  <c:v>10</c:v>
                </c:pt>
              </c:numCache>
            </c:num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4.5397868702434395E-5</c:v>
                </c:pt>
                <c:pt idx="1">
                  <c:v>1.5843621910252592E-4</c:v>
                </c:pt>
                <c:pt idx="2">
                  <c:v>5.5277863692359955E-4</c:v>
                </c:pt>
                <c:pt idx="3">
                  <c:v>1.9267346633274757E-3</c:v>
                </c:pt>
                <c:pt idx="4">
                  <c:v>6.6928509242848554E-3</c:v>
                </c:pt>
                <c:pt idx="5">
                  <c:v>2.2977369910025615E-2</c:v>
                </c:pt>
                <c:pt idx="6">
                  <c:v>7.5858180021243546E-2</c:v>
                </c:pt>
                <c:pt idx="7">
                  <c:v>0.22270013882530884</c:v>
                </c:pt>
                <c:pt idx="8">
                  <c:v>0.5</c:v>
                </c:pt>
                <c:pt idx="9">
                  <c:v>0.77729986117469108</c:v>
                </c:pt>
                <c:pt idx="10">
                  <c:v>0.92414181997875655</c:v>
                </c:pt>
                <c:pt idx="11">
                  <c:v>0.97702263008997436</c:v>
                </c:pt>
                <c:pt idx="12">
                  <c:v>0.99330714907571527</c:v>
                </c:pt>
                <c:pt idx="13">
                  <c:v>0.99807326533667251</c:v>
                </c:pt>
                <c:pt idx="14">
                  <c:v>0.9994472213630764</c:v>
                </c:pt>
                <c:pt idx="15">
                  <c:v>0.9998415637808975</c:v>
                </c:pt>
                <c:pt idx="16">
                  <c:v>0.99995460213129761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53-4A49-AA3D-7CDA02DB7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tickMarkSkip val="4"/>
        <c:noMultiLvlLbl val="0"/>
      </c:catAx>
      <c:valAx>
        <c:axId val="80098452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37739124303808"/>
          <c:y val="8.4977610935169312E-2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-9.5</c:v>
                </c:pt>
                <c:pt idx="2">
                  <c:v>-9</c:v>
                </c:pt>
                <c:pt idx="3">
                  <c:v>-8.5</c:v>
                </c:pt>
                <c:pt idx="4">
                  <c:v>-8</c:v>
                </c:pt>
                <c:pt idx="5">
                  <c:v>-7.5</c:v>
                </c:pt>
                <c:pt idx="6">
                  <c:v>-7</c:v>
                </c:pt>
                <c:pt idx="7">
                  <c:v>-6.5</c:v>
                </c:pt>
                <c:pt idx="8">
                  <c:v>-6</c:v>
                </c:pt>
                <c:pt idx="9">
                  <c:v>-5.5</c:v>
                </c:pt>
                <c:pt idx="10">
                  <c:v>-5</c:v>
                </c:pt>
                <c:pt idx="11">
                  <c:v>-4.5</c:v>
                </c:pt>
                <c:pt idx="12">
                  <c:v>-4</c:v>
                </c:pt>
                <c:pt idx="13">
                  <c:v>-3.5</c:v>
                </c:pt>
                <c:pt idx="14">
                  <c:v>-3</c:v>
                </c:pt>
                <c:pt idx="15">
                  <c:v>-2.5</c:v>
                </c:pt>
                <c:pt idx="16">
                  <c:v>-2</c:v>
                </c:pt>
                <c:pt idx="17">
                  <c:v>-1.5</c:v>
                </c:pt>
                <c:pt idx="18">
                  <c:v>-1</c:v>
                </c:pt>
                <c:pt idx="19">
                  <c:v>-0.5</c:v>
                </c:pt>
                <c:pt idx="20">
                  <c:v>0</c:v>
                </c:pt>
                <c:pt idx="21">
                  <c:v>0.5</c:v>
                </c:pt>
                <c:pt idx="22">
                  <c:v>1</c:v>
                </c:pt>
                <c:pt idx="23">
                  <c:v>1.5</c:v>
                </c:pt>
                <c:pt idx="24">
                  <c:v>2</c:v>
                </c:pt>
                <c:pt idx="25">
                  <c:v>2.5</c:v>
                </c:pt>
                <c:pt idx="26">
                  <c:v>3</c:v>
                </c:pt>
                <c:pt idx="27">
                  <c:v>3.5</c:v>
                </c:pt>
                <c:pt idx="28">
                  <c:v>4</c:v>
                </c:pt>
                <c:pt idx="29">
                  <c:v>4.5</c:v>
                </c:pt>
                <c:pt idx="30">
                  <c:v>5</c:v>
                </c:pt>
                <c:pt idx="31">
                  <c:v>5.5</c:v>
                </c:pt>
                <c:pt idx="32">
                  <c:v>6</c:v>
                </c:pt>
                <c:pt idx="33">
                  <c:v>6.5</c:v>
                </c:pt>
                <c:pt idx="34">
                  <c:v>7</c:v>
                </c:pt>
                <c:pt idx="35">
                  <c:v>7.5</c:v>
                </c:pt>
                <c:pt idx="36">
                  <c:v>8</c:v>
                </c:pt>
                <c:pt idx="37">
                  <c:v>8.5</c:v>
                </c:pt>
                <c:pt idx="38">
                  <c:v>9</c:v>
                </c:pt>
                <c:pt idx="39">
                  <c:v>9.5</c:v>
                </c:pt>
                <c:pt idx="40">
                  <c:v>10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0.54402111088936977</c:v>
                </c:pt>
                <c:pt idx="1">
                  <c:v>7.5151120461809301E-2</c:v>
                </c:pt>
                <c:pt idx="2">
                  <c:v>-0.41211848524175659</c:v>
                </c:pt>
                <c:pt idx="3">
                  <c:v>-0.79848711262349026</c:v>
                </c:pt>
                <c:pt idx="4">
                  <c:v>-0.98935824662338179</c:v>
                </c:pt>
                <c:pt idx="5">
                  <c:v>-0.9379999767747389</c:v>
                </c:pt>
                <c:pt idx="6">
                  <c:v>-0.65698659871878906</c:v>
                </c:pt>
                <c:pt idx="7">
                  <c:v>-0.21511998808781552</c:v>
                </c:pt>
                <c:pt idx="8">
                  <c:v>0.27941549819892586</c:v>
                </c:pt>
                <c:pt idx="9">
                  <c:v>0.70554032557039192</c:v>
                </c:pt>
                <c:pt idx="10">
                  <c:v>0.95892427466313845</c:v>
                </c:pt>
                <c:pt idx="11">
                  <c:v>0.97753011766509701</c:v>
                </c:pt>
                <c:pt idx="12">
                  <c:v>0.7568024953079282</c:v>
                </c:pt>
                <c:pt idx="13">
                  <c:v>0.35078322768961984</c:v>
                </c:pt>
                <c:pt idx="14">
                  <c:v>-0.14112000805986721</c:v>
                </c:pt>
                <c:pt idx="15">
                  <c:v>-0.59847214410395655</c:v>
                </c:pt>
                <c:pt idx="16">
                  <c:v>-0.90929742682568171</c:v>
                </c:pt>
                <c:pt idx="17">
                  <c:v>-0.99749498660405445</c:v>
                </c:pt>
                <c:pt idx="18">
                  <c:v>-0.8414709848078965</c:v>
                </c:pt>
                <c:pt idx="19">
                  <c:v>-0.47942553860420301</c:v>
                </c:pt>
                <c:pt idx="20">
                  <c:v>0</c:v>
                </c:pt>
                <c:pt idx="21">
                  <c:v>0.47942553860420301</c:v>
                </c:pt>
                <c:pt idx="22">
                  <c:v>0.8414709848078965</c:v>
                </c:pt>
                <c:pt idx="23">
                  <c:v>0.99749498660405445</c:v>
                </c:pt>
                <c:pt idx="24">
                  <c:v>0.90929742682568171</c:v>
                </c:pt>
                <c:pt idx="25">
                  <c:v>0.59847214410395655</c:v>
                </c:pt>
                <c:pt idx="26">
                  <c:v>0.14112000805986721</c:v>
                </c:pt>
                <c:pt idx="27">
                  <c:v>-0.35078322768961984</c:v>
                </c:pt>
                <c:pt idx="28">
                  <c:v>-0.7568024953079282</c:v>
                </c:pt>
                <c:pt idx="29">
                  <c:v>-0.97753011766509701</c:v>
                </c:pt>
                <c:pt idx="30">
                  <c:v>-0.95892427466313845</c:v>
                </c:pt>
                <c:pt idx="31">
                  <c:v>-0.70554032557039192</c:v>
                </c:pt>
                <c:pt idx="32">
                  <c:v>-0.27941549819892586</c:v>
                </c:pt>
                <c:pt idx="33">
                  <c:v>0.21511998808781552</c:v>
                </c:pt>
                <c:pt idx="34">
                  <c:v>0.65698659871878906</c:v>
                </c:pt>
                <c:pt idx="35">
                  <c:v>0.9379999767747389</c:v>
                </c:pt>
                <c:pt idx="36">
                  <c:v>0.98935824662338179</c:v>
                </c:pt>
                <c:pt idx="37">
                  <c:v>0.79848711262349026</c:v>
                </c:pt>
                <c:pt idx="38">
                  <c:v>0.41211848524175659</c:v>
                </c:pt>
                <c:pt idx="39">
                  <c:v>-7.5151120461809301E-2</c:v>
                </c:pt>
                <c:pt idx="40">
                  <c:v>-0.54402111088936977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BA-42A3-9CE1-1C6D2B6EB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tickMarkSkip val="4"/>
        <c:noMultiLvlLbl val="0"/>
      </c:catAx>
      <c:valAx>
        <c:axId val="800984520"/>
        <c:scaling>
          <c:orientation val="minMax"/>
          <c:max val="2"/>
          <c:min val="-2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1922045361094"/>
          <c:y val="6.970411656207573E-2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-9.5</c:v>
                </c:pt>
                <c:pt idx="2">
                  <c:v>-9</c:v>
                </c:pt>
                <c:pt idx="3">
                  <c:v>-8.5</c:v>
                </c:pt>
                <c:pt idx="4">
                  <c:v>-8</c:v>
                </c:pt>
                <c:pt idx="5">
                  <c:v>-7.5</c:v>
                </c:pt>
                <c:pt idx="6">
                  <c:v>-7</c:v>
                </c:pt>
                <c:pt idx="7">
                  <c:v>-6.5</c:v>
                </c:pt>
                <c:pt idx="8">
                  <c:v>-6</c:v>
                </c:pt>
                <c:pt idx="9">
                  <c:v>-5.5</c:v>
                </c:pt>
                <c:pt idx="10">
                  <c:v>-5</c:v>
                </c:pt>
                <c:pt idx="11">
                  <c:v>-4.5</c:v>
                </c:pt>
                <c:pt idx="12">
                  <c:v>-4</c:v>
                </c:pt>
                <c:pt idx="13">
                  <c:v>-3.5</c:v>
                </c:pt>
                <c:pt idx="14">
                  <c:v>-3</c:v>
                </c:pt>
                <c:pt idx="15">
                  <c:v>-2.5</c:v>
                </c:pt>
                <c:pt idx="16">
                  <c:v>-2</c:v>
                </c:pt>
                <c:pt idx="17">
                  <c:v>-1.5</c:v>
                </c:pt>
                <c:pt idx="18">
                  <c:v>-1</c:v>
                </c:pt>
                <c:pt idx="19">
                  <c:v>-0.5</c:v>
                </c:pt>
                <c:pt idx="20">
                  <c:v>0</c:v>
                </c:pt>
                <c:pt idx="21">
                  <c:v>0.5</c:v>
                </c:pt>
                <c:pt idx="22">
                  <c:v>1</c:v>
                </c:pt>
                <c:pt idx="23">
                  <c:v>1.5</c:v>
                </c:pt>
                <c:pt idx="24">
                  <c:v>2</c:v>
                </c:pt>
                <c:pt idx="25">
                  <c:v>2.5</c:v>
                </c:pt>
                <c:pt idx="26">
                  <c:v>3</c:v>
                </c:pt>
                <c:pt idx="27">
                  <c:v>3.5</c:v>
                </c:pt>
                <c:pt idx="28">
                  <c:v>4</c:v>
                </c:pt>
                <c:pt idx="29">
                  <c:v>4.5</c:v>
                </c:pt>
                <c:pt idx="30">
                  <c:v>5</c:v>
                </c:pt>
                <c:pt idx="31">
                  <c:v>5.5</c:v>
                </c:pt>
                <c:pt idx="32">
                  <c:v>6</c:v>
                </c:pt>
                <c:pt idx="33">
                  <c:v>6.5</c:v>
                </c:pt>
                <c:pt idx="34">
                  <c:v>7</c:v>
                </c:pt>
                <c:pt idx="35">
                  <c:v>7.5</c:v>
                </c:pt>
                <c:pt idx="36">
                  <c:v>8</c:v>
                </c:pt>
                <c:pt idx="37">
                  <c:v>8.5</c:v>
                </c:pt>
                <c:pt idx="38">
                  <c:v>9</c:v>
                </c:pt>
                <c:pt idx="39">
                  <c:v>9.5</c:v>
                </c:pt>
                <c:pt idx="40">
                  <c:v>10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0.7568024953079282</c:v>
                </c:pt>
                <c:pt idx="1">
                  <c:v>0.57156131874234373</c:v>
                </c:pt>
                <c:pt idx="2">
                  <c:v>0.35078322768961984</c:v>
                </c:pt>
                <c:pt idx="3">
                  <c:v>0.10819513453010837</c:v>
                </c:pt>
                <c:pt idx="4">
                  <c:v>-0.14112000805986721</c:v>
                </c:pt>
                <c:pt idx="5">
                  <c:v>-0.38166099205233167</c:v>
                </c:pt>
                <c:pt idx="6">
                  <c:v>-0.59847214410395655</c:v>
                </c:pt>
                <c:pt idx="7">
                  <c:v>-0.7780731968879212</c:v>
                </c:pt>
                <c:pt idx="8">
                  <c:v>-0.90929742682568171</c:v>
                </c:pt>
                <c:pt idx="9">
                  <c:v>-0.98398594687393692</c:v>
                </c:pt>
                <c:pt idx="10">
                  <c:v>-0.99749498660405445</c:v>
                </c:pt>
                <c:pt idx="11">
                  <c:v>-0.9489846193555862</c:v>
                </c:pt>
                <c:pt idx="12">
                  <c:v>-0.8414709848078965</c:v>
                </c:pt>
                <c:pt idx="13">
                  <c:v>-0.68163876002333412</c:v>
                </c:pt>
                <c:pt idx="14">
                  <c:v>-0.47942553860420301</c:v>
                </c:pt>
                <c:pt idx="15">
                  <c:v>-0.24740395925452294</c:v>
                </c:pt>
                <c:pt idx="16">
                  <c:v>0</c:v>
                </c:pt>
                <c:pt idx="17">
                  <c:v>0.24740395925452294</c:v>
                </c:pt>
                <c:pt idx="18">
                  <c:v>0.47942553860420301</c:v>
                </c:pt>
                <c:pt idx="19">
                  <c:v>0.68163876002333412</c:v>
                </c:pt>
                <c:pt idx="20">
                  <c:v>0.8414709848078965</c:v>
                </c:pt>
                <c:pt idx="21">
                  <c:v>0.9489846193555862</c:v>
                </c:pt>
                <c:pt idx="22">
                  <c:v>0.99749498660405445</c:v>
                </c:pt>
                <c:pt idx="23">
                  <c:v>0.98398594687393692</c:v>
                </c:pt>
                <c:pt idx="24">
                  <c:v>0.90929742682568171</c:v>
                </c:pt>
                <c:pt idx="25">
                  <c:v>0.7780731968879212</c:v>
                </c:pt>
                <c:pt idx="26">
                  <c:v>0.59847214410395655</c:v>
                </c:pt>
                <c:pt idx="27">
                  <c:v>0.38166099205233167</c:v>
                </c:pt>
                <c:pt idx="28">
                  <c:v>0.14112000805986721</c:v>
                </c:pt>
                <c:pt idx="29">
                  <c:v>-0.10819513453010837</c:v>
                </c:pt>
                <c:pt idx="30">
                  <c:v>-0.35078322768961984</c:v>
                </c:pt>
                <c:pt idx="31">
                  <c:v>-0.57156131874234373</c:v>
                </c:pt>
                <c:pt idx="32">
                  <c:v>-0.7568024953079282</c:v>
                </c:pt>
                <c:pt idx="33">
                  <c:v>-0.8949893582285835</c:v>
                </c:pt>
                <c:pt idx="34">
                  <c:v>-0.97753011766509701</c:v>
                </c:pt>
                <c:pt idx="35">
                  <c:v>-0.99929278897537799</c:v>
                </c:pt>
                <c:pt idx="36">
                  <c:v>-0.95892427466313845</c:v>
                </c:pt>
                <c:pt idx="37">
                  <c:v>-0.85893449342659201</c:v>
                </c:pt>
                <c:pt idx="38">
                  <c:v>-0.70554032557039192</c:v>
                </c:pt>
                <c:pt idx="39">
                  <c:v>-0.50827907749925838</c:v>
                </c:pt>
                <c:pt idx="40">
                  <c:v>-0.27941549819892586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BB-4383-B5AE-ADF23A2A8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tickMarkSkip val="4"/>
        <c:noMultiLvlLbl val="0"/>
      </c:catAx>
      <c:valAx>
        <c:axId val="800984520"/>
        <c:scaling>
          <c:orientation val="minMax"/>
          <c:max val="2"/>
          <c:min val="-2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81922045361094"/>
          <c:y val="6.970411656207573E-2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-10</c:v>
                </c:pt>
                <c:pt idx="1">
                  <c:v>-9.5</c:v>
                </c:pt>
                <c:pt idx="2">
                  <c:v>-9</c:v>
                </c:pt>
                <c:pt idx="3">
                  <c:v>-8.5</c:v>
                </c:pt>
                <c:pt idx="4">
                  <c:v>-8</c:v>
                </c:pt>
                <c:pt idx="5">
                  <c:v>-7.5</c:v>
                </c:pt>
                <c:pt idx="6">
                  <c:v>-7</c:v>
                </c:pt>
                <c:pt idx="7">
                  <c:v>-6.5</c:v>
                </c:pt>
                <c:pt idx="8">
                  <c:v>-6</c:v>
                </c:pt>
                <c:pt idx="9">
                  <c:v>-5.5</c:v>
                </c:pt>
                <c:pt idx="10">
                  <c:v>-5</c:v>
                </c:pt>
                <c:pt idx="11">
                  <c:v>-4.5</c:v>
                </c:pt>
                <c:pt idx="12">
                  <c:v>-4</c:v>
                </c:pt>
                <c:pt idx="13">
                  <c:v>-3.5</c:v>
                </c:pt>
                <c:pt idx="14">
                  <c:v>-3</c:v>
                </c:pt>
                <c:pt idx="15">
                  <c:v>-2.5</c:v>
                </c:pt>
                <c:pt idx="16">
                  <c:v>-2</c:v>
                </c:pt>
                <c:pt idx="17">
                  <c:v>-1.5</c:v>
                </c:pt>
                <c:pt idx="18">
                  <c:v>-1</c:v>
                </c:pt>
                <c:pt idx="19">
                  <c:v>-0.5</c:v>
                </c:pt>
                <c:pt idx="20">
                  <c:v>0</c:v>
                </c:pt>
                <c:pt idx="21">
                  <c:v>0.5</c:v>
                </c:pt>
                <c:pt idx="22">
                  <c:v>1</c:v>
                </c:pt>
                <c:pt idx="23">
                  <c:v>1.5</c:v>
                </c:pt>
                <c:pt idx="24">
                  <c:v>2</c:v>
                </c:pt>
                <c:pt idx="25">
                  <c:v>2.5</c:v>
                </c:pt>
                <c:pt idx="26">
                  <c:v>3</c:v>
                </c:pt>
                <c:pt idx="27">
                  <c:v>3.5</c:v>
                </c:pt>
                <c:pt idx="28">
                  <c:v>4</c:v>
                </c:pt>
                <c:pt idx="29">
                  <c:v>4.5</c:v>
                </c:pt>
                <c:pt idx="30">
                  <c:v>5</c:v>
                </c:pt>
                <c:pt idx="31">
                  <c:v>5.5</c:v>
                </c:pt>
                <c:pt idx="32">
                  <c:v>6</c:v>
                </c:pt>
                <c:pt idx="33">
                  <c:v>6.5</c:v>
                </c:pt>
                <c:pt idx="34">
                  <c:v>7</c:v>
                </c:pt>
                <c:pt idx="35">
                  <c:v>7.5</c:v>
                </c:pt>
                <c:pt idx="36">
                  <c:v>8</c:v>
                </c:pt>
                <c:pt idx="37">
                  <c:v>8.5</c:v>
                </c:pt>
                <c:pt idx="38">
                  <c:v>9</c:v>
                </c:pt>
                <c:pt idx="39">
                  <c:v>9.5</c:v>
                </c:pt>
                <c:pt idx="40">
                  <c:v>10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1.2008236061972979</c:v>
                </c:pt>
                <c:pt idx="1">
                  <c:v>0.54671243920415302</c:v>
                </c:pt>
                <c:pt idx="2">
                  <c:v>-0.16133525755213676</c:v>
                </c:pt>
                <c:pt idx="3">
                  <c:v>-0.79029197809338181</c:v>
                </c:pt>
                <c:pt idx="4">
                  <c:v>-1.2304782546832491</c:v>
                </c:pt>
                <c:pt idx="5">
                  <c:v>-1.4196609688270707</c:v>
                </c:pt>
                <c:pt idx="6">
                  <c:v>-1.3554587428227456</c:v>
                </c:pt>
                <c:pt idx="7">
                  <c:v>-1.0931931849757368</c:v>
                </c:pt>
                <c:pt idx="8">
                  <c:v>-0.72988192862675583</c:v>
                </c:pt>
                <c:pt idx="9">
                  <c:v>-0.37844562130354498</c:v>
                </c:pt>
                <c:pt idx="10">
                  <c:v>-0.138570711940916</c:v>
                </c:pt>
                <c:pt idx="11">
                  <c:v>-7.1454501690489197E-2</c:v>
                </c:pt>
                <c:pt idx="12">
                  <c:v>-0.18466848949996831</c:v>
                </c:pt>
                <c:pt idx="13">
                  <c:v>-0.43085553233371432</c:v>
                </c:pt>
                <c:pt idx="14">
                  <c:v>-0.72054554666407022</c:v>
                </c:pt>
                <c:pt idx="15">
                  <c:v>-0.94587610335847949</c:v>
                </c:pt>
                <c:pt idx="16">
                  <c:v>-1.0092974268256818</c:v>
                </c:pt>
                <c:pt idx="17">
                  <c:v>-0.85009102734953146</c:v>
                </c:pt>
                <c:pt idx="18">
                  <c:v>-0.46204544620369348</c:v>
                </c:pt>
                <c:pt idx="19">
                  <c:v>0.10221322141913111</c:v>
                </c:pt>
                <c:pt idx="20">
                  <c:v>0.74147098480789653</c:v>
                </c:pt>
                <c:pt idx="21">
                  <c:v>1.3284101579597891</c:v>
                </c:pt>
                <c:pt idx="22">
                  <c:v>1.7389659714119508</c:v>
                </c:pt>
                <c:pt idx="23">
                  <c:v>1.8814809334779912</c:v>
                </c:pt>
                <c:pt idx="24">
                  <c:v>1.7185948536513633</c:v>
                </c:pt>
                <c:pt idx="25">
                  <c:v>1.2765453409918777</c:v>
                </c:pt>
                <c:pt idx="26">
                  <c:v>0.63959215216382381</c:v>
                </c:pt>
                <c:pt idx="27">
                  <c:v>-6.9122235637288171E-2</c:v>
                </c:pt>
                <c:pt idx="28">
                  <c:v>-0.71568248724806094</c:v>
                </c:pt>
                <c:pt idx="29">
                  <c:v>-1.1857252521952055</c:v>
                </c:pt>
                <c:pt idx="30">
                  <c:v>-1.4097075023527583</c:v>
                </c:pt>
                <c:pt idx="31">
                  <c:v>-1.3771016443127357</c:v>
                </c:pt>
                <c:pt idx="32">
                  <c:v>-1.1362179935068542</c:v>
                </c:pt>
                <c:pt idx="33">
                  <c:v>-0.77986937014076796</c:v>
                </c:pt>
                <c:pt idx="34">
                  <c:v>-0.42054351894630793</c:v>
                </c:pt>
                <c:pt idx="35">
                  <c:v>-0.1612928122006391</c:v>
                </c:pt>
                <c:pt idx="36">
                  <c:v>-6.9566028039756672E-2</c:v>
                </c:pt>
                <c:pt idx="37">
                  <c:v>-0.16044738080310175</c:v>
                </c:pt>
                <c:pt idx="38">
                  <c:v>-0.39342184032863536</c:v>
                </c:pt>
                <c:pt idx="39">
                  <c:v>-0.68343019796106763</c:v>
                </c:pt>
                <c:pt idx="40">
                  <c:v>-0.92343660908829561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86-4B00-8F72-D3481D27A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tickMarkSkip val="4"/>
        <c:noMultiLvlLbl val="0"/>
      </c:catAx>
      <c:valAx>
        <c:axId val="800984520"/>
        <c:scaling>
          <c:orientation val="minMax"/>
          <c:max val="2"/>
          <c:min val="-2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trendline>
            <c:spPr>
              <a:ln w="57150" cap="rnd">
                <a:solidFill>
                  <a:srgbClr val="83BA24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  <c:pt idx="4">
                  <c:v>0.3</c:v>
                </c:pt>
                <c:pt idx="5">
                  <c:v>0.7</c:v>
                </c:pt>
                <c:pt idx="6">
                  <c:v>0.5</c:v>
                </c:pt>
                <c:pt idx="7">
                  <c:v>0.8</c:v>
                </c:pt>
                <c:pt idx="8">
                  <c:v>0.7</c:v>
                </c:pt>
                <c:pt idx="9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B9-4B1A-94DC-7BC70270B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979152"/>
        <c:axId val="965974560"/>
      </c:scatterChart>
      <c:valAx>
        <c:axId val="96597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4560"/>
        <c:crosses val="autoZero"/>
        <c:crossBetween val="midCat"/>
      </c:valAx>
      <c:valAx>
        <c:axId val="96597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9152"/>
        <c:crosses val="autoZero"/>
        <c:crossBetween val="midCat"/>
      </c:valAx>
      <c:spPr>
        <a:solidFill>
          <a:schemeClr val="tx1"/>
        </a:solidFill>
        <a:ln>
          <a:solidFill>
            <a:schemeClr val="bg2">
              <a:lumMod val="20000"/>
              <a:lumOff val="8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2">
          <a:lumMod val="40000"/>
          <a:lumOff val="60000"/>
        </a:schemeClr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ko-Kore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trendline>
            <c:spPr>
              <a:ln w="57150" cap="rnd">
                <a:solidFill>
                  <a:srgbClr val="83BA24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  <c:pt idx="4">
                  <c:v>0.3</c:v>
                </c:pt>
                <c:pt idx="5">
                  <c:v>0.7</c:v>
                </c:pt>
                <c:pt idx="6">
                  <c:v>0.5</c:v>
                </c:pt>
                <c:pt idx="7">
                  <c:v>0.8</c:v>
                </c:pt>
                <c:pt idx="8">
                  <c:v>0.7</c:v>
                </c:pt>
                <c:pt idx="9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19F-4960-A482-E2DC400C8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979152"/>
        <c:axId val="965974560"/>
      </c:scatterChart>
      <c:valAx>
        <c:axId val="96597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4560"/>
        <c:crosses val="autoZero"/>
        <c:crossBetween val="midCat"/>
      </c:valAx>
      <c:valAx>
        <c:axId val="96597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9152"/>
        <c:crosses val="autoZero"/>
        <c:crossBetween val="midCat"/>
      </c:valAx>
      <c:spPr>
        <a:solidFill>
          <a:schemeClr val="tx1"/>
        </a:solidFill>
        <a:ln>
          <a:solidFill>
            <a:schemeClr val="bg2">
              <a:lumMod val="20000"/>
              <a:lumOff val="8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2">
          <a:lumMod val="40000"/>
          <a:lumOff val="60000"/>
        </a:schemeClr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ko-Kore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trendline>
            <c:spPr>
              <a:ln w="57150" cap="rnd">
                <a:solidFill>
                  <a:srgbClr val="83BA24"/>
                </a:solidFill>
                <a:prstDash val="solid"/>
              </a:ln>
              <a:effectLst/>
            </c:spPr>
            <c:trendlineType val="poly"/>
            <c:order val="6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  <c:pt idx="4">
                  <c:v>0.3</c:v>
                </c:pt>
                <c:pt idx="5">
                  <c:v>0.7</c:v>
                </c:pt>
                <c:pt idx="6">
                  <c:v>0.5</c:v>
                </c:pt>
                <c:pt idx="7">
                  <c:v>0.8</c:v>
                </c:pt>
                <c:pt idx="8">
                  <c:v>0.7</c:v>
                </c:pt>
                <c:pt idx="9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74-4AB1-AD7B-C92E9DADD4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Y-Values</c:v>
                </c:pt>
              </c:strCache>
            </c:strRef>
          </c:tx>
          <c:spPr>
            <a:ln w="5715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3"/>
              </a:solidFill>
              <a:ln w="57150">
                <a:noFill/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0.15</c:v>
                </c:pt>
                <c:pt idx="2">
                  <c:v>0.4</c:v>
                </c:pt>
                <c:pt idx="3">
                  <c:v>0.3</c:v>
                </c:pt>
                <c:pt idx="4">
                  <c:v>0.6</c:v>
                </c:pt>
                <c:pt idx="5">
                  <c:v>0.5</c:v>
                </c:pt>
                <c:pt idx="6">
                  <c:v>0.6</c:v>
                </c:pt>
                <c:pt idx="7">
                  <c:v>0.6</c:v>
                </c:pt>
                <c:pt idx="8">
                  <c:v>0.75</c:v>
                </c:pt>
                <c:pt idx="9">
                  <c:v>0.85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374-4AB1-AD7B-C92E9DADD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979152"/>
        <c:axId val="965974560"/>
      </c:scatterChart>
      <c:valAx>
        <c:axId val="96597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4560"/>
        <c:crosses val="autoZero"/>
        <c:crossBetween val="midCat"/>
      </c:valAx>
      <c:valAx>
        <c:axId val="96597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9152"/>
        <c:crosses val="autoZero"/>
        <c:crossBetween val="midCat"/>
      </c:valAx>
      <c:spPr>
        <a:solidFill>
          <a:schemeClr val="tx1"/>
        </a:solidFill>
        <a:ln>
          <a:solidFill>
            <a:schemeClr val="bg2">
              <a:lumMod val="20000"/>
              <a:lumOff val="8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2">
          <a:lumMod val="40000"/>
          <a:lumOff val="60000"/>
        </a:schemeClr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ko-Kore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trendline>
            <c:spPr>
              <a:ln w="57150" cap="rnd">
                <a:solidFill>
                  <a:srgbClr val="83BA24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  <c:pt idx="4">
                  <c:v>0.3</c:v>
                </c:pt>
                <c:pt idx="5">
                  <c:v>0.7</c:v>
                </c:pt>
                <c:pt idx="6">
                  <c:v>0.5</c:v>
                </c:pt>
                <c:pt idx="7">
                  <c:v>0.8</c:v>
                </c:pt>
                <c:pt idx="8">
                  <c:v>0.7</c:v>
                </c:pt>
                <c:pt idx="9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F94-4224-975C-24F8491D77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Y-Values</c:v>
                </c:pt>
              </c:strCache>
            </c:strRef>
          </c:tx>
          <c:spPr>
            <a:ln w="5715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3"/>
              </a:solidFill>
              <a:ln w="57150">
                <a:noFill/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0.55000000000000004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0.15</c:v>
                </c:pt>
                <c:pt idx="2">
                  <c:v>0.4</c:v>
                </c:pt>
                <c:pt idx="3">
                  <c:v>0.3</c:v>
                </c:pt>
                <c:pt idx="4">
                  <c:v>0.6</c:v>
                </c:pt>
                <c:pt idx="5">
                  <c:v>0.5</c:v>
                </c:pt>
                <c:pt idx="6">
                  <c:v>0.6</c:v>
                </c:pt>
                <c:pt idx="7">
                  <c:v>0.6</c:v>
                </c:pt>
                <c:pt idx="8">
                  <c:v>0.75</c:v>
                </c:pt>
                <c:pt idx="9">
                  <c:v>0.85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94-4224-975C-24F8491D7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979152"/>
        <c:axId val="965974560"/>
      </c:scatterChart>
      <c:valAx>
        <c:axId val="96597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4560"/>
        <c:crosses val="autoZero"/>
        <c:crossBetween val="midCat"/>
      </c:valAx>
      <c:valAx>
        <c:axId val="96597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5979152"/>
        <c:crosses val="autoZero"/>
        <c:crossBetween val="midCat"/>
      </c:valAx>
      <c:spPr>
        <a:solidFill>
          <a:schemeClr val="tx1"/>
        </a:solidFill>
        <a:ln>
          <a:solidFill>
            <a:schemeClr val="bg2">
              <a:lumMod val="20000"/>
              <a:lumOff val="8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2">
          <a:lumMod val="40000"/>
          <a:lumOff val="60000"/>
        </a:schemeClr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ko-Kore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에포크</a:t>
            </a:r>
            <a:r>
              <a:rPr lang="en-US" dirty="0"/>
              <a:t>(Epoch) 당 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0.16610492653935499"/>
          <c:y val="0.14956991377249751"/>
          <c:w val="0.80017859836485961"/>
          <c:h val="0.442437996317182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MSE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51.2</c:v>
                </c:pt>
                <c:pt idx="1">
                  <c:v>25.6</c:v>
                </c:pt>
                <c:pt idx="2">
                  <c:v>12.8</c:v>
                </c:pt>
                <c:pt idx="3">
                  <c:v>6.4</c:v>
                </c:pt>
                <c:pt idx="4">
                  <c:v>3.2</c:v>
                </c:pt>
                <c:pt idx="5">
                  <c:v>1.6</c:v>
                </c:pt>
                <c:pt idx="6">
                  <c:v>0.8</c:v>
                </c:pt>
                <c:pt idx="7">
                  <c:v>0.4</c:v>
                </c:pt>
                <c:pt idx="8">
                  <c:v>0.2</c:v>
                </c:pt>
                <c:pt idx="9">
                  <c:v>0.1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566-409F-AD13-05B39CCAF5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Validation MSE - Expected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55</c:v>
                </c:pt>
                <c:pt idx="1">
                  <c:v>30</c:v>
                </c:pt>
                <c:pt idx="2">
                  <c:v>18</c:v>
                </c:pt>
                <c:pt idx="3">
                  <c:v>10</c:v>
                </c:pt>
                <c:pt idx="4">
                  <c:v>5</c:v>
                </c:pt>
                <c:pt idx="5">
                  <c:v>3</c:v>
                </c:pt>
                <c:pt idx="6">
                  <c:v>2</c:v>
                </c:pt>
                <c:pt idx="7">
                  <c:v>1.5</c:v>
                </c:pt>
                <c:pt idx="8">
                  <c:v>1</c:v>
                </c:pt>
                <c:pt idx="9">
                  <c:v>0.75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566-409F-AD13-05B39CCAF5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Validation MSE - Overfitting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55</c:v>
                </c:pt>
                <c:pt idx="1">
                  <c:v>30</c:v>
                </c:pt>
                <c:pt idx="2">
                  <c:v>18</c:v>
                </c:pt>
                <c:pt idx="3">
                  <c:v>10</c:v>
                </c:pt>
                <c:pt idx="4">
                  <c:v>7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30</c:v>
                </c:pt>
                <c:pt idx="9">
                  <c:v>40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566-409F-AD13-05B39CCAF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265352"/>
        <c:axId val="967265680"/>
      </c:lineChart>
      <c:catAx>
        <c:axId val="9672653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에포크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65680"/>
        <c:crosses val="autoZero"/>
        <c:auto val="1"/>
        <c:lblAlgn val="ctr"/>
        <c:lblOffset val="100"/>
        <c:noMultiLvlLbl val="0"/>
      </c:catAx>
      <c:valAx>
        <c:axId val="96726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65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0D-407D-9EA0-D6ED3CA6C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Y-Red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0.5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23-40EF-B9D9-EA79FC1337A5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Y-Blue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C23-40EF-B9D9-EA79FC133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488680"/>
        <c:axId val="870489008"/>
      </c:scatterChart>
      <c:valAx>
        <c:axId val="870488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9008"/>
        <c:crosses val="autoZero"/>
        <c:crossBetween val="midCat"/>
      </c:valAx>
      <c:valAx>
        <c:axId val="8704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8680"/>
        <c:crosses val="autoZero"/>
        <c:crossBetween val="midCat"/>
        <c:majorUnit val="1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Y-Red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0.5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73-47A4-AB00-7DCE4819E4F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Y-Blue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73-47A4-AB00-7DCE4819E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488680"/>
        <c:axId val="870489008"/>
      </c:scatterChart>
      <c:valAx>
        <c:axId val="870488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9008"/>
        <c:crosses val="autoZero"/>
        <c:crossBetween val="midCat"/>
      </c:valAx>
      <c:valAx>
        <c:axId val="8704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8680"/>
        <c:crosses val="autoZero"/>
        <c:crossBetween val="midCat"/>
        <c:majorUnit val="1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err="1"/>
              <a:t>크로스</a:t>
            </a:r>
            <a:r>
              <a:rPr lang="en-US" sz="1800" dirty="0"/>
              <a:t> </a:t>
            </a:r>
            <a:r>
              <a:rPr lang="en-US" sz="1800" dirty="0" err="1"/>
              <a:t>엔트로피</a:t>
            </a:r>
            <a:r>
              <a:rPr lang="en-US" sz="1800" dirty="0"/>
              <a:t> </a:t>
            </a:r>
          </a:p>
          <a:p>
            <a:pPr>
              <a:defRPr sz="1800"/>
            </a:pPr>
            <a:r>
              <a:rPr lang="en-US" sz="1800" dirty="0"/>
              <a:t>(</a:t>
            </a:r>
            <a:r>
              <a:rPr lang="en-US" sz="1800" b="1" i="0" u="none" strike="noStrike" cap="all" baseline="0" dirty="0">
                <a:effectLst/>
              </a:rPr>
              <a:t>Cross Entropy)</a:t>
            </a:r>
            <a:endParaRPr lang="en-US" sz="1800" dirty="0"/>
          </a:p>
          <a:p>
            <a:pPr>
              <a:defRPr sz="1800"/>
            </a:pPr>
            <a:r>
              <a:rPr lang="en-US" sz="1800" dirty="0"/>
              <a:t> </a:t>
            </a:r>
            <a:r>
              <a:rPr lang="en-US" sz="1800" dirty="0" err="1"/>
              <a:t>파란색</a:t>
            </a:r>
            <a:r>
              <a:rPr lang="en-US" sz="1800" dirty="0"/>
              <a:t> 점 </a:t>
            </a:r>
            <a:r>
              <a:rPr lang="en-US" sz="1800" dirty="0" err="1"/>
              <a:t>예측</a:t>
            </a:r>
            <a:endParaRPr lang="en-US" sz="1800" dirty="0"/>
          </a:p>
        </c:rich>
      </c:tx>
      <c:layout>
        <c:manualLayout>
          <c:xMode val="edge"/>
          <c:yMode val="edge"/>
          <c:x val="0.25715913849248873"/>
          <c:y val="2.5729005367975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 if True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1.3010299956639813</c:v>
                </c:pt>
                <c:pt idx="5">
                  <c:v>1</c:v>
                </c:pt>
                <c:pt idx="6">
                  <c:v>0.82390874094431876</c:v>
                </c:pt>
                <c:pt idx="7">
                  <c:v>0.69897000433601875</c:v>
                </c:pt>
                <c:pt idx="8">
                  <c:v>0.6020599913279624</c:v>
                </c:pt>
                <c:pt idx="9">
                  <c:v>0.52287874528033762</c:v>
                </c:pt>
                <c:pt idx="10">
                  <c:v>0.45593195564972439</c:v>
                </c:pt>
                <c:pt idx="11">
                  <c:v>0.3979400086720376</c:v>
                </c:pt>
                <c:pt idx="12">
                  <c:v>0.34678748622465633</c:v>
                </c:pt>
                <c:pt idx="13">
                  <c:v>0.3010299956639812</c:v>
                </c:pt>
                <c:pt idx="14">
                  <c:v>0.25963731050575611</c:v>
                </c:pt>
                <c:pt idx="15">
                  <c:v>0.22184874961635639</c:v>
                </c:pt>
                <c:pt idx="16">
                  <c:v>0.18708664335714442</c:v>
                </c:pt>
                <c:pt idx="17">
                  <c:v>0.15490195998574319</c:v>
                </c:pt>
                <c:pt idx="18">
                  <c:v>0.12493873660829995</c:v>
                </c:pt>
                <c:pt idx="19">
                  <c:v>9.6910013008056392E-2</c:v>
                </c:pt>
                <c:pt idx="20">
                  <c:v>7.0581074285707285E-2</c:v>
                </c:pt>
                <c:pt idx="21">
                  <c:v>4.5757490560675115E-2</c:v>
                </c:pt>
                <c:pt idx="22">
                  <c:v>2.2276394711152253E-2</c:v>
                </c:pt>
                <c:pt idx="23">
                  <c:v>4.3648054024500883E-3</c:v>
                </c:pt>
                <c:pt idx="24">
                  <c:v>4.3451177401769168E-4</c:v>
                </c:pt>
                <c:pt idx="25">
                  <c:v>4.3431619807505604E-5</c:v>
                </c:pt>
                <c:pt idx="26">
                  <c:v>4.3429665338816141E-6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88F-4D08-8751-08966BAE8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 if False</c:v>
                </c:pt>
              </c:strCache>
            </c:strRef>
          </c:tx>
          <c:spPr>
            <a:ln w="539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4.3429665338816141E-6</c:v>
                </c:pt>
                <c:pt idx="1">
                  <c:v>4.3431619807505604E-5</c:v>
                </c:pt>
                <c:pt idx="2">
                  <c:v>4.3451177401769168E-4</c:v>
                </c:pt>
                <c:pt idx="3">
                  <c:v>4.3648054024500883E-3</c:v>
                </c:pt>
                <c:pt idx="4">
                  <c:v>2.2276394711152253E-2</c:v>
                </c:pt>
                <c:pt idx="5">
                  <c:v>4.5757490560675115E-2</c:v>
                </c:pt>
                <c:pt idx="6">
                  <c:v>7.0581074285707285E-2</c:v>
                </c:pt>
                <c:pt idx="7">
                  <c:v>9.6910013008056392E-2</c:v>
                </c:pt>
                <c:pt idx="8">
                  <c:v>0.12493873660829995</c:v>
                </c:pt>
                <c:pt idx="9">
                  <c:v>0.15490195998574319</c:v>
                </c:pt>
                <c:pt idx="10">
                  <c:v>0.18708664335714442</c:v>
                </c:pt>
                <c:pt idx="11">
                  <c:v>0.22184874961635639</c:v>
                </c:pt>
                <c:pt idx="12">
                  <c:v>0.25963731050575611</c:v>
                </c:pt>
                <c:pt idx="13">
                  <c:v>0.3010299956639812</c:v>
                </c:pt>
                <c:pt idx="14">
                  <c:v>0.34678748622465638</c:v>
                </c:pt>
                <c:pt idx="15">
                  <c:v>0.3979400086720376</c:v>
                </c:pt>
                <c:pt idx="16">
                  <c:v>0.45593195564972439</c:v>
                </c:pt>
                <c:pt idx="17">
                  <c:v>0.52287874528033751</c:v>
                </c:pt>
                <c:pt idx="18">
                  <c:v>0.6020599913279624</c:v>
                </c:pt>
                <c:pt idx="19">
                  <c:v>0.69897000433601886</c:v>
                </c:pt>
                <c:pt idx="20">
                  <c:v>0.82390874094431865</c:v>
                </c:pt>
                <c:pt idx="21">
                  <c:v>1</c:v>
                </c:pt>
                <c:pt idx="22">
                  <c:v>1.3010299956639808</c:v>
                </c:pt>
                <c:pt idx="23">
                  <c:v>1.9999999999999996</c:v>
                </c:pt>
                <c:pt idx="24">
                  <c:v>2.9999999999999996</c:v>
                </c:pt>
                <c:pt idx="25">
                  <c:v>4.000000000000048</c:v>
                </c:pt>
                <c:pt idx="26">
                  <c:v>5.0000000000019762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88F-4D08-8751-08966BAE8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256824"/>
        <c:axId val="967254528"/>
      </c:lineChart>
      <c:catAx>
        <c:axId val="967256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할당된 확률</a:t>
                </a:r>
              </a:p>
            </c:rich>
          </c:tx>
          <c:layout>
            <c:manualLayout>
              <c:xMode val="edge"/>
              <c:yMode val="edge"/>
              <c:x val="0.28687251917466738"/>
              <c:y val="0.79926967316917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4528"/>
        <c:crosses val="autoZero"/>
        <c:auto val="1"/>
        <c:lblAlgn val="ctr"/>
        <c:lblOffset val="100"/>
        <c:noMultiLvlLbl val="0"/>
      </c:catAx>
      <c:valAx>
        <c:axId val="96725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손실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6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Y-Red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0.5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B7-4B88-AEED-4EBFC5D60EFD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Y-Blue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B7-4B88-AEED-4EBFC5D60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488680"/>
        <c:axId val="870489008"/>
      </c:scatterChart>
      <c:valAx>
        <c:axId val="870488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9008"/>
        <c:crosses val="autoZero"/>
        <c:crossBetween val="midCat"/>
      </c:valAx>
      <c:valAx>
        <c:axId val="8704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8680"/>
        <c:crosses val="autoZero"/>
        <c:crossBetween val="midCat"/>
        <c:majorUnit val="1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>
                <a:effectLst/>
              </a:rPr>
              <a:t>크로스</a:t>
            </a:r>
            <a:r>
              <a:rPr lang="en-US" sz="1800" b="0" i="0" baseline="0" dirty="0">
                <a:effectLst/>
              </a:rPr>
              <a:t> </a:t>
            </a:r>
            <a:r>
              <a:rPr lang="en-US" sz="1800" b="0" i="0" baseline="0" dirty="0" err="1">
                <a:effectLst/>
              </a:rPr>
              <a:t>엔트로피</a:t>
            </a:r>
            <a:r>
              <a:rPr lang="en-US" sz="1800" b="0" i="0" baseline="0" dirty="0">
                <a:effectLst/>
              </a:rPr>
              <a:t> </a:t>
            </a:r>
            <a:endParaRPr lang="en-US" dirty="0">
              <a:effectLst/>
            </a:endParaRPr>
          </a:p>
          <a:p>
            <a:pPr>
              <a:defRPr sz="1800"/>
            </a:pPr>
            <a:r>
              <a:rPr lang="en-US" sz="1800" b="0" i="0" baseline="0" dirty="0">
                <a:effectLst/>
              </a:rPr>
              <a:t>(</a:t>
            </a:r>
            <a:r>
              <a:rPr lang="en-US" sz="1800" b="1" i="0" cap="all" baseline="0" dirty="0">
                <a:effectLst/>
              </a:rPr>
              <a:t>Cross Entropy)</a:t>
            </a:r>
            <a:endParaRPr lang="en-US" dirty="0">
              <a:effectLst/>
            </a:endParaRPr>
          </a:p>
          <a:p>
            <a:pPr>
              <a:defRPr sz="1800"/>
            </a:pPr>
            <a:r>
              <a:rPr lang="en-US" sz="1800" b="0" i="0" baseline="0" dirty="0">
                <a:effectLst/>
              </a:rPr>
              <a:t> </a:t>
            </a:r>
            <a:r>
              <a:rPr lang="en-US" sz="1800" b="0" i="0" baseline="0" dirty="0" err="1">
                <a:effectLst/>
              </a:rPr>
              <a:t>파란색</a:t>
            </a:r>
            <a:r>
              <a:rPr lang="en-US" sz="1800" b="0" i="0" baseline="0" dirty="0">
                <a:effectLst/>
              </a:rPr>
              <a:t> 점 </a:t>
            </a:r>
            <a:r>
              <a:rPr lang="en-US" sz="1800" b="0" i="0" baseline="0" dirty="0" err="1">
                <a:effectLst/>
              </a:rPr>
              <a:t>예측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25715913849248873"/>
          <c:y val="2.5729005367975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 if True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1.3010299956639813</c:v>
                </c:pt>
                <c:pt idx="5">
                  <c:v>1</c:v>
                </c:pt>
                <c:pt idx="6">
                  <c:v>0.82390874094431876</c:v>
                </c:pt>
                <c:pt idx="7">
                  <c:v>0.69897000433601875</c:v>
                </c:pt>
                <c:pt idx="8">
                  <c:v>0.6020599913279624</c:v>
                </c:pt>
                <c:pt idx="9">
                  <c:v>0.52287874528033762</c:v>
                </c:pt>
                <c:pt idx="10">
                  <c:v>0.45593195564972439</c:v>
                </c:pt>
                <c:pt idx="11">
                  <c:v>0.3979400086720376</c:v>
                </c:pt>
                <c:pt idx="12">
                  <c:v>0.34678748622465633</c:v>
                </c:pt>
                <c:pt idx="13">
                  <c:v>0.3010299956639812</c:v>
                </c:pt>
                <c:pt idx="14">
                  <c:v>0.25963731050575611</c:v>
                </c:pt>
                <c:pt idx="15">
                  <c:v>0.22184874961635639</c:v>
                </c:pt>
                <c:pt idx="16">
                  <c:v>0.18708664335714442</c:v>
                </c:pt>
                <c:pt idx="17">
                  <c:v>0.15490195998574319</c:v>
                </c:pt>
                <c:pt idx="18">
                  <c:v>0.12493873660829995</c:v>
                </c:pt>
                <c:pt idx="19">
                  <c:v>9.6910013008056392E-2</c:v>
                </c:pt>
                <c:pt idx="20">
                  <c:v>7.0581074285707285E-2</c:v>
                </c:pt>
                <c:pt idx="21">
                  <c:v>4.5757490560675115E-2</c:v>
                </c:pt>
                <c:pt idx="22">
                  <c:v>2.2276394711152253E-2</c:v>
                </c:pt>
                <c:pt idx="23">
                  <c:v>4.3648054024500883E-3</c:v>
                </c:pt>
                <c:pt idx="24">
                  <c:v>4.3451177401769168E-4</c:v>
                </c:pt>
                <c:pt idx="25">
                  <c:v>4.3431619807505604E-5</c:v>
                </c:pt>
                <c:pt idx="26">
                  <c:v>4.3429665338816141E-6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88F-4D08-8751-08966BAE8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 if False</c:v>
                </c:pt>
              </c:strCache>
            </c:strRef>
          </c:tx>
          <c:spPr>
            <a:ln w="539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4.3429665338816141E-6</c:v>
                </c:pt>
                <c:pt idx="1">
                  <c:v>4.3431619807505604E-5</c:v>
                </c:pt>
                <c:pt idx="2">
                  <c:v>4.3451177401769168E-4</c:v>
                </c:pt>
                <c:pt idx="3">
                  <c:v>4.3648054024500883E-3</c:v>
                </c:pt>
                <c:pt idx="4">
                  <c:v>2.2276394711152253E-2</c:v>
                </c:pt>
                <c:pt idx="5">
                  <c:v>4.5757490560675115E-2</c:v>
                </c:pt>
                <c:pt idx="6">
                  <c:v>7.0581074285707285E-2</c:v>
                </c:pt>
                <c:pt idx="7">
                  <c:v>9.6910013008056392E-2</c:v>
                </c:pt>
                <c:pt idx="8">
                  <c:v>0.12493873660829995</c:v>
                </c:pt>
                <c:pt idx="9">
                  <c:v>0.15490195998574319</c:v>
                </c:pt>
                <c:pt idx="10">
                  <c:v>0.18708664335714442</c:v>
                </c:pt>
                <c:pt idx="11">
                  <c:v>0.22184874961635639</c:v>
                </c:pt>
                <c:pt idx="12">
                  <c:v>0.25963731050575611</c:v>
                </c:pt>
                <c:pt idx="13">
                  <c:v>0.3010299956639812</c:v>
                </c:pt>
                <c:pt idx="14">
                  <c:v>0.34678748622465638</c:v>
                </c:pt>
                <c:pt idx="15">
                  <c:v>0.3979400086720376</c:v>
                </c:pt>
                <c:pt idx="16">
                  <c:v>0.45593195564972439</c:v>
                </c:pt>
                <c:pt idx="17">
                  <c:v>0.52287874528033751</c:v>
                </c:pt>
                <c:pt idx="18">
                  <c:v>0.6020599913279624</c:v>
                </c:pt>
                <c:pt idx="19">
                  <c:v>0.69897000433601886</c:v>
                </c:pt>
                <c:pt idx="20">
                  <c:v>0.82390874094431865</c:v>
                </c:pt>
                <c:pt idx="21">
                  <c:v>1</c:v>
                </c:pt>
                <c:pt idx="22">
                  <c:v>1.3010299956639808</c:v>
                </c:pt>
                <c:pt idx="23">
                  <c:v>1.9999999999999996</c:v>
                </c:pt>
                <c:pt idx="24">
                  <c:v>2.9999999999999996</c:v>
                </c:pt>
                <c:pt idx="25">
                  <c:v>4.000000000000048</c:v>
                </c:pt>
                <c:pt idx="26">
                  <c:v>5.0000000000019762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88F-4D08-8751-08966BAE8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256824"/>
        <c:axId val="967254528"/>
      </c:lineChart>
      <c:catAx>
        <c:axId val="967256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할당된 확률</a:t>
                </a:r>
              </a:p>
            </c:rich>
          </c:tx>
          <c:layout>
            <c:manualLayout>
              <c:xMode val="edge"/>
              <c:yMode val="edge"/>
              <c:x val="0.28687251917466738"/>
              <c:y val="0.79926967316917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4528"/>
        <c:crosses val="autoZero"/>
        <c:auto val="1"/>
        <c:lblAlgn val="ctr"/>
        <c:lblOffset val="100"/>
        <c:noMultiLvlLbl val="0"/>
      </c:catAx>
      <c:valAx>
        <c:axId val="96725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손실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6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Y-Red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0.5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B7-4B88-AEED-4EBFC5D60EFD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Y-Blue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B7-4B88-AEED-4EBFC5D60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488680"/>
        <c:axId val="870489008"/>
      </c:scatterChart>
      <c:valAx>
        <c:axId val="870488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9008"/>
        <c:crosses val="autoZero"/>
        <c:crossBetween val="midCat"/>
      </c:valAx>
      <c:valAx>
        <c:axId val="8704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8680"/>
        <c:crosses val="autoZero"/>
        <c:crossBetween val="midCat"/>
        <c:majorUnit val="1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>
                <a:effectLst/>
              </a:rPr>
              <a:t>크로스</a:t>
            </a:r>
            <a:r>
              <a:rPr lang="en-US" sz="1800" b="0" i="0" baseline="0" dirty="0">
                <a:effectLst/>
              </a:rPr>
              <a:t> </a:t>
            </a:r>
            <a:r>
              <a:rPr lang="en-US" sz="1800" b="0" i="0" baseline="0" dirty="0" err="1">
                <a:effectLst/>
              </a:rPr>
              <a:t>엔트로피</a:t>
            </a:r>
            <a:r>
              <a:rPr lang="en-US" sz="1800" b="0" i="0" baseline="0" dirty="0">
                <a:effectLst/>
              </a:rPr>
              <a:t> </a:t>
            </a:r>
            <a:endParaRPr lang="en-US" dirty="0">
              <a:effectLst/>
            </a:endParaRPr>
          </a:p>
          <a:p>
            <a:pPr>
              <a:defRPr sz="1800"/>
            </a:pPr>
            <a:r>
              <a:rPr lang="en-US" sz="1800" b="0" i="0" baseline="0" dirty="0">
                <a:effectLst/>
              </a:rPr>
              <a:t>(</a:t>
            </a:r>
            <a:r>
              <a:rPr lang="en-US" sz="1800" b="1" i="0" cap="all" baseline="0" dirty="0">
                <a:effectLst/>
              </a:rPr>
              <a:t>Cross Entropy)</a:t>
            </a:r>
            <a:endParaRPr lang="en-US" dirty="0">
              <a:effectLst/>
            </a:endParaRPr>
          </a:p>
          <a:p>
            <a:pPr>
              <a:defRPr sz="1800"/>
            </a:pPr>
            <a:r>
              <a:rPr lang="en-US" sz="1800" b="0" i="0" baseline="0" dirty="0">
                <a:effectLst/>
              </a:rPr>
              <a:t> </a:t>
            </a:r>
            <a:r>
              <a:rPr lang="en-US" sz="1800" b="0" i="0" baseline="0" dirty="0" err="1">
                <a:effectLst/>
              </a:rPr>
              <a:t>파란색</a:t>
            </a:r>
            <a:r>
              <a:rPr lang="en-US" sz="1800" b="0" i="0" baseline="0" dirty="0">
                <a:effectLst/>
              </a:rPr>
              <a:t> 점 </a:t>
            </a:r>
            <a:r>
              <a:rPr lang="en-US" sz="1800" b="0" i="0" baseline="0" dirty="0" err="1">
                <a:effectLst/>
              </a:rPr>
              <a:t>예측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25715913849248873"/>
          <c:y val="2.5729005367975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 if True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1.3010299956639813</c:v>
                </c:pt>
                <c:pt idx="5">
                  <c:v>1</c:v>
                </c:pt>
                <c:pt idx="6">
                  <c:v>0.82390874094431876</c:v>
                </c:pt>
                <c:pt idx="7">
                  <c:v>0.69897000433601875</c:v>
                </c:pt>
                <c:pt idx="8">
                  <c:v>0.6020599913279624</c:v>
                </c:pt>
                <c:pt idx="9">
                  <c:v>0.52287874528033762</c:v>
                </c:pt>
                <c:pt idx="10">
                  <c:v>0.45593195564972439</c:v>
                </c:pt>
                <c:pt idx="11">
                  <c:v>0.3979400086720376</c:v>
                </c:pt>
                <c:pt idx="12">
                  <c:v>0.34678748622465633</c:v>
                </c:pt>
                <c:pt idx="13">
                  <c:v>0.3010299956639812</c:v>
                </c:pt>
                <c:pt idx="14">
                  <c:v>0.25963731050575611</c:v>
                </c:pt>
                <c:pt idx="15">
                  <c:v>0.22184874961635639</c:v>
                </c:pt>
                <c:pt idx="16">
                  <c:v>0.18708664335714442</c:v>
                </c:pt>
                <c:pt idx="17">
                  <c:v>0.15490195998574319</c:v>
                </c:pt>
                <c:pt idx="18">
                  <c:v>0.12493873660829995</c:v>
                </c:pt>
                <c:pt idx="19">
                  <c:v>9.6910013008056392E-2</c:v>
                </c:pt>
                <c:pt idx="20">
                  <c:v>7.0581074285707285E-2</c:v>
                </c:pt>
                <c:pt idx="21">
                  <c:v>4.5757490560675115E-2</c:v>
                </c:pt>
                <c:pt idx="22">
                  <c:v>2.2276394711152253E-2</c:v>
                </c:pt>
                <c:pt idx="23">
                  <c:v>4.3648054024500883E-3</c:v>
                </c:pt>
                <c:pt idx="24">
                  <c:v>4.3451177401769168E-4</c:v>
                </c:pt>
                <c:pt idx="25">
                  <c:v>4.3431619807505604E-5</c:v>
                </c:pt>
                <c:pt idx="26">
                  <c:v>4.3429665338816141E-6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88F-4D08-8751-08966BAE8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 if False</c:v>
                </c:pt>
              </c:strCache>
            </c:strRef>
          </c:tx>
          <c:spPr>
            <a:ln w="539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1.0000000000000001E-5</c:v>
                </c:pt>
                <c:pt idx="1">
                  <c:v>1E-4</c:v>
                </c:pt>
                <c:pt idx="2">
                  <c:v>1E-3</c:v>
                </c:pt>
                <c:pt idx="3">
                  <c:v>0.01</c:v>
                </c:pt>
                <c:pt idx="4">
                  <c:v>0.05</c:v>
                </c:pt>
                <c:pt idx="5">
                  <c:v>0.1</c:v>
                </c:pt>
                <c:pt idx="6">
                  <c:v>0.15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  <c:pt idx="10">
                  <c:v>0.35</c:v>
                </c:pt>
                <c:pt idx="11">
                  <c:v>0.4</c:v>
                </c:pt>
                <c:pt idx="12">
                  <c:v>0.45</c:v>
                </c:pt>
                <c:pt idx="13">
                  <c:v>0.5</c:v>
                </c:pt>
                <c:pt idx="14">
                  <c:v>0.55000000000000004</c:v>
                </c:pt>
                <c:pt idx="15">
                  <c:v>0.6</c:v>
                </c:pt>
                <c:pt idx="16">
                  <c:v>0.65</c:v>
                </c:pt>
                <c:pt idx="17">
                  <c:v>0.7</c:v>
                </c:pt>
                <c:pt idx="18">
                  <c:v>0.75</c:v>
                </c:pt>
                <c:pt idx="19">
                  <c:v>0.8</c:v>
                </c:pt>
                <c:pt idx="20">
                  <c:v>0.85</c:v>
                </c:pt>
                <c:pt idx="21">
                  <c:v>0.9</c:v>
                </c:pt>
                <c:pt idx="22">
                  <c:v>0.95</c:v>
                </c:pt>
                <c:pt idx="23">
                  <c:v>0.99</c:v>
                </c:pt>
                <c:pt idx="24">
                  <c:v>0.999</c:v>
                </c:pt>
                <c:pt idx="25">
                  <c:v>0.99990000000000001</c:v>
                </c:pt>
                <c:pt idx="26">
                  <c:v>0.99999000000000005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4.3429665338816141E-6</c:v>
                </c:pt>
                <c:pt idx="1">
                  <c:v>4.3431619807505604E-5</c:v>
                </c:pt>
                <c:pt idx="2">
                  <c:v>4.3451177401769168E-4</c:v>
                </c:pt>
                <c:pt idx="3">
                  <c:v>4.3648054024500883E-3</c:v>
                </c:pt>
                <c:pt idx="4">
                  <c:v>2.2276394711152253E-2</c:v>
                </c:pt>
                <c:pt idx="5">
                  <c:v>4.5757490560675115E-2</c:v>
                </c:pt>
                <c:pt idx="6">
                  <c:v>7.0581074285707285E-2</c:v>
                </c:pt>
                <c:pt idx="7">
                  <c:v>9.6910013008056392E-2</c:v>
                </c:pt>
                <c:pt idx="8">
                  <c:v>0.12493873660829995</c:v>
                </c:pt>
                <c:pt idx="9">
                  <c:v>0.15490195998574319</c:v>
                </c:pt>
                <c:pt idx="10">
                  <c:v>0.18708664335714442</c:v>
                </c:pt>
                <c:pt idx="11">
                  <c:v>0.22184874961635639</c:v>
                </c:pt>
                <c:pt idx="12">
                  <c:v>0.25963731050575611</c:v>
                </c:pt>
                <c:pt idx="13">
                  <c:v>0.3010299956639812</c:v>
                </c:pt>
                <c:pt idx="14">
                  <c:v>0.34678748622465638</c:v>
                </c:pt>
                <c:pt idx="15">
                  <c:v>0.3979400086720376</c:v>
                </c:pt>
                <c:pt idx="16">
                  <c:v>0.45593195564972439</c:v>
                </c:pt>
                <c:pt idx="17">
                  <c:v>0.52287874528033751</c:v>
                </c:pt>
                <c:pt idx="18">
                  <c:v>0.6020599913279624</c:v>
                </c:pt>
                <c:pt idx="19">
                  <c:v>0.69897000433601886</c:v>
                </c:pt>
                <c:pt idx="20">
                  <c:v>0.82390874094431865</c:v>
                </c:pt>
                <c:pt idx="21">
                  <c:v>1</c:v>
                </c:pt>
                <c:pt idx="22">
                  <c:v>1.3010299956639808</c:v>
                </c:pt>
                <c:pt idx="23">
                  <c:v>1.9999999999999996</c:v>
                </c:pt>
                <c:pt idx="24">
                  <c:v>2.9999999999999996</c:v>
                </c:pt>
                <c:pt idx="25">
                  <c:v>4.000000000000048</c:v>
                </c:pt>
                <c:pt idx="26">
                  <c:v>5.0000000000019762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88F-4D08-8751-08966BAE8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256824"/>
        <c:axId val="967254528"/>
      </c:lineChart>
      <c:catAx>
        <c:axId val="967256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할당된 확률</a:t>
                </a:r>
              </a:p>
            </c:rich>
          </c:tx>
          <c:layout>
            <c:manualLayout>
              <c:xMode val="edge"/>
              <c:yMode val="edge"/>
              <c:x val="0.28687251917466738"/>
              <c:y val="0.79926967316917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4528"/>
        <c:crosses val="autoZero"/>
        <c:auto val="1"/>
        <c:lblAlgn val="ctr"/>
        <c:lblOffset val="100"/>
        <c:noMultiLvlLbl val="0"/>
      </c:catAx>
      <c:valAx>
        <c:axId val="96725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손실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967256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Y-Red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0.5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B7-4B88-AEED-4EBFC5D60EFD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Y-Blue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2.5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B7-4B88-AEED-4EBFC5D60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488680"/>
        <c:axId val="870489008"/>
      </c:scatterChart>
      <c:valAx>
        <c:axId val="870488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9008"/>
        <c:crosses val="autoZero"/>
        <c:crossBetween val="midCat"/>
      </c:valAx>
      <c:valAx>
        <c:axId val="87048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70488680"/>
        <c:crosses val="autoZero"/>
        <c:crossBetween val="midCat"/>
        <c:majorUnit val="1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0D-407D-9EA0-D6ED3CA6C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35-46B5-8428-AA8AA966F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0D-407D-9EA0-D6ED3CA6C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E9-4D04-A09A-92A3EBEC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E9-4D04-A09A-92A3EBEC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6675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E9-4D04-A09A-92A3EBEC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789816"/>
        <c:axId val="723793752"/>
      </c:scatterChart>
      <c:valAx>
        <c:axId val="723789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93752"/>
        <c:crosses val="autoZero"/>
        <c:crossBetween val="midCat"/>
      </c:valAx>
      <c:valAx>
        <c:axId val="723793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layout>
            <c:manualLayout>
              <c:xMode val="edge"/>
              <c:yMode val="edge"/>
              <c:x val="0"/>
              <c:y val="0.34150188051696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723789816"/>
        <c:crosses val="autoZero"/>
        <c:crossBetween val="midCat"/>
      </c:valAx>
      <c:spPr>
        <a:solidFill>
          <a:schemeClr val="tx1">
            <a:lumMod val="9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746062992125984E-2"/>
          <c:y val="0.103046875"/>
          <c:w val="0.92162893700787396"/>
          <c:h val="0.74941621555118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-10</c:v>
                </c:pt>
                <c:pt idx="1">
                  <c:v>-5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-10</c:v>
                </c:pt>
                <c:pt idx="1">
                  <c:v>-5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73-41AD-AB01-9489807E6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987800"/>
        <c:axId val="800984520"/>
      </c:lineChart>
      <c:catAx>
        <c:axId val="800987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4520"/>
        <c:crosses val="autoZero"/>
        <c:auto val="1"/>
        <c:lblAlgn val="ctr"/>
        <c:lblOffset val="100"/>
        <c:noMultiLvlLbl val="0"/>
      </c:catAx>
      <c:valAx>
        <c:axId val="800984520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00987800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bg1"/>
      </a:solidFill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0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466E2-1FE0-4AAF-9A15-35A18460AE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24095B-A200-4DEB-90C0-ACCBFBD33BF2}">
      <dgm:prSet/>
      <dgm:spPr/>
      <dgm:t>
        <a:bodyPr/>
        <a:lstStyle/>
        <a:p>
          <a:r>
            <a:rPr lang="en-US"/>
            <a:t>1부: 딥러닝 소개</a:t>
          </a:r>
        </a:p>
      </dgm:t>
    </dgm:pt>
    <dgm:pt modelId="{C07EC53E-9B77-4F6F-B546-87DA1851BCB6}" type="parTrans" cxnId="{23A1D04A-5FFD-4038-A9DC-E5062E9CACC2}">
      <dgm:prSet/>
      <dgm:spPr/>
      <dgm:t>
        <a:bodyPr/>
        <a:lstStyle/>
        <a:p>
          <a:endParaRPr lang="en-US"/>
        </a:p>
      </dgm:t>
    </dgm:pt>
    <dgm:pt modelId="{30D6C911-C612-4E13-972B-862C0C14448B}" type="sibTrans" cxnId="{23A1D04A-5FFD-4038-A9DC-E5062E9CACC2}">
      <dgm:prSet/>
      <dgm:spPr/>
      <dgm:t>
        <a:bodyPr/>
        <a:lstStyle/>
        <a:p>
          <a:endParaRPr lang="en-US"/>
        </a:p>
      </dgm:t>
    </dgm:pt>
    <dgm:pt modelId="{E3B6176B-19E9-49DC-8935-5FC1D326226A}">
      <dgm:prSet/>
      <dgm:spPr/>
      <dgm:t>
        <a:bodyPr/>
        <a:lstStyle/>
        <a:p>
          <a:r>
            <a:rPr lang="en-US"/>
            <a:t>2부: 뉴럴 네트워크의 트레이닝 방식</a:t>
          </a:r>
        </a:p>
      </dgm:t>
    </dgm:pt>
    <dgm:pt modelId="{35969128-5469-45F0-A0BD-A614DA29450E}" type="parTrans" cxnId="{408E519F-B299-4FE7-BF7B-6E9C884FB638}">
      <dgm:prSet/>
      <dgm:spPr/>
      <dgm:t>
        <a:bodyPr/>
        <a:lstStyle/>
        <a:p>
          <a:endParaRPr lang="en-US"/>
        </a:p>
      </dgm:t>
    </dgm:pt>
    <dgm:pt modelId="{907CC422-609D-4111-93B5-6B0E685CCC4E}" type="sibTrans" cxnId="{408E519F-B299-4FE7-BF7B-6E9C884FB638}">
      <dgm:prSet/>
      <dgm:spPr/>
      <dgm:t>
        <a:bodyPr/>
        <a:lstStyle/>
        <a:p>
          <a:endParaRPr lang="en-US"/>
        </a:p>
      </dgm:t>
    </dgm:pt>
    <dgm:pt modelId="{BC73A0EF-BACA-44B5-B7FA-8559EFE7D717}">
      <dgm:prSet/>
      <dgm:spPr/>
      <dgm:t>
        <a:bodyPr/>
        <a:lstStyle/>
        <a:p>
          <a:r>
            <a:rPr lang="en-US"/>
            <a:t>3부: CNN(Convolutional Neural Network)</a:t>
          </a:r>
        </a:p>
      </dgm:t>
    </dgm:pt>
    <dgm:pt modelId="{3492A832-F0B4-41AC-BBF7-53083F681CF3}" type="parTrans" cxnId="{BBE2EE80-CD07-42F3-9AB1-5359BB01F88E}">
      <dgm:prSet/>
      <dgm:spPr/>
      <dgm:t>
        <a:bodyPr/>
        <a:lstStyle/>
        <a:p>
          <a:endParaRPr lang="en-US"/>
        </a:p>
      </dgm:t>
    </dgm:pt>
    <dgm:pt modelId="{5278DCD6-8C12-4249-BC74-09DCD8B0FF5E}" type="sibTrans" cxnId="{BBE2EE80-CD07-42F3-9AB1-5359BB01F88E}">
      <dgm:prSet/>
      <dgm:spPr/>
      <dgm:t>
        <a:bodyPr/>
        <a:lstStyle/>
        <a:p>
          <a:endParaRPr lang="en-US"/>
        </a:p>
      </dgm:t>
    </dgm:pt>
    <dgm:pt modelId="{09261F07-2B57-4F4A-9184-61D3FF7EA9B7}">
      <dgm:prSet/>
      <dgm:spPr/>
      <dgm:t>
        <a:bodyPr/>
        <a:lstStyle/>
        <a:p>
          <a:r>
            <a:rPr lang="en-US"/>
            <a:t>4부: 데이터 증강 및 배포</a:t>
          </a:r>
        </a:p>
      </dgm:t>
    </dgm:pt>
    <dgm:pt modelId="{9D795FD9-7EA3-454E-8078-C99EA0B431D9}" type="parTrans" cxnId="{BAADA846-C7F8-4823-B5EA-6B57BDA279DA}">
      <dgm:prSet/>
      <dgm:spPr/>
      <dgm:t>
        <a:bodyPr/>
        <a:lstStyle/>
        <a:p>
          <a:endParaRPr lang="en-US"/>
        </a:p>
      </dgm:t>
    </dgm:pt>
    <dgm:pt modelId="{67722A88-758B-4A0C-98ED-E76673E22662}" type="sibTrans" cxnId="{BAADA846-C7F8-4823-B5EA-6B57BDA279DA}">
      <dgm:prSet/>
      <dgm:spPr/>
      <dgm:t>
        <a:bodyPr/>
        <a:lstStyle/>
        <a:p>
          <a:endParaRPr lang="en-US"/>
        </a:p>
      </dgm:t>
    </dgm:pt>
    <dgm:pt modelId="{B21EF215-DC77-4512-9FA9-F402D823AD6A}">
      <dgm:prSet/>
      <dgm:spPr/>
      <dgm:t>
        <a:bodyPr/>
        <a:lstStyle/>
        <a:p>
          <a:r>
            <a:rPr lang="en-US"/>
            <a:t>5부: 사전 트레이닝된 모델</a:t>
          </a:r>
        </a:p>
      </dgm:t>
    </dgm:pt>
    <dgm:pt modelId="{7877E896-4408-40E6-A865-D2BDFD78F34F}" type="parTrans" cxnId="{03B48CE6-AB06-419B-AB7A-DA6BCAC7372F}">
      <dgm:prSet/>
      <dgm:spPr/>
      <dgm:t>
        <a:bodyPr/>
        <a:lstStyle/>
        <a:p>
          <a:endParaRPr lang="en-US"/>
        </a:p>
      </dgm:t>
    </dgm:pt>
    <dgm:pt modelId="{BCF1C84A-D312-44DE-B970-7FBCD9F5BF42}" type="sibTrans" cxnId="{03B48CE6-AB06-419B-AB7A-DA6BCAC7372F}">
      <dgm:prSet/>
      <dgm:spPr/>
      <dgm:t>
        <a:bodyPr/>
        <a:lstStyle/>
        <a:p>
          <a:endParaRPr lang="en-US"/>
        </a:p>
      </dgm:t>
    </dgm:pt>
    <dgm:pt modelId="{B9ECEEB2-F083-43B5-9C8B-518ED3EA5F5E}">
      <dgm:prSet/>
      <dgm:spPr/>
      <dgm:t>
        <a:bodyPr/>
        <a:lstStyle/>
        <a:p>
          <a:r>
            <a:rPr lang="en-US"/>
            <a:t>6부: 고급 아키텍처</a:t>
          </a:r>
        </a:p>
      </dgm:t>
    </dgm:pt>
    <dgm:pt modelId="{0BA3BA15-314F-45BE-B77D-C23F105F8DAA}" type="parTrans" cxnId="{27E75F04-2403-4F84-80CA-78960651068A}">
      <dgm:prSet/>
      <dgm:spPr/>
      <dgm:t>
        <a:bodyPr/>
        <a:lstStyle/>
        <a:p>
          <a:endParaRPr lang="en-US"/>
        </a:p>
      </dgm:t>
    </dgm:pt>
    <dgm:pt modelId="{62DEDF2D-99C1-43FC-A887-BA743D585ADE}" type="sibTrans" cxnId="{27E75F04-2403-4F84-80CA-78960651068A}">
      <dgm:prSet/>
      <dgm:spPr/>
      <dgm:t>
        <a:bodyPr/>
        <a:lstStyle/>
        <a:p>
          <a:endParaRPr lang="en-US"/>
        </a:p>
      </dgm:t>
    </dgm:pt>
    <dgm:pt modelId="{60F5443E-3D25-48E7-BD6D-267D69AA3389}" type="pres">
      <dgm:prSet presAssocID="{014466E2-1FE0-4AAF-9A15-35A18460AE6C}" presName="linear" presStyleCnt="0">
        <dgm:presLayoutVars>
          <dgm:dir/>
          <dgm:animLvl val="lvl"/>
          <dgm:resizeHandles val="exact"/>
        </dgm:presLayoutVars>
      </dgm:prSet>
      <dgm:spPr/>
    </dgm:pt>
    <dgm:pt modelId="{948C24EC-B794-43AB-9FC4-5584C5246655}" type="pres">
      <dgm:prSet presAssocID="{9124095B-A200-4DEB-90C0-ACCBFBD33BF2}" presName="parentLin" presStyleCnt="0"/>
      <dgm:spPr/>
    </dgm:pt>
    <dgm:pt modelId="{FC30B8EC-879B-4B4B-981B-3EE637F42D6A}" type="pres">
      <dgm:prSet presAssocID="{9124095B-A200-4DEB-90C0-ACCBFBD33BF2}" presName="parentLeftMargin" presStyleLbl="node1" presStyleIdx="0" presStyleCnt="6"/>
      <dgm:spPr/>
    </dgm:pt>
    <dgm:pt modelId="{D6D66FE0-E326-43BD-A55E-8C9D0A92B3CB}" type="pres">
      <dgm:prSet presAssocID="{9124095B-A200-4DEB-90C0-ACCBFBD33BF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26EF489-57F0-4C0D-9743-688EAE783F65}" type="pres">
      <dgm:prSet presAssocID="{9124095B-A200-4DEB-90C0-ACCBFBD33BF2}" presName="negativeSpace" presStyleCnt="0"/>
      <dgm:spPr/>
    </dgm:pt>
    <dgm:pt modelId="{1F80A7D4-969A-4E7E-9531-458F74DCE459}" type="pres">
      <dgm:prSet presAssocID="{9124095B-A200-4DEB-90C0-ACCBFBD33BF2}" presName="childText" presStyleLbl="conFgAcc1" presStyleIdx="0" presStyleCnt="6">
        <dgm:presLayoutVars>
          <dgm:bulletEnabled val="1"/>
        </dgm:presLayoutVars>
      </dgm:prSet>
      <dgm:spPr/>
    </dgm:pt>
    <dgm:pt modelId="{CD8AD931-DDDF-4B54-95C3-BA456A6FEB28}" type="pres">
      <dgm:prSet presAssocID="{30D6C911-C612-4E13-972B-862C0C14448B}" presName="spaceBetweenRectangles" presStyleCnt="0"/>
      <dgm:spPr/>
    </dgm:pt>
    <dgm:pt modelId="{75B91715-653F-468A-BBBB-9C2D6A87E00B}" type="pres">
      <dgm:prSet presAssocID="{E3B6176B-19E9-49DC-8935-5FC1D326226A}" presName="parentLin" presStyleCnt="0"/>
      <dgm:spPr/>
    </dgm:pt>
    <dgm:pt modelId="{56277306-AE2B-49E0-975E-1A83394B349C}" type="pres">
      <dgm:prSet presAssocID="{E3B6176B-19E9-49DC-8935-5FC1D326226A}" presName="parentLeftMargin" presStyleLbl="node1" presStyleIdx="0" presStyleCnt="6"/>
      <dgm:spPr/>
    </dgm:pt>
    <dgm:pt modelId="{FA756CBE-44B9-4F18-B2D1-6FBA673FFC2D}" type="pres">
      <dgm:prSet presAssocID="{E3B6176B-19E9-49DC-8935-5FC1D326226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7FE9E24-6B85-4968-A992-A75BF076D288}" type="pres">
      <dgm:prSet presAssocID="{E3B6176B-19E9-49DC-8935-5FC1D326226A}" presName="negativeSpace" presStyleCnt="0"/>
      <dgm:spPr/>
    </dgm:pt>
    <dgm:pt modelId="{247F1B74-319B-49D7-A018-48E863D8B398}" type="pres">
      <dgm:prSet presAssocID="{E3B6176B-19E9-49DC-8935-5FC1D326226A}" presName="childText" presStyleLbl="conFgAcc1" presStyleIdx="1" presStyleCnt="6">
        <dgm:presLayoutVars>
          <dgm:bulletEnabled val="1"/>
        </dgm:presLayoutVars>
      </dgm:prSet>
      <dgm:spPr/>
    </dgm:pt>
    <dgm:pt modelId="{42404858-34F1-40CE-B3C2-7586D8378E3D}" type="pres">
      <dgm:prSet presAssocID="{907CC422-609D-4111-93B5-6B0E685CCC4E}" presName="spaceBetweenRectangles" presStyleCnt="0"/>
      <dgm:spPr/>
    </dgm:pt>
    <dgm:pt modelId="{B9DD0433-B1D4-4E20-A896-139746A53795}" type="pres">
      <dgm:prSet presAssocID="{BC73A0EF-BACA-44B5-B7FA-8559EFE7D717}" presName="parentLin" presStyleCnt="0"/>
      <dgm:spPr/>
    </dgm:pt>
    <dgm:pt modelId="{6C8B57DF-B46E-474D-8DA3-3D0AFE24F324}" type="pres">
      <dgm:prSet presAssocID="{BC73A0EF-BACA-44B5-B7FA-8559EFE7D717}" presName="parentLeftMargin" presStyleLbl="node1" presStyleIdx="1" presStyleCnt="6"/>
      <dgm:spPr/>
    </dgm:pt>
    <dgm:pt modelId="{FA5B2DE7-C0B7-4BF4-B5CD-CA36978A8F75}" type="pres">
      <dgm:prSet presAssocID="{BC73A0EF-BACA-44B5-B7FA-8559EFE7D71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64764D-223C-4B2C-AE5B-39A12330BD80}" type="pres">
      <dgm:prSet presAssocID="{BC73A0EF-BACA-44B5-B7FA-8559EFE7D717}" presName="negativeSpace" presStyleCnt="0"/>
      <dgm:spPr/>
    </dgm:pt>
    <dgm:pt modelId="{057C50B2-50C0-493C-9C7A-8F44D0563959}" type="pres">
      <dgm:prSet presAssocID="{BC73A0EF-BACA-44B5-B7FA-8559EFE7D717}" presName="childText" presStyleLbl="conFgAcc1" presStyleIdx="2" presStyleCnt="6">
        <dgm:presLayoutVars>
          <dgm:bulletEnabled val="1"/>
        </dgm:presLayoutVars>
      </dgm:prSet>
      <dgm:spPr/>
    </dgm:pt>
    <dgm:pt modelId="{074ACB30-2014-479B-87C0-44149569967A}" type="pres">
      <dgm:prSet presAssocID="{5278DCD6-8C12-4249-BC74-09DCD8B0FF5E}" presName="spaceBetweenRectangles" presStyleCnt="0"/>
      <dgm:spPr/>
    </dgm:pt>
    <dgm:pt modelId="{DDE4A7E5-A674-4625-803C-A2836CCACFD0}" type="pres">
      <dgm:prSet presAssocID="{09261F07-2B57-4F4A-9184-61D3FF7EA9B7}" presName="parentLin" presStyleCnt="0"/>
      <dgm:spPr/>
    </dgm:pt>
    <dgm:pt modelId="{4DDA7CB9-01AD-48DB-A1C3-A41BBACA5877}" type="pres">
      <dgm:prSet presAssocID="{09261F07-2B57-4F4A-9184-61D3FF7EA9B7}" presName="parentLeftMargin" presStyleLbl="node1" presStyleIdx="2" presStyleCnt="6"/>
      <dgm:spPr/>
    </dgm:pt>
    <dgm:pt modelId="{93B1BDC5-7AF4-41C6-B388-8C46BB68B1C4}" type="pres">
      <dgm:prSet presAssocID="{09261F07-2B57-4F4A-9184-61D3FF7EA9B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876335C-6672-4787-9C35-5CB54279B83D}" type="pres">
      <dgm:prSet presAssocID="{09261F07-2B57-4F4A-9184-61D3FF7EA9B7}" presName="negativeSpace" presStyleCnt="0"/>
      <dgm:spPr/>
    </dgm:pt>
    <dgm:pt modelId="{4773976E-31ED-4484-ACF0-75AD19B0DCC0}" type="pres">
      <dgm:prSet presAssocID="{09261F07-2B57-4F4A-9184-61D3FF7EA9B7}" presName="childText" presStyleLbl="conFgAcc1" presStyleIdx="3" presStyleCnt="6">
        <dgm:presLayoutVars>
          <dgm:bulletEnabled val="1"/>
        </dgm:presLayoutVars>
      </dgm:prSet>
      <dgm:spPr/>
    </dgm:pt>
    <dgm:pt modelId="{4EAF62E0-AD54-46EB-A800-8FBF9337E7C1}" type="pres">
      <dgm:prSet presAssocID="{67722A88-758B-4A0C-98ED-E76673E22662}" presName="spaceBetweenRectangles" presStyleCnt="0"/>
      <dgm:spPr/>
    </dgm:pt>
    <dgm:pt modelId="{84AB9781-0A14-4FF3-92F4-F444DD7CFF8C}" type="pres">
      <dgm:prSet presAssocID="{B21EF215-DC77-4512-9FA9-F402D823AD6A}" presName="parentLin" presStyleCnt="0"/>
      <dgm:spPr/>
    </dgm:pt>
    <dgm:pt modelId="{830B98C3-7482-4A95-BEFB-01A2D687603F}" type="pres">
      <dgm:prSet presAssocID="{B21EF215-DC77-4512-9FA9-F402D823AD6A}" presName="parentLeftMargin" presStyleLbl="node1" presStyleIdx="3" presStyleCnt="6"/>
      <dgm:spPr/>
    </dgm:pt>
    <dgm:pt modelId="{7693AED7-1A80-4EC8-BF5D-C927107E6B47}" type="pres">
      <dgm:prSet presAssocID="{B21EF215-DC77-4512-9FA9-F402D823AD6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3F35C2-E64D-446C-98F1-BC34CB4AD8F6}" type="pres">
      <dgm:prSet presAssocID="{B21EF215-DC77-4512-9FA9-F402D823AD6A}" presName="negativeSpace" presStyleCnt="0"/>
      <dgm:spPr/>
    </dgm:pt>
    <dgm:pt modelId="{277A1481-DBA3-4296-946B-73B0094321D4}" type="pres">
      <dgm:prSet presAssocID="{B21EF215-DC77-4512-9FA9-F402D823AD6A}" presName="childText" presStyleLbl="conFgAcc1" presStyleIdx="4" presStyleCnt="6">
        <dgm:presLayoutVars>
          <dgm:bulletEnabled val="1"/>
        </dgm:presLayoutVars>
      </dgm:prSet>
      <dgm:spPr/>
    </dgm:pt>
    <dgm:pt modelId="{FEA10063-F594-47D0-B8F2-A8045571AE07}" type="pres">
      <dgm:prSet presAssocID="{BCF1C84A-D312-44DE-B970-7FBCD9F5BF42}" presName="spaceBetweenRectangles" presStyleCnt="0"/>
      <dgm:spPr/>
    </dgm:pt>
    <dgm:pt modelId="{B42E4DEF-21AE-450E-B5B4-9CA96AA18762}" type="pres">
      <dgm:prSet presAssocID="{B9ECEEB2-F083-43B5-9C8B-518ED3EA5F5E}" presName="parentLin" presStyleCnt="0"/>
      <dgm:spPr/>
    </dgm:pt>
    <dgm:pt modelId="{70307D62-7EE8-455A-8B35-9E84B0F176FE}" type="pres">
      <dgm:prSet presAssocID="{B9ECEEB2-F083-43B5-9C8B-518ED3EA5F5E}" presName="parentLeftMargin" presStyleLbl="node1" presStyleIdx="4" presStyleCnt="6"/>
      <dgm:spPr/>
    </dgm:pt>
    <dgm:pt modelId="{8DB99647-4D1C-471E-8D23-A05E6326DC84}" type="pres">
      <dgm:prSet presAssocID="{B9ECEEB2-F083-43B5-9C8B-518ED3EA5F5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F3A89B-78D1-4E5B-A469-0942E2F506D6}" type="pres">
      <dgm:prSet presAssocID="{B9ECEEB2-F083-43B5-9C8B-518ED3EA5F5E}" presName="negativeSpace" presStyleCnt="0"/>
      <dgm:spPr/>
    </dgm:pt>
    <dgm:pt modelId="{8EA19417-896E-446A-9E4F-22AD1A100910}" type="pres">
      <dgm:prSet presAssocID="{B9ECEEB2-F083-43B5-9C8B-518ED3EA5F5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7E75F04-2403-4F84-80CA-78960651068A}" srcId="{014466E2-1FE0-4AAF-9A15-35A18460AE6C}" destId="{B9ECEEB2-F083-43B5-9C8B-518ED3EA5F5E}" srcOrd="5" destOrd="0" parTransId="{0BA3BA15-314F-45BE-B77D-C23F105F8DAA}" sibTransId="{62DEDF2D-99C1-43FC-A887-BA743D585ADE}"/>
    <dgm:cxn modelId="{B67D2E2E-9E1B-411F-BDE1-01B69C2686AA}" type="presOf" srcId="{BC73A0EF-BACA-44B5-B7FA-8559EFE7D717}" destId="{FA5B2DE7-C0B7-4BF4-B5CD-CA36978A8F75}" srcOrd="1" destOrd="0" presId="urn:microsoft.com/office/officeart/2005/8/layout/list1"/>
    <dgm:cxn modelId="{19C43B31-F83D-49E7-80C5-9BDCFAF24000}" type="presOf" srcId="{B9ECEEB2-F083-43B5-9C8B-518ED3EA5F5E}" destId="{8DB99647-4D1C-471E-8D23-A05E6326DC84}" srcOrd="1" destOrd="0" presId="urn:microsoft.com/office/officeart/2005/8/layout/list1"/>
    <dgm:cxn modelId="{B9D3E645-EC69-496A-9C28-DC1FB4E26C1D}" type="presOf" srcId="{014466E2-1FE0-4AAF-9A15-35A18460AE6C}" destId="{60F5443E-3D25-48E7-BD6D-267D69AA3389}" srcOrd="0" destOrd="0" presId="urn:microsoft.com/office/officeart/2005/8/layout/list1"/>
    <dgm:cxn modelId="{BAADA846-C7F8-4823-B5EA-6B57BDA279DA}" srcId="{014466E2-1FE0-4AAF-9A15-35A18460AE6C}" destId="{09261F07-2B57-4F4A-9184-61D3FF7EA9B7}" srcOrd="3" destOrd="0" parTransId="{9D795FD9-7EA3-454E-8078-C99EA0B431D9}" sibTransId="{67722A88-758B-4A0C-98ED-E76673E22662}"/>
    <dgm:cxn modelId="{23A1D04A-5FFD-4038-A9DC-E5062E9CACC2}" srcId="{014466E2-1FE0-4AAF-9A15-35A18460AE6C}" destId="{9124095B-A200-4DEB-90C0-ACCBFBD33BF2}" srcOrd="0" destOrd="0" parTransId="{C07EC53E-9B77-4F6F-B546-87DA1851BCB6}" sibTransId="{30D6C911-C612-4E13-972B-862C0C14448B}"/>
    <dgm:cxn modelId="{0639364E-C9C9-43D3-B0EE-DFA251D7AB94}" type="presOf" srcId="{B21EF215-DC77-4512-9FA9-F402D823AD6A}" destId="{7693AED7-1A80-4EC8-BF5D-C927107E6B47}" srcOrd="1" destOrd="0" presId="urn:microsoft.com/office/officeart/2005/8/layout/list1"/>
    <dgm:cxn modelId="{4A60CA59-ED6A-40CD-B49D-593DB700D280}" type="presOf" srcId="{09261F07-2B57-4F4A-9184-61D3FF7EA9B7}" destId="{93B1BDC5-7AF4-41C6-B388-8C46BB68B1C4}" srcOrd="1" destOrd="0" presId="urn:microsoft.com/office/officeart/2005/8/layout/list1"/>
    <dgm:cxn modelId="{C324465A-5EFB-4363-96E3-0575827A3762}" type="presOf" srcId="{9124095B-A200-4DEB-90C0-ACCBFBD33BF2}" destId="{FC30B8EC-879B-4B4B-981B-3EE637F42D6A}" srcOrd="0" destOrd="0" presId="urn:microsoft.com/office/officeart/2005/8/layout/list1"/>
    <dgm:cxn modelId="{BBE2EE80-CD07-42F3-9AB1-5359BB01F88E}" srcId="{014466E2-1FE0-4AAF-9A15-35A18460AE6C}" destId="{BC73A0EF-BACA-44B5-B7FA-8559EFE7D717}" srcOrd="2" destOrd="0" parTransId="{3492A832-F0B4-41AC-BBF7-53083F681CF3}" sibTransId="{5278DCD6-8C12-4249-BC74-09DCD8B0FF5E}"/>
    <dgm:cxn modelId="{69371391-8D23-4AD4-89B1-F1D8BF4B8A1C}" type="presOf" srcId="{B9ECEEB2-F083-43B5-9C8B-518ED3EA5F5E}" destId="{70307D62-7EE8-455A-8B35-9E84B0F176FE}" srcOrd="0" destOrd="0" presId="urn:microsoft.com/office/officeart/2005/8/layout/list1"/>
    <dgm:cxn modelId="{408E519F-B299-4FE7-BF7B-6E9C884FB638}" srcId="{014466E2-1FE0-4AAF-9A15-35A18460AE6C}" destId="{E3B6176B-19E9-49DC-8935-5FC1D326226A}" srcOrd="1" destOrd="0" parTransId="{35969128-5469-45F0-A0BD-A614DA29450E}" sibTransId="{907CC422-609D-4111-93B5-6B0E685CCC4E}"/>
    <dgm:cxn modelId="{7B714FA6-E269-4AB4-B1D1-CE76C996F0F1}" type="presOf" srcId="{E3B6176B-19E9-49DC-8935-5FC1D326226A}" destId="{56277306-AE2B-49E0-975E-1A83394B349C}" srcOrd="0" destOrd="0" presId="urn:microsoft.com/office/officeart/2005/8/layout/list1"/>
    <dgm:cxn modelId="{6235ADB8-AFD9-4648-836B-E22D646B9909}" type="presOf" srcId="{09261F07-2B57-4F4A-9184-61D3FF7EA9B7}" destId="{4DDA7CB9-01AD-48DB-A1C3-A41BBACA5877}" srcOrd="0" destOrd="0" presId="urn:microsoft.com/office/officeart/2005/8/layout/list1"/>
    <dgm:cxn modelId="{9E0849BA-B6B4-46C1-B2C6-AB5DEDE2E495}" type="presOf" srcId="{B21EF215-DC77-4512-9FA9-F402D823AD6A}" destId="{830B98C3-7482-4A95-BEFB-01A2D687603F}" srcOrd="0" destOrd="0" presId="urn:microsoft.com/office/officeart/2005/8/layout/list1"/>
    <dgm:cxn modelId="{B6CF48BF-400D-46DD-AD44-38AEDA28ED89}" type="presOf" srcId="{BC73A0EF-BACA-44B5-B7FA-8559EFE7D717}" destId="{6C8B57DF-B46E-474D-8DA3-3D0AFE24F324}" srcOrd="0" destOrd="0" presId="urn:microsoft.com/office/officeart/2005/8/layout/list1"/>
    <dgm:cxn modelId="{22375FCC-E201-441E-A7A3-245172A5F93B}" type="presOf" srcId="{9124095B-A200-4DEB-90C0-ACCBFBD33BF2}" destId="{D6D66FE0-E326-43BD-A55E-8C9D0A92B3CB}" srcOrd="1" destOrd="0" presId="urn:microsoft.com/office/officeart/2005/8/layout/list1"/>
    <dgm:cxn modelId="{03B48CE6-AB06-419B-AB7A-DA6BCAC7372F}" srcId="{014466E2-1FE0-4AAF-9A15-35A18460AE6C}" destId="{B21EF215-DC77-4512-9FA9-F402D823AD6A}" srcOrd="4" destOrd="0" parTransId="{7877E896-4408-40E6-A865-D2BDFD78F34F}" sibTransId="{BCF1C84A-D312-44DE-B970-7FBCD9F5BF42}"/>
    <dgm:cxn modelId="{A9CF83FB-147A-4E67-A84C-3D4D631FC9D0}" type="presOf" srcId="{E3B6176B-19E9-49DC-8935-5FC1D326226A}" destId="{FA756CBE-44B9-4F18-B2D1-6FBA673FFC2D}" srcOrd="1" destOrd="0" presId="urn:microsoft.com/office/officeart/2005/8/layout/list1"/>
    <dgm:cxn modelId="{CAC2D417-827F-4DF7-A4D0-36C4853C2079}" type="presParOf" srcId="{60F5443E-3D25-48E7-BD6D-267D69AA3389}" destId="{948C24EC-B794-43AB-9FC4-5584C5246655}" srcOrd="0" destOrd="0" presId="urn:microsoft.com/office/officeart/2005/8/layout/list1"/>
    <dgm:cxn modelId="{634DE7FA-F2F8-4A4B-B4AF-6B1DA16E12B2}" type="presParOf" srcId="{948C24EC-B794-43AB-9FC4-5584C5246655}" destId="{FC30B8EC-879B-4B4B-981B-3EE637F42D6A}" srcOrd="0" destOrd="0" presId="urn:microsoft.com/office/officeart/2005/8/layout/list1"/>
    <dgm:cxn modelId="{F0D84756-5B60-480D-B90A-DA58E0BB415C}" type="presParOf" srcId="{948C24EC-B794-43AB-9FC4-5584C5246655}" destId="{D6D66FE0-E326-43BD-A55E-8C9D0A92B3CB}" srcOrd="1" destOrd="0" presId="urn:microsoft.com/office/officeart/2005/8/layout/list1"/>
    <dgm:cxn modelId="{F1846069-7B8A-472A-9FE5-3E6DEF63DB91}" type="presParOf" srcId="{60F5443E-3D25-48E7-BD6D-267D69AA3389}" destId="{026EF489-57F0-4C0D-9743-688EAE783F65}" srcOrd="1" destOrd="0" presId="urn:microsoft.com/office/officeart/2005/8/layout/list1"/>
    <dgm:cxn modelId="{D2F01072-2267-43F3-A098-BDB281A59FBA}" type="presParOf" srcId="{60F5443E-3D25-48E7-BD6D-267D69AA3389}" destId="{1F80A7D4-969A-4E7E-9531-458F74DCE459}" srcOrd="2" destOrd="0" presId="urn:microsoft.com/office/officeart/2005/8/layout/list1"/>
    <dgm:cxn modelId="{7D1CED96-1913-4053-9659-646D7C73F3DF}" type="presParOf" srcId="{60F5443E-3D25-48E7-BD6D-267D69AA3389}" destId="{CD8AD931-DDDF-4B54-95C3-BA456A6FEB28}" srcOrd="3" destOrd="0" presId="urn:microsoft.com/office/officeart/2005/8/layout/list1"/>
    <dgm:cxn modelId="{6C1176FF-46C0-4E2E-8150-7CC63D29679E}" type="presParOf" srcId="{60F5443E-3D25-48E7-BD6D-267D69AA3389}" destId="{75B91715-653F-468A-BBBB-9C2D6A87E00B}" srcOrd="4" destOrd="0" presId="urn:microsoft.com/office/officeart/2005/8/layout/list1"/>
    <dgm:cxn modelId="{C508602A-3877-4DFC-B40E-E680AC8DAF74}" type="presParOf" srcId="{75B91715-653F-468A-BBBB-9C2D6A87E00B}" destId="{56277306-AE2B-49E0-975E-1A83394B349C}" srcOrd="0" destOrd="0" presId="urn:microsoft.com/office/officeart/2005/8/layout/list1"/>
    <dgm:cxn modelId="{057A9875-673B-47CA-A949-BF07FEA757F7}" type="presParOf" srcId="{75B91715-653F-468A-BBBB-9C2D6A87E00B}" destId="{FA756CBE-44B9-4F18-B2D1-6FBA673FFC2D}" srcOrd="1" destOrd="0" presId="urn:microsoft.com/office/officeart/2005/8/layout/list1"/>
    <dgm:cxn modelId="{D170E920-A028-45EB-ABA4-A8516123C944}" type="presParOf" srcId="{60F5443E-3D25-48E7-BD6D-267D69AA3389}" destId="{87FE9E24-6B85-4968-A992-A75BF076D288}" srcOrd="5" destOrd="0" presId="urn:microsoft.com/office/officeart/2005/8/layout/list1"/>
    <dgm:cxn modelId="{1838F310-C6CB-4F9B-A98D-E712F764D3B9}" type="presParOf" srcId="{60F5443E-3D25-48E7-BD6D-267D69AA3389}" destId="{247F1B74-319B-49D7-A018-48E863D8B398}" srcOrd="6" destOrd="0" presId="urn:microsoft.com/office/officeart/2005/8/layout/list1"/>
    <dgm:cxn modelId="{7F247F5F-5CFB-4890-8338-506BCC6E3B01}" type="presParOf" srcId="{60F5443E-3D25-48E7-BD6D-267D69AA3389}" destId="{42404858-34F1-40CE-B3C2-7586D8378E3D}" srcOrd="7" destOrd="0" presId="urn:microsoft.com/office/officeart/2005/8/layout/list1"/>
    <dgm:cxn modelId="{E3D6D410-E40B-4EC6-8361-0FB8D7D98B3B}" type="presParOf" srcId="{60F5443E-3D25-48E7-BD6D-267D69AA3389}" destId="{B9DD0433-B1D4-4E20-A896-139746A53795}" srcOrd="8" destOrd="0" presId="urn:microsoft.com/office/officeart/2005/8/layout/list1"/>
    <dgm:cxn modelId="{A67566EA-68F0-4441-A6B2-8E8BE23804CC}" type="presParOf" srcId="{B9DD0433-B1D4-4E20-A896-139746A53795}" destId="{6C8B57DF-B46E-474D-8DA3-3D0AFE24F324}" srcOrd="0" destOrd="0" presId="urn:microsoft.com/office/officeart/2005/8/layout/list1"/>
    <dgm:cxn modelId="{08E970A6-EB28-474B-9EF6-B89FFB6DC0DA}" type="presParOf" srcId="{B9DD0433-B1D4-4E20-A896-139746A53795}" destId="{FA5B2DE7-C0B7-4BF4-B5CD-CA36978A8F75}" srcOrd="1" destOrd="0" presId="urn:microsoft.com/office/officeart/2005/8/layout/list1"/>
    <dgm:cxn modelId="{BF9FB6CF-131C-49A4-B706-86B259535659}" type="presParOf" srcId="{60F5443E-3D25-48E7-BD6D-267D69AA3389}" destId="{A064764D-223C-4B2C-AE5B-39A12330BD80}" srcOrd="9" destOrd="0" presId="urn:microsoft.com/office/officeart/2005/8/layout/list1"/>
    <dgm:cxn modelId="{401F5FA0-24F4-4A02-ABFA-A6BA4F36204D}" type="presParOf" srcId="{60F5443E-3D25-48E7-BD6D-267D69AA3389}" destId="{057C50B2-50C0-493C-9C7A-8F44D0563959}" srcOrd="10" destOrd="0" presId="urn:microsoft.com/office/officeart/2005/8/layout/list1"/>
    <dgm:cxn modelId="{5550EB14-CACC-45A2-B385-545BD6EC1B59}" type="presParOf" srcId="{60F5443E-3D25-48E7-BD6D-267D69AA3389}" destId="{074ACB30-2014-479B-87C0-44149569967A}" srcOrd="11" destOrd="0" presId="urn:microsoft.com/office/officeart/2005/8/layout/list1"/>
    <dgm:cxn modelId="{29493F2F-4585-4149-9252-4FDCE4097F6B}" type="presParOf" srcId="{60F5443E-3D25-48E7-BD6D-267D69AA3389}" destId="{DDE4A7E5-A674-4625-803C-A2836CCACFD0}" srcOrd="12" destOrd="0" presId="urn:microsoft.com/office/officeart/2005/8/layout/list1"/>
    <dgm:cxn modelId="{0A10001D-820F-443A-B330-314D314EBD5D}" type="presParOf" srcId="{DDE4A7E5-A674-4625-803C-A2836CCACFD0}" destId="{4DDA7CB9-01AD-48DB-A1C3-A41BBACA5877}" srcOrd="0" destOrd="0" presId="urn:microsoft.com/office/officeart/2005/8/layout/list1"/>
    <dgm:cxn modelId="{683EEC14-CC60-442B-B83A-D3B696F535FA}" type="presParOf" srcId="{DDE4A7E5-A674-4625-803C-A2836CCACFD0}" destId="{93B1BDC5-7AF4-41C6-B388-8C46BB68B1C4}" srcOrd="1" destOrd="0" presId="urn:microsoft.com/office/officeart/2005/8/layout/list1"/>
    <dgm:cxn modelId="{953F7381-0885-4180-9085-1695DA94669D}" type="presParOf" srcId="{60F5443E-3D25-48E7-BD6D-267D69AA3389}" destId="{7876335C-6672-4787-9C35-5CB54279B83D}" srcOrd="13" destOrd="0" presId="urn:microsoft.com/office/officeart/2005/8/layout/list1"/>
    <dgm:cxn modelId="{69592E96-385C-49A1-A61C-DC16E356181C}" type="presParOf" srcId="{60F5443E-3D25-48E7-BD6D-267D69AA3389}" destId="{4773976E-31ED-4484-ACF0-75AD19B0DCC0}" srcOrd="14" destOrd="0" presId="urn:microsoft.com/office/officeart/2005/8/layout/list1"/>
    <dgm:cxn modelId="{6FA7EB06-EF73-4287-A97B-A48A6DE9BE5F}" type="presParOf" srcId="{60F5443E-3D25-48E7-BD6D-267D69AA3389}" destId="{4EAF62E0-AD54-46EB-A800-8FBF9337E7C1}" srcOrd="15" destOrd="0" presId="urn:microsoft.com/office/officeart/2005/8/layout/list1"/>
    <dgm:cxn modelId="{FAE2AAB2-4C59-4797-AA8F-F9AA567A3EF9}" type="presParOf" srcId="{60F5443E-3D25-48E7-BD6D-267D69AA3389}" destId="{84AB9781-0A14-4FF3-92F4-F444DD7CFF8C}" srcOrd="16" destOrd="0" presId="urn:microsoft.com/office/officeart/2005/8/layout/list1"/>
    <dgm:cxn modelId="{EAC5BE8B-C9B5-4DA0-879F-95D723A94C45}" type="presParOf" srcId="{84AB9781-0A14-4FF3-92F4-F444DD7CFF8C}" destId="{830B98C3-7482-4A95-BEFB-01A2D687603F}" srcOrd="0" destOrd="0" presId="urn:microsoft.com/office/officeart/2005/8/layout/list1"/>
    <dgm:cxn modelId="{D90AFAB4-7081-4692-A8D6-7B119FEF35DB}" type="presParOf" srcId="{84AB9781-0A14-4FF3-92F4-F444DD7CFF8C}" destId="{7693AED7-1A80-4EC8-BF5D-C927107E6B47}" srcOrd="1" destOrd="0" presId="urn:microsoft.com/office/officeart/2005/8/layout/list1"/>
    <dgm:cxn modelId="{8C963F8B-3390-4F86-B3E7-C6B29F76E00C}" type="presParOf" srcId="{60F5443E-3D25-48E7-BD6D-267D69AA3389}" destId="{C73F35C2-E64D-446C-98F1-BC34CB4AD8F6}" srcOrd="17" destOrd="0" presId="urn:microsoft.com/office/officeart/2005/8/layout/list1"/>
    <dgm:cxn modelId="{BBFCE7E9-F3B3-4AD7-9344-A8CDF181A8EF}" type="presParOf" srcId="{60F5443E-3D25-48E7-BD6D-267D69AA3389}" destId="{277A1481-DBA3-4296-946B-73B0094321D4}" srcOrd="18" destOrd="0" presId="urn:microsoft.com/office/officeart/2005/8/layout/list1"/>
    <dgm:cxn modelId="{6CA3B329-0DCD-4D7B-82AB-5E11D798F849}" type="presParOf" srcId="{60F5443E-3D25-48E7-BD6D-267D69AA3389}" destId="{FEA10063-F594-47D0-B8F2-A8045571AE07}" srcOrd="19" destOrd="0" presId="urn:microsoft.com/office/officeart/2005/8/layout/list1"/>
    <dgm:cxn modelId="{178DE8EC-47F6-4AE1-8E95-D396185C9B4D}" type="presParOf" srcId="{60F5443E-3D25-48E7-BD6D-267D69AA3389}" destId="{B42E4DEF-21AE-450E-B5B4-9CA96AA18762}" srcOrd="20" destOrd="0" presId="urn:microsoft.com/office/officeart/2005/8/layout/list1"/>
    <dgm:cxn modelId="{647B143C-CBE0-4527-B610-711AA739FD46}" type="presParOf" srcId="{B42E4DEF-21AE-450E-B5B4-9CA96AA18762}" destId="{70307D62-7EE8-455A-8B35-9E84B0F176FE}" srcOrd="0" destOrd="0" presId="urn:microsoft.com/office/officeart/2005/8/layout/list1"/>
    <dgm:cxn modelId="{A5A91E41-62F7-4F4C-B28A-9D65D2F619BF}" type="presParOf" srcId="{B42E4DEF-21AE-450E-B5B4-9CA96AA18762}" destId="{8DB99647-4D1C-471E-8D23-A05E6326DC84}" srcOrd="1" destOrd="0" presId="urn:microsoft.com/office/officeart/2005/8/layout/list1"/>
    <dgm:cxn modelId="{C27003F2-90EC-4860-B4ED-B7FCA320F84E}" type="presParOf" srcId="{60F5443E-3D25-48E7-BD6D-267D69AA3389}" destId="{27F3A89B-78D1-4E5B-A469-0942E2F506D6}" srcOrd="21" destOrd="0" presId="urn:microsoft.com/office/officeart/2005/8/layout/list1"/>
    <dgm:cxn modelId="{ED5D2D51-FFCF-4E11-84D4-7FFF9F87C5D8}" type="presParOf" srcId="{60F5443E-3D25-48E7-BD6D-267D69AA3389}" destId="{8EA19417-896E-446A-9E4F-22AD1A10091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FB74F-316C-4583-B699-3F91E3EEE58E}" type="doc">
      <dgm:prSet loTypeId="urn:microsoft.com/office/officeart/2005/8/layout/vProcess5" loCatId="process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E98B37-5D1D-4697-8FD6-461B836B9E9B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데이터 로드 및 시각화</a:t>
          </a:r>
          <a:endParaRPr lang="en-US">
            <a:solidFill>
              <a:schemeClr val="bg1"/>
            </a:solidFill>
          </a:endParaRPr>
        </a:p>
      </dgm:t>
    </dgm:pt>
    <dgm:pt modelId="{CBAA9528-8581-4418-B5DF-465A16493055}" type="parTrans" cxnId="{787798AA-A45D-49AA-9E5F-2121A3B4957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CD40D2-A7D3-4B8E-8855-EC00F255CE95}" type="sibTrans" cxnId="{787798AA-A45D-49AA-9E5F-2121A3B4957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B5BCC2-6639-4888-B847-286F263200EE}">
      <dgm:prSet/>
      <dgm:spPr/>
      <dgm:t>
        <a:bodyPr/>
        <a:lstStyle/>
        <a:p>
          <a:r>
            <a:rPr lang="en-US" b="0" dirty="0" err="1">
              <a:solidFill>
                <a:schemeClr val="bg1"/>
              </a:solidFill>
            </a:rPr>
            <a:t>데이터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ko-KR" altLang="en-US" b="0" dirty="0" err="1">
              <a:solidFill>
                <a:schemeClr val="bg1"/>
              </a:solidFill>
            </a:rPr>
            <a:t>전처리</a:t>
          </a:r>
          <a:r>
            <a:rPr lang="en-US" b="0" dirty="0">
              <a:solidFill>
                <a:schemeClr val="bg1"/>
              </a:solidFill>
            </a:rPr>
            <a:t>(</a:t>
          </a:r>
          <a:r>
            <a:rPr lang="en-US" b="0" dirty="0" err="1">
              <a:solidFill>
                <a:schemeClr val="bg1"/>
              </a:solidFill>
            </a:rPr>
            <a:t>재구성</a:t>
          </a:r>
          <a:r>
            <a:rPr lang="en-US" b="0" dirty="0">
              <a:solidFill>
                <a:schemeClr val="bg1"/>
              </a:solidFill>
            </a:rPr>
            <a:t>, </a:t>
          </a:r>
          <a:r>
            <a:rPr lang="en-US" b="0" dirty="0" err="1">
              <a:solidFill>
                <a:schemeClr val="bg1"/>
              </a:solidFill>
            </a:rPr>
            <a:t>정규화</a:t>
          </a:r>
          <a:r>
            <a:rPr lang="en-US" b="0" dirty="0">
              <a:solidFill>
                <a:schemeClr val="bg1"/>
              </a:solidFill>
            </a:rPr>
            <a:t>, </a:t>
          </a:r>
          <a:r>
            <a:rPr lang="en-US" b="0" dirty="0" err="1">
              <a:solidFill>
                <a:schemeClr val="bg1"/>
              </a:solidFill>
            </a:rPr>
            <a:t>범주형</a:t>
          </a:r>
          <a:r>
            <a:rPr lang="en-US" b="0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CD96CC20-4E34-40ED-8D57-D05B7B309D67}" type="parTrans" cxnId="{AE98B081-52F3-4443-B3BD-083C88C0D62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5881C99-C01C-48CA-BB0F-71504E54A595}" type="sibTrans" cxnId="{AE98B081-52F3-4443-B3BD-083C88C0D62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C45B93-113E-423C-8ACE-37BE75B210DD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모델 생성</a:t>
          </a:r>
          <a:endParaRPr lang="en-US">
            <a:solidFill>
              <a:schemeClr val="bg1"/>
            </a:solidFill>
          </a:endParaRPr>
        </a:p>
      </dgm:t>
    </dgm:pt>
    <dgm:pt modelId="{FBA5CE96-B6C7-44BF-8E38-7119D874A6DC}" type="parTrans" cxnId="{A4EE79F0-D6BC-4DEF-A979-103CB2A7F3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57B2A5-5CA2-428B-A762-7B488352816D}" type="sibTrans" cxnId="{A4EE79F0-D6BC-4DEF-A979-103CB2A7F3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24A37C3-A4B3-4FAB-AF42-1FF8544A3256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모델 컴파일</a:t>
          </a:r>
          <a:endParaRPr lang="en-US">
            <a:solidFill>
              <a:schemeClr val="bg1"/>
            </a:solidFill>
          </a:endParaRPr>
        </a:p>
      </dgm:t>
    </dgm:pt>
    <dgm:pt modelId="{9918A799-6241-46D3-A85F-D694279C69A6}" type="parTrans" cxnId="{23B337D9-A592-490C-8532-4EA3C425A65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7E8631C-348D-4B29-B391-62AC1040049D}" type="sibTrans" cxnId="{23B337D9-A592-490C-8532-4EA3C425A65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F5B7364-9E30-497E-9B22-C107C961E476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데이터에 대해 모델 트레이닝</a:t>
          </a:r>
          <a:endParaRPr lang="en-US">
            <a:solidFill>
              <a:schemeClr val="bg1"/>
            </a:solidFill>
          </a:endParaRPr>
        </a:p>
      </dgm:t>
    </dgm:pt>
    <dgm:pt modelId="{01F63E5F-DE48-47E3-A3C0-0938B91D7ED2}" type="parTrans" cxnId="{E2590E85-7FE6-4200-8638-4D08D7BF169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1A8462-D153-4171-AC52-B791AA8C1FFB}" type="sibTrans" cxnId="{E2590E85-7FE6-4200-8638-4D08D7BF169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36B0E3-F7C3-43FC-9A44-1E9848FB2420}" type="pres">
      <dgm:prSet presAssocID="{75AFB74F-316C-4583-B699-3F91E3EEE58E}" presName="outerComposite" presStyleCnt="0">
        <dgm:presLayoutVars>
          <dgm:chMax val="5"/>
          <dgm:dir/>
          <dgm:resizeHandles val="exact"/>
        </dgm:presLayoutVars>
      </dgm:prSet>
      <dgm:spPr/>
    </dgm:pt>
    <dgm:pt modelId="{536499D3-E465-4C41-B096-1250436E58F5}" type="pres">
      <dgm:prSet presAssocID="{75AFB74F-316C-4583-B699-3F91E3EEE58E}" presName="dummyMaxCanvas" presStyleCnt="0">
        <dgm:presLayoutVars/>
      </dgm:prSet>
      <dgm:spPr/>
    </dgm:pt>
    <dgm:pt modelId="{CDBB5ECE-4FD7-40AC-A43B-427160674DE1}" type="pres">
      <dgm:prSet presAssocID="{75AFB74F-316C-4583-B699-3F91E3EEE58E}" presName="FiveNodes_1" presStyleLbl="node1" presStyleIdx="0" presStyleCnt="5">
        <dgm:presLayoutVars>
          <dgm:bulletEnabled val="1"/>
        </dgm:presLayoutVars>
      </dgm:prSet>
      <dgm:spPr/>
    </dgm:pt>
    <dgm:pt modelId="{AF70C9EC-DE63-4ACD-A40E-C9BA1541BE8E}" type="pres">
      <dgm:prSet presAssocID="{75AFB74F-316C-4583-B699-3F91E3EEE58E}" presName="FiveNodes_2" presStyleLbl="node1" presStyleIdx="1" presStyleCnt="5">
        <dgm:presLayoutVars>
          <dgm:bulletEnabled val="1"/>
        </dgm:presLayoutVars>
      </dgm:prSet>
      <dgm:spPr/>
    </dgm:pt>
    <dgm:pt modelId="{DA05AE45-6275-4FB7-9D08-4FBAB80BFD07}" type="pres">
      <dgm:prSet presAssocID="{75AFB74F-316C-4583-B699-3F91E3EEE58E}" presName="FiveNodes_3" presStyleLbl="node1" presStyleIdx="2" presStyleCnt="5">
        <dgm:presLayoutVars>
          <dgm:bulletEnabled val="1"/>
        </dgm:presLayoutVars>
      </dgm:prSet>
      <dgm:spPr/>
    </dgm:pt>
    <dgm:pt modelId="{D839B528-2C6C-42ED-BE29-A18B353EF491}" type="pres">
      <dgm:prSet presAssocID="{75AFB74F-316C-4583-B699-3F91E3EEE58E}" presName="FiveNodes_4" presStyleLbl="node1" presStyleIdx="3" presStyleCnt="5">
        <dgm:presLayoutVars>
          <dgm:bulletEnabled val="1"/>
        </dgm:presLayoutVars>
      </dgm:prSet>
      <dgm:spPr/>
    </dgm:pt>
    <dgm:pt modelId="{0FA59FEF-349A-4E2A-BE9F-BBEB2FF9B76C}" type="pres">
      <dgm:prSet presAssocID="{75AFB74F-316C-4583-B699-3F91E3EEE58E}" presName="FiveNodes_5" presStyleLbl="node1" presStyleIdx="4" presStyleCnt="5">
        <dgm:presLayoutVars>
          <dgm:bulletEnabled val="1"/>
        </dgm:presLayoutVars>
      </dgm:prSet>
      <dgm:spPr/>
    </dgm:pt>
    <dgm:pt modelId="{4668774A-CB4F-4D77-A72A-97DA947BD20A}" type="pres">
      <dgm:prSet presAssocID="{75AFB74F-316C-4583-B699-3F91E3EEE58E}" presName="FiveConn_1-2" presStyleLbl="fgAccFollowNode1" presStyleIdx="0" presStyleCnt="4">
        <dgm:presLayoutVars>
          <dgm:bulletEnabled val="1"/>
        </dgm:presLayoutVars>
      </dgm:prSet>
      <dgm:spPr/>
    </dgm:pt>
    <dgm:pt modelId="{B5AF24C9-07BF-4DBC-A295-4D31BBCA5BCA}" type="pres">
      <dgm:prSet presAssocID="{75AFB74F-316C-4583-B699-3F91E3EEE58E}" presName="FiveConn_2-3" presStyleLbl="fgAccFollowNode1" presStyleIdx="1" presStyleCnt="4">
        <dgm:presLayoutVars>
          <dgm:bulletEnabled val="1"/>
        </dgm:presLayoutVars>
      </dgm:prSet>
      <dgm:spPr/>
    </dgm:pt>
    <dgm:pt modelId="{C99423CD-B935-4C2B-B587-C2E97CA6D433}" type="pres">
      <dgm:prSet presAssocID="{75AFB74F-316C-4583-B699-3F91E3EEE58E}" presName="FiveConn_3-4" presStyleLbl="fgAccFollowNode1" presStyleIdx="2" presStyleCnt="4">
        <dgm:presLayoutVars>
          <dgm:bulletEnabled val="1"/>
        </dgm:presLayoutVars>
      </dgm:prSet>
      <dgm:spPr/>
    </dgm:pt>
    <dgm:pt modelId="{2A7CEBCC-65D6-47A0-8D1A-3C0E77F65903}" type="pres">
      <dgm:prSet presAssocID="{75AFB74F-316C-4583-B699-3F91E3EEE58E}" presName="FiveConn_4-5" presStyleLbl="fgAccFollowNode1" presStyleIdx="3" presStyleCnt="4">
        <dgm:presLayoutVars>
          <dgm:bulletEnabled val="1"/>
        </dgm:presLayoutVars>
      </dgm:prSet>
      <dgm:spPr/>
    </dgm:pt>
    <dgm:pt modelId="{88C69487-D319-4CFE-B505-980E864952E5}" type="pres">
      <dgm:prSet presAssocID="{75AFB74F-316C-4583-B699-3F91E3EEE58E}" presName="FiveNodes_1_text" presStyleLbl="node1" presStyleIdx="4" presStyleCnt="5">
        <dgm:presLayoutVars>
          <dgm:bulletEnabled val="1"/>
        </dgm:presLayoutVars>
      </dgm:prSet>
      <dgm:spPr/>
    </dgm:pt>
    <dgm:pt modelId="{8CEB48C1-7D0F-4AAB-9FDC-25114101C1FE}" type="pres">
      <dgm:prSet presAssocID="{75AFB74F-316C-4583-B699-3F91E3EEE58E}" presName="FiveNodes_2_text" presStyleLbl="node1" presStyleIdx="4" presStyleCnt="5">
        <dgm:presLayoutVars>
          <dgm:bulletEnabled val="1"/>
        </dgm:presLayoutVars>
      </dgm:prSet>
      <dgm:spPr/>
    </dgm:pt>
    <dgm:pt modelId="{5D6A06FD-5FFF-4D08-88FC-FE29B94E6326}" type="pres">
      <dgm:prSet presAssocID="{75AFB74F-316C-4583-B699-3F91E3EEE58E}" presName="FiveNodes_3_text" presStyleLbl="node1" presStyleIdx="4" presStyleCnt="5">
        <dgm:presLayoutVars>
          <dgm:bulletEnabled val="1"/>
        </dgm:presLayoutVars>
      </dgm:prSet>
      <dgm:spPr/>
    </dgm:pt>
    <dgm:pt modelId="{C4A1F899-9E50-45B7-9DE4-AFA3CCA04138}" type="pres">
      <dgm:prSet presAssocID="{75AFB74F-316C-4583-B699-3F91E3EEE58E}" presName="FiveNodes_4_text" presStyleLbl="node1" presStyleIdx="4" presStyleCnt="5">
        <dgm:presLayoutVars>
          <dgm:bulletEnabled val="1"/>
        </dgm:presLayoutVars>
      </dgm:prSet>
      <dgm:spPr/>
    </dgm:pt>
    <dgm:pt modelId="{4513FDA2-CA58-40FD-AC95-4F91EEE8FFD0}" type="pres">
      <dgm:prSet presAssocID="{75AFB74F-316C-4583-B699-3F91E3EEE58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16DAC02-D18A-453E-8511-37EBFB7B5088}" type="presOf" srcId="{424A37C3-A4B3-4FAB-AF42-1FF8544A3256}" destId="{D839B528-2C6C-42ED-BE29-A18B353EF491}" srcOrd="0" destOrd="0" presId="urn:microsoft.com/office/officeart/2005/8/layout/vProcess5"/>
    <dgm:cxn modelId="{CDEB2337-ECCD-4991-849F-2BBBECFF7E45}" type="presOf" srcId="{33C45B93-113E-423C-8ACE-37BE75B210DD}" destId="{DA05AE45-6275-4FB7-9D08-4FBAB80BFD07}" srcOrd="0" destOrd="0" presId="urn:microsoft.com/office/officeart/2005/8/layout/vProcess5"/>
    <dgm:cxn modelId="{774E984C-EDE8-4345-95A3-E79DD9640106}" type="presOf" srcId="{6F5B7364-9E30-497E-9B22-C107C961E476}" destId="{0FA59FEF-349A-4E2A-BE9F-BBEB2FF9B76C}" srcOrd="0" destOrd="0" presId="urn:microsoft.com/office/officeart/2005/8/layout/vProcess5"/>
    <dgm:cxn modelId="{95B73852-A4EC-4115-8FC3-40C6E9CA0341}" type="presOf" srcId="{75AFB74F-316C-4583-B699-3F91E3EEE58E}" destId="{0F36B0E3-F7C3-43FC-9A44-1E9848FB2420}" srcOrd="0" destOrd="0" presId="urn:microsoft.com/office/officeart/2005/8/layout/vProcess5"/>
    <dgm:cxn modelId="{6F264A52-0789-42C4-8A79-3D3EB7B29E23}" type="presOf" srcId="{4CE98B37-5D1D-4697-8FD6-461B836B9E9B}" destId="{CDBB5ECE-4FD7-40AC-A43B-427160674DE1}" srcOrd="0" destOrd="0" presId="urn:microsoft.com/office/officeart/2005/8/layout/vProcess5"/>
    <dgm:cxn modelId="{1A300959-9691-43F6-BF00-3393B7D6E4D4}" type="presOf" srcId="{C5881C99-C01C-48CA-BB0F-71504E54A595}" destId="{B5AF24C9-07BF-4DBC-A295-4D31BBCA5BCA}" srcOrd="0" destOrd="0" presId="urn:microsoft.com/office/officeart/2005/8/layout/vProcess5"/>
    <dgm:cxn modelId="{38AA0972-5021-4C85-BB59-4DCEE34FF52D}" type="presOf" srcId="{C7E8631C-348D-4B29-B391-62AC1040049D}" destId="{2A7CEBCC-65D6-47A0-8D1A-3C0E77F65903}" srcOrd="0" destOrd="0" presId="urn:microsoft.com/office/officeart/2005/8/layout/vProcess5"/>
    <dgm:cxn modelId="{AE98B081-52F3-4443-B3BD-083C88C0D620}" srcId="{75AFB74F-316C-4583-B699-3F91E3EEE58E}" destId="{AAB5BCC2-6639-4888-B847-286F263200EE}" srcOrd="1" destOrd="0" parTransId="{CD96CC20-4E34-40ED-8D57-D05B7B309D67}" sibTransId="{C5881C99-C01C-48CA-BB0F-71504E54A595}"/>
    <dgm:cxn modelId="{E2590E85-7FE6-4200-8638-4D08D7BF1690}" srcId="{75AFB74F-316C-4583-B699-3F91E3EEE58E}" destId="{6F5B7364-9E30-497E-9B22-C107C961E476}" srcOrd="4" destOrd="0" parTransId="{01F63E5F-DE48-47E3-A3C0-0938B91D7ED2}" sibTransId="{331A8462-D153-4171-AC52-B791AA8C1FFB}"/>
    <dgm:cxn modelId="{368B9392-7CE7-42A1-AACD-7C8602E243BE}" type="presOf" srcId="{4CE98B37-5D1D-4697-8FD6-461B836B9E9B}" destId="{88C69487-D319-4CFE-B505-980E864952E5}" srcOrd="1" destOrd="0" presId="urn:microsoft.com/office/officeart/2005/8/layout/vProcess5"/>
    <dgm:cxn modelId="{31C9239A-CCE7-42F7-8917-EBB8DAE99876}" type="presOf" srcId="{B257B2A5-5CA2-428B-A762-7B488352816D}" destId="{C99423CD-B935-4C2B-B587-C2E97CA6D433}" srcOrd="0" destOrd="0" presId="urn:microsoft.com/office/officeart/2005/8/layout/vProcess5"/>
    <dgm:cxn modelId="{86ABB09F-3031-4677-A7BE-352280B61106}" type="presOf" srcId="{33C45B93-113E-423C-8ACE-37BE75B210DD}" destId="{5D6A06FD-5FFF-4D08-88FC-FE29B94E6326}" srcOrd="1" destOrd="0" presId="urn:microsoft.com/office/officeart/2005/8/layout/vProcess5"/>
    <dgm:cxn modelId="{8B740EA8-6A29-454A-A4B9-010CB1E8042C}" type="presOf" srcId="{6F5B7364-9E30-497E-9B22-C107C961E476}" destId="{4513FDA2-CA58-40FD-AC95-4F91EEE8FFD0}" srcOrd="1" destOrd="0" presId="urn:microsoft.com/office/officeart/2005/8/layout/vProcess5"/>
    <dgm:cxn modelId="{787798AA-A45D-49AA-9E5F-2121A3B4957B}" srcId="{75AFB74F-316C-4583-B699-3F91E3EEE58E}" destId="{4CE98B37-5D1D-4697-8FD6-461B836B9E9B}" srcOrd="0" destOrd="0" parTransId="{CBAA9528-8581-4418-B5DF-465A16493055}" sibTransId="{12CD40D2-A7D3-4B8E-8855-EC00F255CE95}"/>
    <dgm:cxn modelId="{989CC0BA-05CB-45FF-AA7B-D4D33CFF3DE0}" type="presOf" srcId="{AAB5BCC2-6639-4888-B847-286F263200EE}" destId="{AF70C9EC-DE63-4ACD-A40E-C9BA1541BE8E}" srcOrd="0" destOrd="0" presId="urn:microsoft.com/office/officeart/2005/8/layout/vProcess5"/>
    <dgm:cxn modelId="{23B337D9-A592-490C-8532-4EA3C425A658}" srcId="{75AFB74F-316C-4583-B699-3F91E3EEE58E}" destId="{424A37C3-A4B3-4FAB-AF42-1FF8544A3256}" srcOrd="3" destOrd="0" parTransId="{9918A799-6241-46D3-A85F-D694279C69A6}" sibTransId="{C7E8631C-348D-4B29-B391-62AC1040049D}"/>
    <dgm:cxn modelId="{A46C50DF-108E-4BCA-80FD-E0EA38F7EDB2}" type="presOf" srcId="{424A37C3-A4B3-4FAB-AF42-1FF8544A3256}" destId="{C4A1F899-9E50-45B7-9DE4-AFA3CCA04138}" srcOrd="1" destOrd="0" presId="urn:microsoft.com/office/officeart/2005/8/layout/vProcess5"/>
    <dgm:cxn modelId="{CCBFC5E1-97B9-4394-A1FF-D501A7F04BF4}" type="presOf" srcId="{12CD40D2-A7D3-4B8E-8855-EC00F255CE95}" destId="{4668774A-CB4F-4D77-A72A-97DA947BD20A}" srcOrd="0" destOrd="0" presId="urn:microsoft.com/office/officeart/2005/8/layout/vProcess5"/>
    <dgm:cxn modelId="{A4EE79F0-D6BC-4DEF-A979-103CB2A7F3C3}" srcId="{75AFB74F-316C-4583-B699-3F91E3EEE58E}" destId="{33C45B93-113E-423C-8ACE-37BE75B210DD}" srcOrd="2" destOrd="0" parTransId="{FBA5CE96-B6C7-44BF-8E38-7119D874A6DC}" sibTransId="{B257B2A5-5CA2-428B-A762-7B488352816D}"/>
    <dgm:cxn modelId="{EBC5ACF1-908E-443E-9CBC-E96C00400756}" type="presOf" srcId="{AAB5BCC2-6639-4888-B847-286F263200EE}" destId="{8CEB48C1-7D0F-4AAB-9FDC-25114101C1FE}" srcOrd="1" destOrd="0" presId="urn:microsoft.com/office/officeart/2005/8/layout/vProcess5"/>
    <dgm:cxn modelId="{B00992F3-D5BA-490C-A27F-B7649EFDF870}" type="presParOf" srcId="{0F36B0E3-F7C3-43FC-9A44-1E9848FB2420}" destId="{536499D3-E465-4C41-B096-1250436E58F5}" srcOrd="0" destOrd="0" presId="urn:microsoft.com/office/officeart/2005/8/layout/vProcess5"/>
    <dgm:cxn modelId="{9C51F456-0953-4C4A-993D-5CBC39F7D77B}" type="presParOf" srcId="{0F36B0E3-F7C3-43FC-9A44-1E9848FB2420}" destId="{CDBB5ECE-4FD7-40AC-A43B-427160674DE1}" srcOrd="1" destOrd="0" presId="urn:microsoft.com/office/officeart/2005/8/layout/vProcess5"/>
    <dgm:cxn modelId="{6FA52E11-78C3-4532-B59F-54BC4F908443}" type="presParOf" srcId="{0F36B0E3-F7C3-43FC-9A44-1E9848FB2420}" destId="{AF70C9EC-DE63-4ACD-A40E-C9BA1541BE8E}" srcOrd="2" destOrd="0" presId="urn:microsoft.com/office/officeart/2005/8/layout/vProcess5"/>
    <dgm:cxn modelId="{B4A97795-4CCD-46C6-88B3-2BC8289F6DAE}" type="presParOf" srcId="{0F36B0E3-F7C3-43FC-9A44-1E9848FB2420}" destId="{DA05AE45-6275-4FB7-9D08-4FBAB80BFD07}" srcOrd="3" destOrd="0" presId="urn:microsoft.com/office/officeart/2005/8/layout/vProcess5"/>
    <dgm:cxn modelId="{83F8B964-0787-43CF-AD98-F83CE917CF1E}" type="presParOf" srcId="{0F36B0E3-F7C3-43FC-9A44-1E9848FB2420}" destId="{D839B528-2C6C-42ED-BE29-A18B353EF491}" srcOrd="4" destOrd="0" presId="urn:microsoft.com/office/officeart/2005/8/layout/vProcess5"/>
    <dgm:cxn modelId="{A030AA7E-5684-4129-9DA6-D715F6DD1AC4}" type="presParOf" srcId="{0F36B0E3-F7C3-43FC-9A44-1E9848FB2420}" destId="{0FA59FEF-349A-4E2A-BE9F-BBEB2FF9B76C}" srcOrd="5" destOrd="0" presId="urn:microsoft.com/office/officeart/2005/8/layout/vProcess5"/>
    <dgm:cxn modelId="{717FDBC5-78AC-4DFF-B68E-03615556BE88}" type="presParOf" srcId="{0F36B0E3-F7C3-43FC-9A44-1E9848FB2420}" destId="{4668774A-CB4F-4D77-A72A-97DA947BD20A}" srcOrd="6" destOrd="0" presId="urn:microsoft.com/office/officeart/2005/8/layout/vProcess5"/>
    <dgm:cxn modelId="{BC0A90F1-7377-4E6E-B898-E9291E8D3321}" type="presParOf" srcId="{0F36B0E3-F7C3-43FC-9A44-1E9848FB2420}" destId="{B5AF24C9-07BF-4DBC-A295-4D31BBCA5BCA}" srcOrd="7" destOrd="0" presId="urn:microsoft.com/office/officeart/2005/8/layout/vProcess5"/>
    <dgm:cxn modelId="{16C64A91-576E-474C-A359-587011412C97}" type="presParOf" srcId="{0F36B0E3-F7C3-43FC-9A44-1E9848FB2420}" destId="{C99423CD-B935-4C2B-B587-C2E97CA6D433}" srcOrd="8" destOrd="0" presId="urn:microsoft.com/office/officeart/2005/8/layout/vProcess5"/>
    <dgm:cxn modelId="{50C8FCA6-C265-4C27-8CEB-AE42C77B7B64}" type="presParOf" srcId="{0F36B0E3-F7C3-43FC-9A44-1E9848FB2420}" destId="{2A7CEBCC-65D6-47A0-8D1A-3C0E77F65903}" srcOrd="9" destOrd="0" presId="urn:microsoft.com/office/officeart/2005/8/layout/vProcess5"/>
    <dgm:cxn modelId="{C81CDFC2-A20D-42CA-9EAD-7C2B5D6A7782}" type="presParOf" srcId="{0F36B0E3-F7C3-43FC-9A44-1E9848FB2420}" destId="{88C69487-D319-4CFE-B505-980E864952E5}" srcOrd="10" destOrd="0" presId="urn:microsoft.com/office/officeart/2005/8/layout/vProcess5"/>
    <dgm:cxn modelId="{23D3A9A7-0F42-4C2B-9D27-F9BED316F501}" type="presParOf" srcId="{0F36B0E3-F7C3-43FC-9A44-1E9848FB2420}" destId="{8CEB48C1-7D0F-4AAB-9FDC-25114101C1FE}" srcOrd="11" destOrd="0" presId="urn:microsoft.com/office/officeart/2005/8/layout/vProcess5"/>
    <dgm:cxn modelId="{283FA783-CF7E-4892-BEDF-CB1BB90A4754}" type="presParOf" srcId="{0F36B0E3-F7C3-43FC-9A44-1E9848FB2420}" destId="{5D6A06FD-5FFF-4D08-88FC-FE29B94E6326}" srcOrd="12" destOrd="0" presId="urn:microsoft.com/office/officeart/2005/8/layout/vProcess5"/>
    <dgm:cxn modelId="{E7D5C0CE-5D57-4D65-835C-A78600906F5F}" type="presParOf" srcId="{0F36B0E3-F7C3-43FC-9A44-1E9848FB2420}" destId="{C4A1F899-9E50-45B7-9DE4-AFA3CCA04138}" srcOrd="13" destOrd="0" presId="urn:microsoft.com/office/officeart/2005/8/layout/vProcess5"/>
    <dgm:cxn modelId="{F5EFEF30-7244-4A89-B475-0D89443D374A}" type="presParOf" srcId="{0F36B0E3-F7C3-43FC-9A44-1E9848FB2420}" destId="{4513FDA2-CA58-40FD-AC95-4F91EEE8FFD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51851A-D793-4BAD-A530-6AA3846418C3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5B93C-3C5B-4EFF-9723-5E3F1FAD63B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 err="1"/>
            <a:t>그래디언트</a:t>
          </a:r>
          <a:r>
            <a:rPr lang="en-US" sz="1300" dirty="0"/>
            <a:t>(Gradient)</a:t>
          </a:r>
        </a:p>
      </dgm:t>
    </dgm:pt>
    <dgm:pt modelId="{677A2E62-B40A-46C7-A86D-2B4F549CC091}" type="parTrans" cxnId="{6FB3E017-448B-493B-8441-A2096C539D6A}">
      <dgm:prSet/>
      <dgm:spPr/>
      <dgm:t>
        <a:bodyPr/>
        <a:lstStyle/>
        <a:p>
          <a:endParaRPr lang="en-US"/>
        </a:p>
      </dgm:t>
    </dgm:pt>
    <dgm:pt modelId="{879C13C4-F079-41B0-8478-277EA4EE2D56}" type="sibTrans" cxnId="{6FB3E017-448B-493B-8441-A2096C539D6A}">
      <dgm:prSet/>
      <dgm:spPr/>
      <dgm:t>
        <a:bodyPr/>
        <a:lstStyle/>
        <a:p>
          <a:endParaRPr lang="en-US"/>
        </a:p>
      </dgm:t>
    </dgm:pt>
    <dgm:pt modelId="{38338752-738A-4585-97CE-9544AB536DF9}">
      <dgm:prSet custT="1"/>
      <dgm:spPr/>
      <dgm:t>
        <a:bodyPr anchor="ctr"/>
        <a:lstStyle/>
        <a:p>
          <a:pPr marL="91440" algn="l"/>
          <a:r>
            <a:rPr lang="en-US" sz="1400" dirty="0" err="1">
              <a:solidFill>
                <a:schemeClr val="bg1"/>
              </a:solidFill>
            </a:rPr>
            <a:t>어떤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방향으로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손실이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가장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많이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감소하는가</a:t>
          </a:r>
          <a:r>
            <a:rPr lang="en-US" sz="1400" dirty="0">
              <a:solidFill>
                <a:schemeClr val="bg1"/>
              </a:solidFill>
            </a:rPr>
            <a:t> </a:t>
          </a:r>
          <a:endParaRPr kumimoji="0" lang="en-US" sz="1400" b="0" i="1" u="none" strike="noStrike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gm:t>
    </dgm:pt>
    <dgm:pt modelId="{9DAC8491-12B7-4A31-A33A-D2C46CD6CD44}" type="parTrans" cxnId="{545A1F28-C3DE-4ACB-8A97-13887DBE192B}">
      <dgm:prSet/>
      <dgm:spPr/>
      <dgm:t>
        <a:bodyPr/>
        <a:lstStyle/>
        <a:p>
          <a:endParaRPr lang="en-US"/>
        </a:p>
      </dgm:t>
    </dgm:pt>
    <dgm:pt modelId="{4BD4781C-9BBE-403C-9E37-D6188A070213}" type="sibTrans" cxnId="{545A1F28-C3DE-4ACB-8A97-13887DBE192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0941678-E692-4F56-AECE-964CCB370481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kumimoji="0" lang="el-GR" b="0" i="1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+mn-cs"/>
                    </a:rPr>
                    <m:t>λ</m:t>
                  </m:r>
                </m:oMath>
              </a14:m>
              <a:r>
                <a:rPr lang="en-US" dirty="0"/>
                <a:t>: </a:t>
              </a:r>
              <a:r>
                <a:rPr lang="en-US" dirty="0" err="1"/>
                <a:t>학습률</a:t>
              </a:r>
              <a:r>
                <a:rPr lang="en-US" dirty="0"/>
                <a:t>(Learning rate)</a:t>
              </a:r>
            </a:p>
          </dgm:t>
        </dgm:pt>
      </mc:Choice>
      <mc:Fallback xmlns="">
        <dgm:pt modelId="{C0941678-E692-4F56-AECE-964CCB370481}">
          <dgm:prSet/>
          <dgm:spPr/>
          <dgm:t>
            <a:bodyPr/>
            <a:lstStyle/>
            <a:p>
              <a:r>
                <a:rPr kumimoji="0" lang="el-GR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λ</a:t>
              </a:r>
              <a:r>
                <a:rPr lang="en-US" dirty="0"/>
                <a:t>: </a:t>
              </a:r>
              <a:r>
                <a:rPr lang="en-US" dirty="0" err="1"/>
                <a:t>학습률</a:t>
              </a:r>
              <a:r>
                <a:rPr lang="en-US" dirty="0"/>
                <a:t>(Learning rate)</a:t>
              </a:r>
            </a:p>
          </dgm:t>
        </dgm:pt>
      </mc:Fallback>
    </mc:AlternateContent>
    <dgm:pt modelId="{3FA26A6D-CA53-4AF0-8007-E0AF1DBFE3E2}" type="parTrans" cxnId="{0B9DCC2F-8DFE-40E5-AE1C-CAF94D2966FD}">
      <dgm:prSet/>
      <dgm:spPr/>
      <dgm:t>
        <a:bodyPr/>
        <a:lstStyle/>
        <a:p>
          <a:endParaRPr lang="en-US"/>
        </a:p>
      </dgm:t>
    </dgm:pt>
    <dgm:pt modelId="{BE8878D1-9BD8-4795-B7BA-7191463E973B}" type="sibTrans" cxnId="{0B9DCC2F-8DFE-40E5-AE1C-CAF94D2966FD}">
      <dgm:prSet/>
      <dgm:spPr/>
      <dgm:t>
        <a:bodyPr/>
        <a:lstStyle/>
        <a:p>
          <a:endParaRPr lang="en-US"/>
        </a:p>
      </dgm:t>
    </dgm:pt>
    <dgm:pt modelId="{D734096E-0FF9-49AA-8600-29924299A645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이동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거리</a:t>
          </a:r>
          <a:endParaRPr lang="en-US" sz="1400" dirty="0">
            <a:solidFill>
              <a:schemeClr val="bg1"/>
            </a:solidFill>
          </a:endParaRPr>
        </a:p>
      </dgm:t>
    </dgm:pt>
    <dgm:pt modelId="{3F4EF640-C0A2-4658-B035-014C3DB50E68}" type="parTrans" cxnId="{AF601B76-213E-4399-8978-A2E9D0F76373}">
      <dgm:prSet/>
      <dgm:spPr/>
      <dgm:t>
        <a:bodyPr/>
        <a:lstStyle/>
        <a:p>
          <a:endParaRPr lang="en-US"/>
        </a:p>
      </dgm:t>
    </dgm:pt>
    <dgm:pt modelId="{CEAD0B1B-6A2E-45FA-B000-2F86A68074A1}" type="sibTrans" cxnId="{AF601B76-213E-4399-8978-A2E9D0F76373}">
      <dgm:prSet/>
      <dgm:spPr/>
      <dgm:t>
        <a:bodyPr/>
        <a:lstStyle/>
        <a:p>
          <a:endParaRPr lang="en-US"/>
        </a:p>
      </dgm:t>
    </dgm:pt>
    <dgm:pt modelId="{3083003A-8AB1-4CE5-80AA-59A24D1A8D7A}">
      <dgm:prSet/>
      <dgm:spPr/>
      <dgm:t>
        <a:bodyPr/>
        <a:lstStyle/>
        <a:p>
          <a:r>
            <a:rPr lang="en-US" dirty="0" err="1"/>
            <a:t>에포크</a:t>
          </a:r>
          <a:r>
            <a:rPr lang="en-US" dirty="0"/>
            <a:t> (Epoch)</a:t>
          </a:r>
        </a:p>
      </dgm:t>
    </dgm:pt>
    <dgm:pt modelId="{E191D485-F64B-4C34-865E-8BEB9B27D800}" type="parTrans" cxnId="{554559FD-6B41-47B2-9CA4-351E9BDF4F69}">
      <dgm:prSet/>
      <dgm:spPr/>
      <dgm:t>
        <a:bodyPr/>
        <a:lstStyle/>
        <a:p>
          <a:endParaRPr lang="en-US"/>
        </a:p>
      </dgm:t>
    </dgm:pt>
    <dgm:pt modelId="{9F78341B-8A55-4555-9B8B-B35920EBB5CA}" type="sibTrans" cxnId="{554559FD-6B41-47B2-9CA4-351E9BDF4F69}">
      <dgm:prSet/>
      <dgm:spPr/>
      <dgm:t>
        <a:bodyPr/>
        <a:lstStyle/>
        <a:p>
          <a:endParaRPr lang="en-US"/>
        </a:p>
      </dgm:t>
    </dgm:pt>
    <dgm:pt modelId="{CFC843DF-9A5F-40EF-948E-67D9792E0F9E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모델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86B52AFD-35F5-40FD-82EA-9F297F1F1591}" type="parTrans" cxnId="{8DB076E5-C64A-4CEE-B347-A6B77C16901D}">
      <dgm:prSet/>
      <dgm:spPr/>
      <dgm:t>
        <a:bodyPr/>
        <a:lstStyle/>
        <a:p>
          <a:endParaRPr lang="en-US"/>
        </a:p>
      </dgm:t>
    </dgm:pt>
    <dgm:pt modelId="{F21DF78C-208E-4737-82E6-C9FD7042B593}" type="sibTrans" cxnId="{8DB076E5-C64A-4CEE-B347-A6B77C16901D}">
      <dgm:prSet/>
      <dgm:spPr/>
      <dgm:t>
        <a:bodyPr/>
        <a:lstStyle/>
        <a:p>
          <a:endParaRPr lang="en-US"/>
        </a:p>
      </dgm:t>
    </dgm:pt>
    <dgm:pt modelId="{B3C044AD-EE3D-4628-AD80-324415DD091C}">
      <dgm:prSet/>
      <dgm:spPr/>
      <dgm:t>
        <a:bodyPr/>
        <a:lstStyle/>
        <a:p>
          <a:r>
            <a:rPr lang="en-US" dirty="0" err="1"/>
            <a:t>배치</a:t>
          </a:r>
          <a:r>
            <a:rPr lang="en-US" dirty="0"/>
            <a:t> (Batch)</a:t>
          </a:r>
        </a:p>
      </dgm:t>
    </dgm:pt>
    <dgm:pt modelId="{F3BEA7AF-F443-4AD3-952B-F949D21DDFA9}" type="parTrans" cxnId="{B070700B-B69D-4C10-B238-2E760B92B06B}">
      <dgm:prSet/>
      <dgm:spPr/>
      <dgm:t>
        <a:bodyPr/>
        <a:lstStyle/>
        <a:p>
          <a:endParaRPr lang="en-US"/>
        </a:p>
      </dgm:t>
    </dgm:pt>
    <dgm:pt modelId="{9E5F1919-8488-4F64-A947-304C519902F0}" type="sibTrans" cxnId="{B070700B-B69D-4C10-B238-2E760B92B06B}">
      <dgm:prSet/>
      <dgm:spPr/>
      <dgm:t>
        <a:bodyPr/>
        <a:lstStyle/>
        <a:p>
          <a:endParaRPr lang="en-US"/>
        </a:p>
      </dgm:t>
    </dgm:pt>
    <dgm:pt modelId="{9FE1706A-EFDA-41A5-A773-A39316EC2830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ko-KR" altLang="en-US" sz="1400" dirty="0">
              <a:solidFill>
                <a:schemeClr val="bg1"/>
              </a:solidFill>
            </a:rPr>
            <a:t>중 특정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샘플</a:t>
          </a:r>
          <a:endParaRPr lang="en-US" sz="1400" dirty="0">
            <a:solidFill>
              <a:schemeClr val="bg1"/>
            </a:solidFill>
          </a:endParaRPr>
        </a:p>
      </dgm:t>
    </dgm:pt>
    <dgm:pt modelId="{64D7E0BF-54A4-4B36-A88F-CDE1B3BAE986}" type="parTrans" cxnId="{39D379BE-DE0A-4ACE-83C7-0BC4D51B0CC3}">
      <dgm:prSet/>
      <dgm:spPr/>
      <dgm:t>
        <a:bodyPr/>
        <a:lstStyle/>
        <a:p>
          <a:endParaRPr lang="en-US"/>
        </a:p>
      </dgm:t>
    </dgm:pt>
    <dgm:pt modelId="{D4042DBE-E4E2-480C-AF7E-03C78682A8E3}" type="sibTrans" cxnId="{39D379BE-DE0A-4ACE-83C7-0BC4D51B0CC3}">
      <dgm:prSet/>
      <dgm:spPr/>
      <dgm:t>
        <a:bodyPr/>
        <a:lstStyle/>
        <a:p>
          <a:endParaRPr lang="en-US"/>
        </a:p>
      </dgm:t>
    </dgm:pt>
    <dgm:pt modelId="{7B5C2F21-1EBC-48A9-A8CB-E6418AF378DF}">
      <dgm:prSet/>
      <dgm:spPr/>
      <dgm:t>
        <a:bodyPr/>
        <a:lstStyle/>
        <a:p>
          <a:r>
            <a:rPr lang="en-US" dirty="0" err="1"/>
            <a:t>단계</a:t>
          </a:r>
          <a:r>
            <a:rPr lang="en-US" dirty="0"/>
            <a:t> (Step)</a:t>
          </a:r>
        </a:p>
      </dgm:t>
    </dgm:pt>
    <dgm:pt modelId="{8F186750-C588-4EA8-8807-33727C62B3BE}" type="parTrans" cxnId="{93B38EEC-7A84-4E96-BCDE-25E31AAFACD3}">
      <dgm:prSet/>
      <dgm:spPr/>
      <dgm:t>
        <a:bodyPr/>
        <a:lstStyle/>
        <a:p>
          <a:endParaRPr lang="en-US"/>
        </a:p>
      </dgm:t>
    </dgm:pt>
    <dgm:pt modelId="{9F9B30A4-92A5-4A71-BC1B-B303E10DE802}" type="sibTrans" cxnId="{93B38EEC-7A84-4E96-BCDE-25E31AAFACD3}">
      <dgm:prSet/>
      <dgm:spPr/>
      <dgm:t>
        <a:bodyPr/>
        <a:lstStyle/>
        <a:p>
          <a:endParaRPr lang="en-US"/>
        </a:p>
      </dgm:t>
    </dgm:pt>
    <dgm:pt modelId="{CEE3B6D4-F84C-4B90-B216-DCFFC40AB5FA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가중치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매개변수에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대한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FD25EE08-5922-4AE4-9CAD-8EA8F092281E}" type="parTrans" cxnId="{7B732E02-CD82-4E27-8FC9-B1EF2462007D}">
      <dgm:prSet/>
      <dgm:spPr/>
      <dgm:t>
        <a:bodyPr/>
        <a:lstStyle/>
        <a:p>
          <a:endParaRPr lang="en-US"/>
        </a:p>
      </dgm:t>
    </dgm:pt>
    <dgm:pt modelId="{2256DB6C-2DC4-45D3-9CC9-BBFCE6E2BBED}" type="sibTrans" cxnId="{7B732E02-CD82-4E27-8FC9-B1EF2462007D}">
      <dgm:prSet/>
      <dgm:spPr/>
      <dgm:t>
        <a:bodyPr/>
        <a:lstStyle/>
        <a:p>
          <a:endParaRPr lang="en-US"/>
        </a:p>
      </dgm:t>
    </dgm:pt>
    <dgm:pt modelId="{C0C88525-1BBB-4FE0-850D-D600A74CCF9A}" type="pres">
      <dgm:prSet presAssocID="{5451851A-D793-4BAD-A530-6AA3846418C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D228C60-E14F-414F-A734-4995EAC005E5}" type="pres">
      <dgm:prSet presAssocID="{B6C5B93C-3C5B-4EFF-9723-5E3F1FAD63BC}" presName="composite" presStyleCnt="0"/>
      <dgm:spPr/>
    </dgm:pt>
    <dgm:pt modelId="{55FDDEC3-34F3-4B71-AB67-03390DAF22BB}" type="pres">
      <dgm:prSet presAssocID="{B6C5B93C-3C5B-4EFF-9723-5E3F1FAD63BC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BF0FD4-E1A0-44F6-89A8-6125FBCFA794}" type="pres">
      <dgm:prSet presAssocID="{B6C5B93C-3C5B-4EFF-9723-5E3F1FAD63BC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C9DA15C-0905-4A1A-93C0-0CCBEF6E972C}" type="pres">
      <dgm:prSet presAssocID="{B6C5B93C-3C5B-4EFF-9723-5E3F1FAD63BC}" presName="Accent" presStyleLbl="parChTrans1D1" presStyleIdx="0" presStyleCnt="5"/>
      <dgm:spPr/>
    </dgm:pt>
    <dgm:pt modelId="{A44BD164-4B52-4B4F-9102-476A5F018BBD}" type="pres">
      <dgm:prSet presAssocID="{879C13C4-F079-41B0-8478-277EA4EE2D56}" presName="sibTrans" presStyleCnt="0"/>
      <dgm:spPr/>
    </dgm:pt>
    <dgm:pt modelId="{242EBD53-7E34-4DB1-BF65-A28158E14922}" type="pres">
      <dgm:prSet presAssocID="{C0941678-E692-4F56-AECE-964CCB370481}" presName="composite" presStyleCnt="0"/>
      <dgm:spPr/>
    </dgm:pt>
    <dgm:pt modelId="{0068E5C5-00C1-4705-BE3D-19C1721DC406}" type="pres">
      <dgm:prSet presAssocID="{C0941678-E692-4F56-AECE-964CCB370481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8B59E52-C5FB-416A-8E6E-46EC31769B43}" type="pres">
      <dgm:prSet presAssocID="{C0941678-E692-4F56-AECE-964CCB370481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2C859170-6DF8-4D07-9BFE-C5085942C214}" type="pres">
      <dgm:prSet presAssocID="{C0941678-E692-4F56-AECE-964CCB370481}" presName="Accent" presStyleLbl="parChTrans1D1" presStyleIdx="1" presStyleCnt="5"/>
      <dgm:spPr/>
    </dgm:pt>
    <dgm:pt modelId="{F2673C98-8535-4445-BD32-6BACD98F46F4}" type="pres">
      <dgm:prSet presAssocID="{BE8878D1-9BD8-4795-B7BA-7191463E973B}" presName="sibTrans" presStyleCnt="0"/>
      <dgm:spPr/>
    </dgm:pt>
    <dgm:pt modelId="{54E86ED1-D5CC-4E44-A9C1-EFA1F29FCFE7}" type="pres">
      <dgm:prSet presAssocID="{3083003A-8AB1-4CE5-80AA-59A24D1A8D7A}" presName="composite" presStyleCnt="0"/>
      <dgm:spPr/>
    </dgm:pt>
    <dgm:pt modelId="{C2951553-493E-467F-8DF3-6318E00F3CD5}" type="pres">
      <dgm:prSet presAssocID="{3083003A-8AB1-4CE5-80AA-59A24D1A8D7A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930D721-0407-42D6-84F4-42941E4B7410}" type="pres">
      <dgm:prSet presAssocID="{3083003A-8AB1-4CE5-80AA-59A24D1A8D7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CF2E5A1D-736B-4DEB-8217-5156531D30D0}" type="pres">
      <dgm:prSet presAssocID="{3083003A-8AB1-4CE5-80AA-59A24D1A8D7A}" presName="Accent" presStyleLbl="parChTrans1D1" presStyleIdx="2" presStyleCnt="5"/>
      <dgm:spPr/>
    </dgm:pt>
    <dgm:pt modelId="{6B5FCD67-CFC5-4C41-9088-9B9BAE8397F7}" type="pres">
      <dgm:prSet presAssocID="{9F78341B-8A55-4555-9B8B-B35920EBB5CA}" presName="sibTrans" presStyleCnt="0"/>
      <dgm:spPr/>
    </dgm:pt>
    <dgm:pt modelId="{FB801193-F753-4389-9112-89C5D3BC06AC}" type="pres">
      <dgm:prSet presAssocID="{B3C044AD-EE3D-4628-AD80-324415DD091C}" presName="composite" presStyleCnt="0"/>
      <dgm:spPr/>
    </dgm:pt>
    <dgm:pt modelId="{0D9FB510-481C-409C-81F2-4E3D77673F3E}" type="pres">
      <dgm:prSet presAssocID="{B3C044AD-EE3D-4628-AD80-324415DD091C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7363449-2DC7-42D7-85C1-A2B5EBD95E26}" type="pres">
      <dgm:prSet presAssocID="{B3C044AD-EE3D-4628-AD80-324415DD091C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3F4CAB-3ACA-4762-A3BF-9B9F87ACCBC1}" type="pres">
      <dgm:prSet presAssocID="{B3C044AD-EE3D-4628-AD80-324415DD091C}" presName="Accent" presStyleLbl="parChTrans1D1" presStyleIdx="3" presStyleCnt="5"/>
      <dgm:spPr/>
    </dgm:pt>
    <dgm:pt modelId="{BB86EDBA-D523-41E1-A717-0D656E7283B6}" type="pres">
      <dgm:prSet presAssocID="{9E5F1919-8488-4F64-A947-304C519902F0}" presName="sibTrans" presStyleCnt="0"/>
      <dgm:spPr/>
    </dgm:pt>
    <dgm:pt modelId="{EC63FEE0-4326-4B65-BAC8-AAD95F8727C8}" type="pres">
      <dgm:prSet presAssocID="{7B5C2F21-1EBC-48A9-A8CB-E6418AF378DF}" presName="composite" presStyleCnt="0"/>
      <dgm:spPr/>
    </dgm:pt>
    <dgm:pt modelId="{7773D711-D973-4A92-AF71-AD154EEAB9D3}" type="pres">
      <dgm:prSet presAssocID="{7B5C2F21-1EBC-48A9-A8CB-E6418AF378DF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35096CD-FC4F-4C72-B71A-D931C2289B52}" type="pres">
      <dgm:prSet presAssocID="{7B5C2F21-1EBC-48A9-A8CB-E6418AF378DF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450C01C0-9AF3-4DF8-BE49-E425447072BD}" type="pres">
      <dgm:prSet presAssocID="{7B5C2F21-1EBC-48A9-A8CB-E6418AF378DF}" presName="Accent" presStyleLbl="parChTrans1D1" presStyleIdx="4" presStyleCnt="5"/>
      <dgm:spPr/>
    </dgm:pt>
  </dgm:ptLst>
  <dgm:cxnLst>
    <dgm:cxn modelId="{7B732E02-CD82-4E27-8FC9-B1EF2462007D}" srcId="{7B5C2F21-1EBC-48A9-A8CB-E6418AF378DF}" destId="{CEE3B6D4-F84C-4B90-B216-DCFFC40AB5FA}" srcOrd="0" destOrd="0" parTransId="{FD25EE08-5922-4AE4-9CAD-8EA8F092281E}" sibTransId="{2256DB6C-2DC4-45D3-9CC9-BBFCE6E2BBED}"/>
    <dgm:cxn modelId="{A2114B04-0293-4005-8597-D6180267E4DE}" type="presOf" srcId="{D734096E-0FF9-49AA-8600-29924299A645}" destId="{0068E5C5-00C1-4705-BE3D-19C1721DC406}" srcOrd="0" destOrd="0" presId="urn:microsoft.com/office/officeart/2011/layout/TabList"/>
    <dgm:cxn modelId="{A6381106-46FE-47B3-AD66-19BD92C05A9C}" type="presOf" srcId="{7B5C2F21-1EBC-48A9-A8CB-E6418AF378DF}" destId="{635096CD-FC4F-4C72-B71A-D931C2289B52}" srcOrd="0" destOrd="0" presId="urn:microsoft.com/office/officeart/2011/layout/TabList"/>
    <dgm:cxn modelId="{6C63A206-F4A8-448E-83B1-84F6B6CCE736}" type="presOf" srcId="{B6C5B93C-3C5B-4EFF-9723-5E3F1FAD63BC}" destId="{40BF0FD4-E1A0-44F6-89A8-6125FBCFA794}" srcOrd="0" destOrd="0" presId="urn:microsoft.com/office/officeart/2011/layout/TabList"/>
    <dgm:cxn modelId="{AC7EB508-DC8E-46A4-8B1E-2182A66EB48D}" type="presOf" srcId="{9FE1706A-EFDA-41A5-A773-A39316EC2830}" destId="{0D9FB510-481C-409C-81F2-4E3D77673F3E}" srcOrd="0" destOrd="0" presId="urn:microsoft.com/office/officeart/2011/layout/TabList"/>
    <dgm:cxn modelId="{B070700B-B69D-4C10-B238-2E760B92B06B}" srcId="{5451851A-D793-4BAD-A530-6AA3846418C3}" destId="{B3C044AD-EE3D-4628-AD80-324415DD091C}" srcOrd="3" destOrd="0" parTransId="{F3BEA7AF-F443-4AD3-952B-F949D21DDFA9}" sibTransId="{9E5F1919-8488-4F64-A947-304C519902F0}"/>
    <dgm:cxn modelId="{6FB3E017-448B-493B-8441-A2096C539D6A}" srcId="{5451851A-D793-4BAD-A530-6AA3846418C3}" destId="{B6C5B93C-3C5B-4EFF-9723-5E3F1FAD63BC}" srcOrd="0" destOrd="0" parTransId="{677A2E62-B40A-46C7-A86D-2B4F549CC091}" sibTransId="{879C13C4-F079-41B0-8478-277EA4EE2D56}"/>
    <dgm:cxn modelId="{FD0F4F25-1D6B-4F00-A46B-569DB7278A3D}" type="presOf" srcId="{B3C044AD-EE3D-4628-AD80-324415DD091C}" destId="{A7363449-2DC7-42D7-85C1-A2B5EBD95E26}" srcOrd="0" destOrd="0" presId="urn:microsoft.com/office/officeart/2011/layout/TabList"/>
    <dgm:cxn modelId="{545A1F28-C3DE-4ACB-8A97-13887DBE192B}" srcId="{B6C5B93C-3C5B-4EFF-9723-5E3F1FAD63BC}" destId="{38338752-738A-4585-97CE-9544AB536DF9}" srcOrd="0" destOrd="0" parTransId="{9DAC8491-12B7-4A31-A33A-D2C46CD6CD44}" sibTransId="{4BD4781C-9BBE-403C-9E37-D6188A070213}"/>
    <dgm:cxn modelId="{887B5A2B-0CA9-49E7-A2EC-5883E612FAB0}" type="presOf" srcId="{C0941678-E692-4F56-AECE-964CCB370481}" destId="{28B59E52-C5FB-416A-8E6E-46EC31769B43}" srcOrd="0" destOrd="0" presId="urn:microsoft.com/office/officeart/2011/layout/TabList"/>
    <dgm:cxn modelId="{7333F22D-B0B6-460E-933B-A3542DE2BA46}" type="presOf" srcId="{CEE3B6D4-F84C-4B90-B216-DCFFC40AB5FA}" destId="{7773D711-D973-4A92-AF71-AD154EEAB9D3}" srcOrd="0" destOrd="0" presId="urn:microsoft.com/office/officeart/2011/layout/TabList"/>
    <dgm:cxn modelId="{0B9DCC2F-8DFE-40E5-AE1C-CAF94D2966FD}" srcId="{5451851A-D793-4BAD-A530-6AA3846418C3}" destId="{C0941678-E692-4F56-AECE-964CCB370481}" srcOrd="1" destOrd="0" parTransId="{3FA26A6D-CA53-4AF0-8007-E0AF1DBFE3E2}" sibTransId="{BE8878D1-9BD8-4795-B7BA-7191463E973B}"/>
    <dgm:cxn modelId="{AF601B76-213E-4399-8978-A2E9D0F76373}" srcId="{C0941678-E692-4F56-AECE-964CCB370481}" destId="{D734096E-0FF9-49AA-8600-29924299A645}" srcOrd="0" destOrd="0" parTransId="{3F4EF640-C0A2-4658-B035-014C3DB50E68}" sibTransId="{CEAD0B1B-6A2E-45FA-B000-2F86A68074A1}"/>
    <dgm:cxn modelId="{064AA09A-64FE-4676-8564-F6AFFB40E1A3}" type="presOf" srcId="{CFC843DF-9A5F-40EF-948E-67D9792E0F9E}" destId="{C2951553-493E-467F-8DF3-6318E00F3CD5}" srcOrd="0" destOrd="0" presId="urn:microsoft.com/office/officeart/2011/layout/TabList"/>
    <dgm:cxn modelId="{39D379BE-DE0A-4ACE-83C7-0BC4D51B0CC3}" srcId="{B3C044AD-EE3D-4628-AD80-324415DD091C}" destId="{9FE1706A-EFDA-41A5-A773-A39316EC2830}" srcOrd="0" destOrd="0" parTransId="{64D7E0BF-54A4-4B36-A88F-CDE1B3BAE986}" sibTransId="{D4042DBE-E4E2-480C-AF7E-03C78682A8E3}"/>
    <dgm:cxn modelId="{D3241BC6-BE27-4363-B10E-682094C8621F}" type="presOf" srcId="{5451851A-D793-4BAD-A530-6AA3846418C3}" destId="{C0C88525-1BBB-4FE0-850D-D600A74CCF9A}" srcOrd="0" destOrd="0" presId="urn:microsoft.com/office/officeart/2011/layout/TabList"/>
    <dgm:cxn modelId="{145748DE-E20D-4A1C-A550-035B057FD404}" type="presOf" srcId="{38338752-738A-4585-97CE-9544AB536DF9}" destId="{55FDDEC3-34F3-4B71-AB67-03390DAF22BB}" srcOrd="0" destOrd="0" presId="urn:microsoft.com/office/officeart/2011/layout/TabList"/>
    <dgm:cxn modelId="{7117C8E3-92BC-42D9-9D0A-38D2204DD312}" type="presOf" srcId="{3083003A-8AB1-4CE5-80AA-59A24D1A8D7A}" destId="{D930D721-0407-42D6-84F4-42941E4B7410}" srcOrd="0" destOrd="0" presId="urn:microsoft.com/office/officeart/2011/layout/TabList"/>
    <dgm:cxn modelId="{8DB076E5-C64A-4CEE-B347-A6B77C16901D}" srcId="{3083003A-8AB1-4CE5-80AA-59A24D1A8D7A}" destId="{CFC843DF-9A5F-40EF-948E-67D9792E0F9E}" srcOrd="0" destOrd="0" parTransId="{86B52AFD-35F5-40FD-82EA-9F297F1F1591}" sibTransId="{F21DF78C-208E-4737-82E6-C9FD7042B593}"/>
    <dgm:cxn modelId="{93B38EEC-7A84-4E96-BCDE-25E31AAFACD3}" srcId="{5451851A-D793-4BAD-A530-6AA3846418C3}" destId="{7B5C2F21-1EBC-48A9-A8CB-E6418AF378DF}" srcOrd="4" destOrd="0" parTransId="{8F186750-C588-4EA8-8807-33727C62B3BE}" sibTransId="{9F9B30A4-92A5-4A71-BC1B-B303E10DE802}"/>
    <dgm:cxn modelId="{554559FD-6B41-47B2-9CA4-351E9BDF4F69}" srcId="{5451851A-D793-4BAD-A530-6AA3846418C3}" destId="{3083003A-8AB1-4CE5-80AA-59A24D1A8D7A}" srcOrd="2" destOrd="0" parTransId="{E191D485-F64B-4C34-865E-8BEB9B27D800}" sibTransId="{9F78341B-8A55-4555-9B8B-B35920EBB5CA}"/>
    <dgm:cxn modelId="{FF826681-5D9C-42E8-9C96-822780895385}" type="presParOf" srcId="{C0C88525-1BBB-4FE0-850D-D600A74CCF9A}" destId="{6D228C60-E14F-414F-A734-4995EAC005E5}" srcOrd="0" destOrd="0" presId="urn:microsoft.com/office/officeart/2011/layout/TabList"/>
    <dgm:cxn modelId="{26D37666-DAF1-477F-8097-2EDC4367C34D}" type="presParOf" srcId="{6D228C60-E14F-414F-A734-4995EAC005E5}" destId="{55FDDEC3-34F3-4B71-AB67-03390DAF22BB}" srcOrd="0" destOrd="0" presId="urn:microsoft.com/office/officeart/2011/layout/TabList"/>
    <dgm:cxn modelId="{8017E063-1A7B-42BB-B09F-36727990473B}" type="presParOf" srcId="{6D228C60-E14F-414F-A734-4995EAC005E5}" destId="{40BF0FD4-E1A0-44F6-89A8-6125FBCFA794}" srcOrd="1" destOrd="0" presId="urn:microsoft.com/office/officeart/2011/layout/TabList"/>
    <dgm:cxn modelId="{C03DE783-8A2D-443B-95FD-7E1A1FBC5290}" type="presParOf" srcId="{6D228C60-E14F-414F-A734-4995EAC005E5}" destId="{3C9DA15C-0905-4A1A-93C0-0CCBEF6E972C}" srcOrd="2" destOrd="0" presId="urn:microsoft.com/office/officeart/2011/layout/TabList"/>
    <dgm:cxn modelId="{D826CC1B-7E59-4D1C-86EA-17524F4080FE}" type="presParOf" srcId="{C0C88525-1BBB-4FE0-850D-D600A74CCF9A}" destId="{A44BD164-4B52-4B4F-9102-476A5F018BBD}" srcOrd="1" destOrd="0" presId="urn:microsoft.com/office/officeart/2011/layout/TabList"/>
    <dgm:cxn modelId="{674F13C3-D608-4F70-82C1-3944DD04EE8D}" type="presParOf" srcId="{C0C88525-1BBB-4FE0-850D-D600A74CCF9A}" destId="{242EBD53-7E34-4DB1-BF65-A28158E14922}" srcOrd="2" destOrd="0" presId="urn:microsoft.com/office/officeart/2011/layout/TabList"/>
    <dgm:cxn modelId="{7E4614C4-5F93-4323-8EDF-9A9754E181B2}" type="presParOf" srcId="{242EBD53-7E34-4DB1-BF65-A28158E14922}" destId="{0068E5C5-00C1-4705-BE3D-19C1721DC406}" srcOrd="0" destOrd="0" presId="urn:microsoft.com/office/officeart/2011/layout/TabList"/>
    <dgm:cxn modelId="{38528F57-5E9E-4670-B6F6-AA276B3E945A}" type="presParOf" srcId="{242EBD53-7E34-4DB1-BF65-A28158E14922}" destId="{28B59E52-C5FB-416A-8E6E-46EC31769B43}" srcOrd="1" destOrd="0" presId="urn:microsoft.com/office/officeart/2011/layout/TabList"/>
    <dgm:cxn modelId="{FFF24E46-A825-4388-A719-87C775BE147F}" type="presParOf" srcId="{242EBD53-7E34-4DB1-BF65-A28158E14922}" destId="{2C859170-6DF8-4D07-9BFE-C5085942C214}" srcOrd="2" destOrd="0" presId="urn:microsoft.com/office/officeart/2011/layout/TabList"/>
    <dgm:cxn modelId="{DDC526B2-636B-456D-B9DA-AE89F40C4685}" type="presParOf" srcId="{C0C88525-1BBB-4FE0-850D-D600A74CCF9A}" destId="{F2673C98-8535-4445-BD32-6BACD98F46F4}" srcOrd="3" destOrd="0" presId="urn:microsoft.com/office/officeart/2011/layout/TabList"/>
    <dgm:cxn modelId="{60EB6E8C-11C4-4A31-BB39-A3E5F271CB47}" type="presParOf" srcId="{C0C88525-1BBB-4FE0-850D-D600A74CCF9A}" destId="{54E86ED1-D5CC-4E44-A9C1-EFA1F29FCFE7}" srcOrd="4" destOrd="0" presId="urn:microsoft.com/office/officeart/2011/layout/TabList"/>
    <dgm:cxn modelId="{F9F42621-B9B4-4D83-816C-A7C0BEFB2F93}" type="presParOf" srcId="{54E86ED1-D5CC-4E44-A9C1-EFA1F29FCFE7}" destId="{C2951553-493E-467F-8DF3-6318E00F3CD5}" srcOrd="0" destOrd="0" presId="urn:microsoft.com/office/officeart/2011/layout/TabList"/>
    <dgm:cxn modelId="{B2A08D41-CA94-4FAC-B033-EA168BEB4896}" type="presParOf" srcId="{54E86ED1-D5CC-4E44-A9C1-EFA1F29FCFE7}" destId="{D930D721-0407-42D6-84F4-42941E4B7410}" srcOrd="1" destOrd="0" presId="urn:microsoft.com/office/officeart/2011/layout/TabList"/>
    <dgm:cxn modelId="{46345988-FC29-4D30-B4AB-CEC6C9E1D40D}" type="presParOf" srcId="{54E86ED1-D5CC-4E44-A9C1-EFA1F29FCFE7}" destId="{CF2E5A1D-736B-4DEB-8217-5156531D30D0}" srcOrd="2" destOrd="0" presId="urn:microsoft.com/office/officeart/2011/layout/TabList"/>
    <dgm:cxn modelId="{A32BF829-87DC-444A-A822-1C8841151C2B}" type="presParOf" srcId="{C0C88525-1BBB-4FE0-850D-D600A74CCF9A}" destId="{6B5FCD67-CFC5-4C41-9088-9B9BAE8397F7}" srcOrd="5" destOrd="0" presId="urn:microsoft.com/office/officeart/2011/layout/TabList"/>
    <dgm:cxn modelId="{CE8B1373-10A9-4391-9FBC-2585069F1A0D}" type="presParOf" srcId="{C0C88525-1BBB-4FE0-850D-D600A74CCF9A}" destId="{FB801193-F753-4389-9112-89C5D3BC06AC}" srcOrd="6" destOrd="0" presId="urn:microsoft.com/office/officeart/2011/layout/TabList"/>
    <dgm:cxn modelId="{04435A91-ED44-453D-8678-B47129A01C6F}" type="presParOf" srcId="{FB801193-F753-4389-9112-89C5D3BC06AC}" destId="{0D9FB510-481C-409C-81F2-4E3D77673F3E}" srcOrd="0" destOrd="0" presId="urn:microsoft.com/office/officeart/2011/layout/TabList"/>
    <dgm:cxn modelId="{B3E82E8E-7040-4BBD-AB17-E623B941B2CC}" type="presParOf" srcId="{FB801193-F753-4389-9112-89C5D3BC06AC}" destId="{A7363449-2DC7-42D7-85C1-A2B5EBD95E26}" srcOrd="1" destOrd="0" presId="urn:microsoft.com/office/officeart/2011/layout/TabList"/>
    <dgm:cxn modelId="{4DF6BA9C-6A83-4D4E-913E-2611EBDE7D3C}" type="presParOf" srcId="{FB801193-F753-4389-9112-89C5D3BC06AC}" destId="{5F3F4CAB-3ACA-4762-A3BF-9B9F87ACCBC1}" srcOrd="2" destOrd="0" presId="urn:microsoft.com/office/officeart/2011/layout/TabList"/>
    <dgm:cxn modelId="{FBC6662C-4FFA-4AAB-A51C-D635DA3B4118}" type="presParOf" srcId="{C0C88525-1BBB-4FE0-850D-D600A74CCF9A}" destId="{BB86EDBA-D523-41E1-A717-0D656E7283B6}" srcOrd="7" destOrd="0" presId="urn:microsoft.com/office/officeart/2011/layout/TabList"/>
    <dgm:cxn modelId="{C31DA8E4-AF9B-416E-8E31-4B9BAB940C7F}" type="presParOf" srcId="{C0C88525-1BBB-4FE0-850D-D600A74CCF9A}" destId="{EC63FEE0-4326-4B65-BAC8-AAD95F8727C8}" srcOrd="8" destOrd="0" presId="urn:microsoft.com/office/officeart/2011/layout/TabList"/>
    <dgm:cxn modelId="{C6730510-85D6-4B75-A91F-AFA1E176B54A}" type="presParOf" srcId="{EC63FEE0-4326-4B65-BAC8-AAD95F8727C8}" destId="{7773D711-D973-4A92-AF71-AD154EEAB9D3}" srcOrd="0" destOrd="0" presId="urn:microsoft.com/office/officeart/2011/layout/TabList"/>
    <dgm:cxn modelId="{B6CAD003-A2CB-464E-8905-0338D9BE3BDC}" type="presParOf" srcId="{EC63FEE0-4326-4B65-BAC8-AAD95F8727C8}" destId="{635096CD-FC4F-4C72-B71A-D931C2289B52}" srcOrd="1" destOrd="0" presId="urn:microsoft.com/office/officeart/2011/layout/TabList"/>
    <dgm:cxn modelId="{855E14A9-D90F-4603-8E59-E8924BBABB9B}" type="presParOf" srcId="{EC63FEE0-4326-4B65-BAC8-AAD95F8727C8}" destId="{450C01C0-9AF3-4DF8-BE49-E425447072B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51851A-D793-4BAD-A530-6AA3846418C3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5B93C-3C5B-4EFF-9723-5E3F1FAD63B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 err="1"/>
            <a:t>그래디언트</a:t>
          </a:r>
          <a:r>
            <a:rPr lang="en-US" sz="1300" dirty="0"/>
            <a:t>(Gradient)</a:t>
          </a:r>
        </a:p>
      </dgm:t>
    </dgm:pt>
    <dgm:pt modelId="{677A2E62-B40A-46C7-A86D-2B4F549CC091}" type="parTrans" cxnId="{6FB3E017-448B-493B-8441-A2096C539D6A}">
      <dgm:prSet/>
      <dgm:spPr/>
      <dgm:t>
        <a:bodyPr/>
        <a:lstStyle/>
        <a:p>
          <a:endParaRPr lang="en-US"/>
        </a:p>
      </dgm:t>
    </dgm:pt>
    <dgm:pt modelId="{879C13C4-F079-41B0-8478-277EA4EE2D56}" type="sibTrans" cxnId="{6FB3E017-448B-493B-8441-A2096C539D6A}">
      <dgm:prSet/>
      <dgm:spPr/>
      <dgm:t>
        <a:bodyPr/>
        <a:lstStyle/>
        <a:p>
          <a:endParaRPr lang="en-US"/>
        </a:p>
      </dgm:t>
    </dgm:pt>
    <dgm:pt modelId="{38338752-738A-4585-97CE-9544AB536DF9}">
      <dgm:prSet custT="1"/>
      <dgm:spPr/>
      <dgm:t>
        <a:bodyPr anchor="ctr"/>
        <a:lstStyle/>
        <a:p>
          <a:pPr marL="91440" algn="l"/>
          <a:r>
            <a:rPr lang="en-US" sz="1400" dirty="0" err="1">
              <a:solidFill>
                <a:schemeClr val="bg1"/>
              </a:solidFill>
            </a:rPr>
            <a:t>어떤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방향으로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손실이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가장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많이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감소하는가</a:t>
          </a:r>
          <a:r>
            <a:rPr lang="en-US" sz="1400" dirty="0">
              <a:solidFill>
                <a:schemeClr val="bg1"/>
              </a:solidFill>
            </a:rPr>
            <a:t> </a:t>
          </a:r>
          <a:endParaRPr kumimoji="0" lang="en-US" sz="1400" b="0" i="1" u="none" strike="noStrike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gm:t>
    </dgm:pt>
    <dgm:pt modelId="{9DAC8491-12B7-4A31-A33A-D2C46CD6CD44}" type="parTrans" cxnId="{545A1F28-C3DE-4ACB-8A97-13887DBE192B}">
      <dgm:prSet/>
      <dgm:spPr/>
      <dgm:t>
        <a:bodyPr/>
        <a:lstStyle/>
        <a:p>
          <a:endParaRPr lang="en-US"/>
        </a:p>
      </dgm:t>
    </dgm:pt>
    <dgm:pt modelId="{4BD4781C-9BBE-403C-9E37-D6188A070213}" type="sibTrans" cxnId="{545A1F28-C3DE-4ACB-8A97-13887DBE192B}">
      <dgm:prSet/>
      <dgm:spPr/>
      <dgm:t>
        <a:bodyPr/>
        <a:lstStyle/>
        <a:p>
          <a:endParaRPr lang="en-US"/>
        </a:p>
      </dgm:t>
    </dgm:pt>
    <dgm:pt modelId="{C0941678-E692-4F56-AECE-964CCB370481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26A6D-CA53-4AF0-8007-E0AF1DBFE3E2}" type="parTrans" cxnId="{0B9DCC2F-8DFE-40E5-AE1C-CAF94D2966FD}">
      <dgm:prSet/>
      <dgm:spPr/>
      <dgm:t>
        <a:bodyPr/>
        <a:lstStyle/>
        <a:p>
          <a:endParaRPr lang="en-US"/>
        </a:p>
      </dgm:t>
    </dgm:pt>
    <dgm:pt modelId="{BE8878D1-9BD8-4795-B7BA-7191463E973B}" type="sibTrans" cxnId="{0B9DCC2F-8DFE-40E5-AE1C-CAF94D2966FD}">
      <dgm:prSet/>
      <dgm:spPr/>
      <dgm:t>
        <a:bodyPr/>
        <a:lstStyle/>
        <a:p>
          <a:endParaRPr lang="en-US"/>
        </a:p>
      </dgm:t>
    </dgm:pt>
    <dgm:pt modelId="{D734096E-0FF9-49AA-8600-29924299A645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이동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거리</a:t>
          </a:r>
          <a:endParaRPr lang="en-US" sz="1400" dirty="0">
            <a:solidFill>
              <a:schemeClr val="bg1"/>
            </a:solidFill>
          </a:endParaRPr>
        </a:p>
      </dgm:t>
    </dgm:pt>
    <dgm:pt modelId="{3F4EF640-C0A2-4658-B035-014C3DB50E68}" type="parTrans" cxnId="{AF601B76-213E-4399-8978-A2E9D0F76373}">
      <dgm:prSet/>
      <dgm:spPr/>
      <dgm:t>
        <a:bodyPr/>
        <a:lstStyle/>
        <a:p>
          <a:endParaRPr lang="en-US"/>
        </a:p>
      </dgm:t>
    </dgm:pt>
    <dgm:pt modelId="{CEAD0B1B-6A2E-45FA-B000-2F86A68074A1}" type="sibTrans" cxnId="{AF601B76-213E-4399-8978-A2E9D0F76373}">
      <dgm:prSet/>
      <dgm:spPr/>
      <dgm:t>
        <a:bodyPr/>
        <a:lstStyle/>
        <a:p>
          <a:endParaRPr lang="en-US"/>
        </a:p>
      </dgm:t>
    </dgm:pt>
    <dgm:pt modelId="{3083003A-8AB1-4CE5-80AA-59A24D1A8D7A}">
      <dgm:prSet/>
      <dgm:spPr/>
      <dgm:t>
        <a:bodyPr/>
        <a:lstStyle/>
        <a:p>
          <a:r>
            <a:rPr lang="en-US" dirty="0" err="1"/>
            <a:t>에포크</a:t>
          </a:r>
          <a:r>
            <a:rPr lang="en-US" dirty="0"/>
            <a:t> (Epoch)</a:t>
          </a:r>
        </a:p>
      </dgm:t>
    </dgm:pt>
    <dgm:pt modelId="{E191D485-F64B-4C34-865E-8BEB9B27D800}" type="parTrans" cxnId="{554559FD-6B41-47B2-9CA4-351E9BDF4F69}">
      <dgm:prSet/>
      <dgm:spPr/>
      <dgm:t>
        <a:bodyPr/>
        <a:lstStyle/>
        <a:p>
          <a:endParaRPr lang="en-US"/>
        </a:p>
      </dgm:t>
    </dgm:pt>
    <dgm:pt modelId="{9F78341B-8A55-4555-9B8B-B35920EBB5CA}" type="sibTrans" cxnId="{554559FD-6B41-47B2-9CA4-351E9BDF4F69}">
      <dgm:prSet/>
      <dgm:spPr/>
      <dgm:t>
        <a:bodyPr/>
        <a:lstStyle/>
        <a:p>
          <a:endParaRPr lang="en-US"/>
        </a:p>
      </dgm:t>
    </dgm:pt>
    <dgm:pt modelId="{CFC843DF-9A5F-40EF-948E-67D9792E0F9E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모델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86B52AFD-35F5-40FD-82EA-9F297F1F1591}" type="parTrans" cxnId="{8DB076E5-C64A-4CEE-B347-A6B77C16901D}">
      <dgm:prSet/>
      <dgm:spPr/>
      <dgm:t>
        <a:bodyPr/>
        <a:lstStyle/>
        <a:p>
          <a:endParaRPr lang="en-US"/>
        </a:p>
      </dgm:t>
    </dgm:pt>
    <dgm:pt modelId="{F21DF78C-208E-4737-82E6-C9FD7042B593}" type="sibTrans" cxnId="{8DB076E5-C64A-4CEE-B347-A6B77C16901D}">
      <dgm:prSet/>
      <dgm:spPr/>
      <dgm:t>
        <a:bodyPr/>
        <a:lstStyle/>
        <a:p>
          <a:endParaRPr lang="en-US"/>
        </a:p>
      </dgm:t>
    </dgm:pt>
    <dgm:pt modelId="{B3C044AD-EE3D-4628-AD80-324415DD091C}">
      <dgm:prSet/>
      <dgm:spPr/>
      <dgm:t>
        <a:bodyPr/>
        <a:lstStyle/>
        <a:p>
          <a:r>
            <a:rPr lang="en-US" dirty="0" err="1"/>
            <a:t>배치</a:t>
          </a:r>
          <a:r>
            <a:rPr lang="en-US" dirty="0"/>
            <a:t> (Batch)</a:t>
          </a:r>
        </a:p>
      </dgm:t>
    </dgm:pt>
    <dgm:pt modelId="{F3BEA7AF-F443-4AD3-952B-F949D21DDFA9}" type="parTrans" cxnId="{B070700B-B69D-4C10-B238-2E760B92B06B}">
      <dgm:prSet/>
      <dgm:spPr/>
      <dgm:t>
        <a:bodyPr/>
        <a:lstStyle/>
        <a:p>
          <a:endParaRPr lang="en-US"/>
        </a:p>
      </dgm:t>
    </dgm:pt>
    <dgm:pt modelId="{9E5F1919-8488-4F64-A947-304C519902F0}" type="sibTrans" cxnId="{B070700B-B69D-4C10-B238-2E760B92B06B}">
      <dgm:prSet/>
      <dgm:spPr/>
      <dgm:t>
        <a:bodyPr/>
        <a:lstStyle/>
        <a:p>
          <a:endParaRPr lang="en-US"/>
        </a:p>
      </dgm:t>
    </dgm:pt>
    <dgm:pt modelId="{9FE1706A-EFDA-41A5-A773-A39316EC2830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ko-KR" altLang="en-US" sz="1400" dirty="0">
              <a:solidFill>
                <a:schemeClr val="bg1"/>
              </a:solidFill>
            </a:rPr>
            <a:t>중 특정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샘플</a:t>
          </a:r>
          <a:endParaRPr lang="en-US" sz="1400" dirty="0">
            <a:solidFill>
              <a:schemeClr val="bg1"/>
            </a:solidFill>
          </a:endParaRPr>
        </a:p>
      </dgm:t>
    </dgm:pt>
    <dgm:pt modelId="{64D7E0BF-54A4-4B36-A88F-CDE1B3BAE986}" type="parTrans" cxnId="{39D379BE-DE0A-4ACE-83C7-0BC4D51B0CC3}">
      <dgm:prSet/>
      <dgm:spPr/>
      <dgm:t>
        <a:bodyPr/>
        <a:lstStyle/>
        <a:p>
          <a:endParaRPr lang="en-US"/>
        </a:p>
      </dgm:t>
    </dgm:pt>
    <dgm:pt modelId="{D4042DBE-E4E2-480C-AF7E-03C78682A8E3}" type="sibTrans" cxnId="{39D379BE-DE0A-4ACE-83C7-0BC4D51B0CC3}">
      <dgm:prSet/>
      <dgm:spPr/>
      <dgm:t>
        <a:bodyPr/>
        <a:lstStyle/>
        <a:p>
          <a:endParaRPr lang="en-US"/>
        </a:p>
      </dgm:t>
    </dgm:pt>
    <dgm:pt modelId="{7B5C2F21-1EBC-48A9-A8CB-E6418AF378DF}">
      <dgm:prSet/>
      <dgm:spPr/>
      <dgm:t>
        <a:bodyPr/>
        <a:lstStyle/>
        <a:p>
          <a:r>
            <a:rPr lang="en-US" dirty="0" err="1"/>
            <a:t>단계</a:t>
          </a:r>
          <a:r>
            <a:rPr lang="en-US" dirty="0"/>
            <a:t> (Step)</a:t>
          </a:r>
        </a:p>
      </dgm:t>
    </dgm:pt>
    <dgm:pt modelId="{8F186750-C588-4EA8-8807-33727C62B3BE}" type="parTrans" cxnId="{93B38EEC-7A84-4E96-BCDE-25E31AAFACD3}">
      <dgm:prSet/>
      <dgm:spPr/>
      <dgm:t>
        <a:bodyPr/>
        <a:lstStyle/>
        <a:p>
          <a:endParaRPr lang="en-US"/>
        </a:p>
      </dgm:t>
    </dgm:pt>
    <dgm:pt modelId="{9F9B30A4-92A5-4A71-BC1B-B303E10DE802}" type="sibTrans" cxnId="{93B38EEC-7A84-4E96-BCDE-25E31AAFACD3}">
      <dgm:prSet/>
      <dgm:spPr/>
      <dgm:t>
        <a:bodyPr/>
        <a:lstStyle/>
        <a:p>
          <a:endParaRPr lang="en-US"/>
        </a:p>
      </dgm:t>
    </dgm:pt>
    <dgm:pt modelId="{CEE3B6D4-F84C-4B90-B216-DCFFC40AB5FA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가중치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매개변수에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대한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FD25EE08-5922-4AE4-9CAD-8EA8F092281E}" type="parTrans" cxnId="{7B732E02-CD82-4E27-8FC9-B1EF2462007D}">
      <dgm:prSet/>
      <dgm:spPr/>
      <dgm:t>
        <a:bodyPr/>
        <a:lstStyle/>
        <a:p>
          <a:endParaRPr lang="en-US"/>
        </a:p>
      </dgm:t>
    </dgm:pt>
    <dgm:pt modelId="{2256DB6C-2DC4-45D3-9CC9-BBFCE6E2BBED}" type="sibTrans" cxnId="{7B732E02-CD82-4E27-8FC9-B1EF2462007D}">
      <dgm:prSet/>
      <dgm:spPr/>
      <dgm:t>
        <a:bodyPr/>
        <a:lstStyle/>
        <a:p>
          <a:endParaRPr lang="en-US"/>
        </a:p>
      </dgm:t>
    </dgm:pt>
    <dgm:pt modelId="{C0C88525-1BBB-4FE0-850D-D600A74CCF9A}" type="pres">
      <dgm:prSet presAssocID="{5451851A-D793-4BAD-A530-6AA3846418C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D228C60-E14F-414F-A734-4995EAC005E5}" type="pres">
      <dgm:prSet presAssocID="{B6C5B93C-3C5B-4EFF-9723-5E3F1FAD63BC}" presName="composite" presStyleCnt="0"/>
      <dgm:spPr/>
    </dgm:pt>
    <dgm:pt modelId="{55FDDEC3-34F3-4B71-AB67-03390DAF22BB}" type="pres">
      <dgm:prSet presAssocID="{B6C5B93C-3C5B-4EFF-9723-5E3F1FAD63BC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BF0FD4-E1A0-44F6-89A8-6125FBCFA794}" type="pres">
      <dgm:prSet presAssocID="{B6C5B93C-3C5B-4EFF-9723-5E3F1FAD63BC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C9DA15C-0905-4A1A-93C0-0CCBEF6E972C}" type="pres">
      <dgm:prSet presAssocID="{B6C5B93C-3C5B-4EFF-9723-5E3F1FAD63BC}" presName="Accent" presStyleLbl="parChTrans1D1" presStyleIdx="0" presStyleCnt="5"/>
      <dgm:spPr/>
    </dgm:pt>
    <dgm:pt modelId="{A44BD164-4B52-4B4F-9102-476A5F018BBD}" type="pres">
      <dgm:prSet presAssocID="{879C13C4-F079-41B0-8478-277EA4EE2D56}" presName="sibTrans" presStyleCnt="0"/>
      <dgm:spPr/>
    </dgm:pt>
    <dgm:pt modelId="{242EBD53-7E34-4DB1-BF65-A28158E14922}" type="pres">
      <dgm:prSet presAssocID="{C0941678-E692-4F56-AECE-964CCB370481}" presName="composite" presStyleCnt="0"/>
      <dgm:spPr/>
    </dgm:pt>
    <dgm:pt modelId="{0068E5C5-00C1-4705-BE3D-19C1721DC406}" type="pres">
      <dgm:prSet presAssocID="{C0941678-E692-4F56-AECE-964CCB370481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8B59E52-C5FB-416A-8E6E-46EC31769B43}" type="pres">
      <dgm:prSet presAssocID="{C0941678-E692-4F56-AECE-964CCB370481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2C859170-6DF8-4D07-9BFE-C5085942C214}" type="pres">
      <dgm:prSet presAssocID="{C0941678-E692-4F56-AECE-964CCB370481}" presName="Accent" presStyleLbl="parChTrans1D1" presStyleIdx="1" presStyleCnt="5"/>
      <dgm:spPr/>
    </dgm:pt>
    <dgm:pt modelId="{F2673C98-8535-4445-BD32-6BACD98F46F4}" type="pres">
      <dgm:prSet presAssocID="{BE8878D1-9BD8-4795-B7BA-7191463E973B}" presName="sibTrans" presStyleCnt="0"/>
      <dgm:spPr/>
    </dgm:pt>
    <dgm:pt modelId="{54E86ED1-D5CC-4E44-A9C1-EFA1F29FCFE7}" type="pres">
      <dgm:prSet presAssocID="{3083003A-8AB1-4CE5-80AA-59A24D1A8D7A}" presName="composite" presStyleCnt="0"/>
      <dgm:spPr/>
    </dgm:pt>
    <dgm:pt modelId="{C2951553-493E-467F-8DF3-6318E00F3CD5}" type="pres">
      <dgm:prSet presAssocID="{3083003A-8AB1-4CE5-80AA-59A24D1A8D7A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930D721-0407-42D6-84F4-42941E4B7410}" type="pres">
      <dgm:prSet presAssocID="{3083003A-8AB1-4CE5-80AA-59A24D1A8D7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CF2E5A1D-736B-4DEB-8217-5156531D30D0}" type="pres">
      <dgm:prSet presAssocID="{3083003A-8AB1-4CE5-80AA-59A24D1A8D7A}" presName="Accent" presStyleLbl="parChTrans1D1" presStyleIdx="2" presStyleCnt="5"/>
      <dgm:spPr/>
    </dgm:pt>
    <dgm:pt modelId="{6B5FCD67-CFC5-4C41-9088-9B9BAE8397F7}" type="pres">
      <dgm:prSet presAssocID="{9F78341B-8A55-4555-9B8B-B35920EBB5CA}" presName="sibTrans" presStyleCnt="0"/>
      <dgm:spPr/>
    </dgm:pt>
    <dgm:pt modelId="{FB801193-F753-4389-9112-89C5D3BC06AC}" type="pres">
      <dgm:prSet presAssocID="{B3C044AD-EE3D-4628-AD80-324415DD091C}" presName="composite" presStyleCnt="0"/>
      <dgm:spPr/>
    </dgm:pt>
    <dgm:pt modelId="{0D9FB510-481C-409C-81F2-4E3D77673F3E}" type="pres">
      <dgm:prSet presAssocID="{B3C044AD-EE3D-4628-AD80-324415DD091C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7363449-2DC7-42D7-85C1-A2B5EBD95E26}" type="pres">
      <dgm:prSet presAssocID="{B3C044AD-EE3D-4628-AD80-324415DD091C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3F4CAB-3ACA-4762-A3BF-9B9F87ACCBC1}" type="pres">
      <dgm:prSet presAssocID="{B3C044AD-EE3D-4628-AD80-324415DD091C}" presName="Accent" presStyleLbl="parChTrans1D1" presStyleIdx="3" presStyleCnt="5"/>
      <dgm:spPr/>
    </dgm:pt>
    <dgm:pt modelId="{BB86EDBA-D523-41E1-A717-0D656E7283B6}" type="pres">
      <dgm:prSet presAssocID="{9E5F1919-8488-4F64-A947-304C519902F0}" presName="sibTrans" presStyleCnt="0"/>
      <dgm:spPr/>
    </dgm:pt>
    <dgm:pt modelId="{EC63FEE0-4326-4B65-BAC8-AAD95F8727C8}" type="pres">
      <dgm:prSet presAssocID="{7B5C2F21-1EBC-48A9-A8CB-E6418AF378DF}" presName="composite" presStyleCnt="0"/>
      <dgm:spPr/>
    </dgm:pt>
    <dgm:pt modelId="{7773D711-D973-4A92-AF71-AD154EEAB9D3}" type="pres">
      <dgm:prSet presAssocID="{7B5C2F21-1EBC-48A9-A8CB-E6418AF378DF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35096CD-FC4F-4C72-B71A-D931C2289B52}" type="pres">
      <dgm:prSet presAssocID="{7B5C2F21-1EBC-48A9-A8CB-E6418AF378DF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450C01C0-9AF3-4DF8-BE49-E425447072BD}" type="pres">
      <dgm:prSet presAssocID="{7B5C2F21-1EBC-48A9-A8CB-E6418AF378DF}" presName="Accent" presStyleLbl="parChTrans1D1" presStyleIdx="4" presStyleCnt="5"/>
      <dgm:spPr/>
    </dgm:pt>
  </dgm:ptLst>
  <dgm:cxnLst>
    <dgm:cxn modelId="{7B732E02-CD82-4E27-8FC9-B1EF2462007D}" srcId="{7B5C2F21-1EBC-48A9-A8CB-E6418AF378DF}" destId="{CEE3B6D4-F84C-4B90-B216-DCFFC40AB5FA}" srcOrd="0" destOrd="0" parTransId="{FD25EE08-5922-4AE4-9CAD-8EA8F092281E}" sibTransId="{2256DB6C-2DC4-45D3-9CC9-BBFCE6E2BBED}"/>
    <dgm:cxn modelId="{A2114B04-0293-4005-8597-D6180267E4DE}" type="presOf" srcId="{D734096E-0FF9-49AA-8600-29924299A645}" destId="{0068E5C5-00C1-4705-BE3D-19C1721DC406}" srcOrd="0" destOrd="0" presId="urn:microsoft.com/office/officeart/2011/layout/TabList"/>
    <dgm:cxn modelId="{A6381106-46FE-47B3-AD66-19BD92C05A9C}" type="presOf" srcId="{7B5C2F21-1EBC-48A9-A8CB-E6418AF378DF}" destId="{635096CD-FC4F-4C72-B71A-D931C2289B52}" srcOrd="0" destOrd="0" presId="urn:microsoft.com/office/officeart/2011/layout/TabList"/>
    <dgm:cxn modelId="{6C63A206-F4A8-448E-83B1-84F6B6CCE736}" type="presOf" srcId="{B6C5B93C-3C5B-4EFF-9723-5E3F1FAD63BC}" destId="{40BF0FD4-E1A0-44F6-89A8-6125FBCFA794}" srcOrd="0" destOrd="0" presId="urn:microsoft.com/office/officeart/2011/layout/TabList"/>
    <dgm:cxn modelId="{AC7EB508-DC8E-46A4-8B1E-2182A66EB48D}" type="presOf" srcId="{9FE1706A-EFDA-41A5-A773-A39316EC2830}" destId="{0D9FB510-481C-409C-81F2-4E3D77673F3E}" srcOrd="0" destOrd="0" presId="urn:microsoft.com/office/officeart/2011/layout/TabList"/>
    <dgm:cxn modelId="{B070700B-B69D-4C10-B238-2E760B92B06B}" srcId="{5451851A-D793-4BAD-A530-6AA3846418C3}" destId="{B3C044AD-EE3D-4628-AD80-324415DD091C}" srcOrd="3" destOrd="0" parTransId="{F3BEA7AF-F443-4AD3-952B-F949D21DDFA9}" sibTransId="{9E5F1919-8488-4F64-A947-304C519902F0}"/>
    <dgm:cxn modelId="{6FB3E017-448B-493B-8441-A2096C539D6A}" srcId="{5451851A-D793-4BAD-A530-6AA3846418C3}" destId="{B6C5B93C-3C5B-4EFF-9723-5E3F1FAD63BC}" srcOrd="0" destOrd="0" parTransId="{677A2E62-B40A-46C7-A86D-2B4F549CC091}" sibTransId="{879C13C4-F079-41B0-8478-277EA4EE2D56}"/>
    <dgm:cxn modelId="{FD0F4F25-1D6B-4F00-A46B-569DB7278A3D}" type="presOf" srcId="{B3C044AD-EE3D-4628-AD80-324415DD091C}" destId="{A7363449-2DC7-42D7-85C1-A2B5EBD95E26}" srcOrd="0" destOrd="0" presId="urn:microsoft.com/office/officeart/2011/layout/TabList"/>
    <dgm:cxn modelId="{545A1F28-C3DE-4ACB-8A97-13887DBE192B}" srcId="{B6C5B93C-3C5B-4EFF-9723-5E3F1FAD63BC}" destId="{38338752-738A-4585-97CE-9544AB536DF9}" srcOrd="0" destOrd="0" parTransId="{9DAC8491-12B7-4A31-A33A-D2C46CD6CD44}" sibTransId="{4BD4781C-9BBE-403C-9E37-D6188A070213}"/>
    <dgm:cxn modelId="{887B5A2B-0CA9-49E7-A2EC-5883E612FAB0}" type="presOf" srcId="{C0941678-E692-4F56-AECE-964CCB370481}" destId="{28B59E52-C5FB-416A-8E6E-46EC31769B43}" srcOrd="0" destOrd="0" presId="urn:microsoft.com/office/officeart/2011/layout/TabList"/>
    <dgm:cxn modelId="{7333F22D-B0B6-460E-933B-A3542DE2BA46}" type="presOf" srcId="{CEE3B6D4-F84C-4B90-B216-DCFFC40AB5FA}" destId="{7773D711-D973-4A92-AF71-AD154EEAB9D3}" srcOrd="0" destOrd="0" presId="urn:microsoft.com/office/officeart/2011/layout/TabList"/>
    <dgm:cxn modelId="{0B9DCC2F-8DFE-40E5-AE1C-CAF94D2966FD}" srcId="{5451851A-D793-4BAD-A530-6AA3846418C3}" destId="{C0941678-E692-4F56-AECE-964CCB370481}" srcOrd="1" destOrd="0" parTransId="{3FA26A6D-CA53-4AF0-8007-E0AF1DBFE3E2}" sibTransId="{BE8878D1-9BD8-4795-B7BA-7191463E973B}"/>
    <dgm:cxn modelId="{AF601B76-213E-4399-8978-A2E9D0F76373}" srcId="{C0941678-E692-4F56-AECE-964CCB370481}" destId="{D734096E-0FF9-49AA-8600-29924299A645}" srcOrd="0" destOrd="0" parTransId="{3F4EF640-C0A2-4658-B035-014C3DB50E68}" sibTransId="{CEAD0B1B-6A2E-45FA-B000-2F86A68074A1}"/>
    <dgm:cxn modelId="{064AA09A-64FE-4676-8564-F6AFFB40E1A3}" type="presOf" srcId="{CFC843DF-9A5F-40EF-948E-67D9792E0F9E}" destId="{C2951553-493E-467F-8DF3-6318E00F3CD5}" srcOrd="0" destOrd="0" presId="urn:microsoft.com/office/officeart/2011/layout/TabList"/>
    <dgm:cxn modelId="{39D379BE-DE0A-4ACE-83C7-0BC4D51B0CC3}" srcId="{B3C044AD-EE3D-4628-AD80-324415DD091C}" destId="{9FE1706A-EFDA-41A5-A773-A39316EC2830}" srcOrd="0" destOrd="0" parTransId="{64D7E0BF-54A4-4B36-A88F-CDE1B3BAE986}" sibTransId="{D4042DBE-E4E2-480C-AF7E-03C78682A8E3}"/>
    <dgm:cxn modelId="{D3241BC6-BE27-4363-B10E-682094C8621F}" type="presOf" srcId="{5451851A-D793-4BAD-A530-6AA3846418C3}" destId="{C0C88525-1BBB-4FE0-850D-D600A74CCF9A}" srcOrd="0" destOrd="0" presId="urn:microsoft.com/office/officeart/2011/layout/TabList"/>
    <dgm:cxn modelId="{145748DE-E20D-4A1C-A550-035B057FD404}" type="presOf" srcId="{38338752-738A-4585-97CE-9544AB536DF9}" destId="{55FDDEC3-34F3-4B71-AB67-03390DAF22BB}" srcOrd="0" destOrd="0" presId="urn:microsoft.com/office/officeart/2011/layout/TabList"/>
    <dgm:cxn modelId="{7117C8E3-92BC-42D9-9D0A-38D2204DD312}" type="presOf" srcId="{3083003A-8AB1-4CE5-80AA-59A24D1A8D7A}" destId="{D930D721-0407-42D6-84F4-42941E4B7410}" srcOrd="0" destOrd="0" presId="urn:microsoft.com/office/officeart/2011/layout/TabList"/>
    <dgm:cxn modelId="{8DB076E5-C64A-4CEE-B347-A6B77C16901D}" srcId="{3083003A-8AB1-4CE5-80AA-59A24D1A8D7A}" destId="{CFC843DF-9A5F-40EF-948E-67D9792E0F9E}" srcOrd="0" destOrd="0" parTransId="{86B52AFD-35F5-40FD-82EA-9F297F1F1591}" sibTransId="{F21DF78C-208E-4737-82E6-C9FD7042B593}"/>
    <dgm:cxn modelId="{93B38EEC-7A84-4E96-BCDE-25E31AAFACD3}" srcId="{5451851A-D793-4BAD-A530-6AA3846418C3}" destId="{7B5C2F21-1EBC-48A9-A8CB-E6418AF378DF}" srcOrd="4" destOrd="0" parTransId="{8F186750-C588-4EA8-8807-33727C62B3BE}" sibTransId="{9F9B30A4-92A5-4A71-BC1B-B303E10DE802}"/>
    <dgm:cxn modelId="{554559FD-6B41-47B2-9CA4-351E9BDF4F69}" srcId="{5451851A-D793-4BAD-A530-6AA3846418C3}" destId="{3083003A-8AB1-4CE5-80AA-59A24D1A8D7A}" srcOrd="2" destOrd="0" parTransId="{E191D485-F64B-4C34-865E-8BEB9B27D800}" sibTransId="{9F78341B-8A55-4555-9B8B-B35920EBB5CA}"/>
    <dgm:cxn modelId="{FF826681-5D9C-42E8-9C96-822780895385}" type="presParOf" srcId="{C0C88525-1BBB-4FE0-850D-D600A74CCF9A}" destId="{6D228C60-E14F-414F-A734-4995EAC005E5}" srcOrd="0" destOrd="0" presId="urn:microsoft.com/office/officeart/2011/layout/TabList"/>
    <dgm:cxn modelId="{26D37666-DAF1-477F-8097-2EDC4367C34D}" type="presParOf" srcId="{6D228C60-E14F-414F-A734-4995EAC005E5}" destId="{55FDDEC3-34F3-4B71-AB67-03390DAF22BB}" srcOrd="0" destOrd="0" presId="urn:microsoft.com/office/officeart/2011/layout/TabList"/>
    <dgm:cxn modelId="{8017E063-1A7B-42BB-B09F-36727990473B}" type="presParOf" srcId="{6D228C60-E14F-414F-A734-4995EAC005E5}" destId="{40BF0FD4-E1A0-44F6-89A8-6125FBCFA794}" srcOrd="1" destOrd="0" presId="urn:microsoft.com/office/officeart/2011/layout/TabList"/>
    <dgm:cxn modelId="{C03DE783-8A2D-443B-95FD-7E1A1FBC5290}" type="presParOf" srcId="{6D228C60-E14F-414F-A734-4995EAC005E5}" destId="{3C9DA15C-0905-4A1A-93C0-0CCBEF6E972C}" srcOrd="2" destOrd="0" presId="urn:microsoft.com/office/officeart/2011/layout/TabList"/>
    <dgm:cxn modelId="{D826CC1B-7E59-4D1C-86EA-17524F4080FE}" type="presParOf" srcId="{C0C88525-1BBB-4FE0-850D-D600A74CCF9A}" destId="{A44BD164-4B52-4B4F-9102-476A5F018BBD}" srcOrd="1" destOrd="0" presId="urn:microsoft.com/office/officeart/2011/layout/TabList"/>
    <dgm:cxn modelId="{674F13C3-D608-4F70-82C1-3944DD04EE8D}" type="presParOf" srcId="{C0C88525-1BBB-4FE0-850D-D600A74CCF9A}" destId="{242EBD53-7E34-4DB1-BF65-A28158E14922}" srcOrd="2" destOrd="0" presId="urn:microsoft.com/office/officeart/2011/layout/TabList"/>
    <dgm:cxn modelId="{7E4614C4-5F93-4323-8EDF-9A9754E181B2}" type="presParOf" srcId="{242EBD53-7E34-4DB1-BF65-A28158E14922}" destId="{0068E5C5-00C1-4705-BE3D-19C1721DC406}" srcOrd="0" destOrd="0" presId="urn:microsoft.com/office/officeart/2011/layout/TabList"/>
    <dgm:cxn modelId="{38528F57-5E9E-4670-B6F6-AA276B3E945A}" type="presParOf" srcId="{242EBD53-7E34-4DB1-BF65-A28158E14922}" destId="{28B59E52-C5FB-416A-8E6E-46EC31769B43}" srcOrd="1" destOrd="0" presId="urn:microsoft.com/office/officeart/2011/layout/TabList"/>
    <dgm:cxn modelId="{FFF24E46-A825-4388-A719-87C775BE147F}" type="presParOf" srcId="{242EBD53-7E34-4DB1-BF65-A28158E14922}" destId="{2C859170-6DF8-4D07-9BFE-C5085942C214}" srcOrd="2" destOrd="0" presId="urn:microsoft.com/office/officeart/2011/layout/TabList"/>
    <dgm:cxn modelId="{DDC526B2-636B-456D-B9DA-AE89F40C4685}" type="presParOf" srcId="{C0C88525-1BBB-4FE0-850D-D600A74CCF9A}" destId="{F2673C98-8535-4445-BD32-6BACD98F46F4}" srcOrd="3" destOrd="0" presId="urn:microsoft.com/office/officeart/2011/layout/TabList"/>
    <dgm:cxn modelId="{60EB6E8C-11C4-4A31-BB39-A3E5F271CB47}" type="presParOf" srcId="{C0C88525-1BBB-4FE0-850D-D600A74CCF9A}" destId="{54E86ED1-D5CC-4E44-A9C1-EFA1F29FCFE7}" srcOrd="4" destOrd="0" presId="urn:microsoft.com/office/officeart/2011/layout/TabList"/>
    <dgm:cxn modelId="{F9F42621-B9B4-4D83-816C-A7C0BEFB2F93}" type="presParOf" srcId="{54E86ED1-D5CC-4E44-A9C1-EFA1F29FCFE7}" destId="{C2951553-493E-467F-8DF3-6318E00F3CD5}" srcOrd="0" destOrd="0" presId="urn:microsoft.com/office/officeart/2011/layout/TabList"/>
    <dgm:cxn modelId="{B2A08D41-CA94-4FAC-B033-EA168BEB4896}" type="presParOf" srcId="{54E86ED1-D5CC-4E44-A9C1-EFA1F29FCFE7}" destId="{D930D721-0407-42D6-84F4-42941E4B7410}" srcOrd="1" destOrd="0" presId="urn:microsoft.com/office/officeart/2011/layout/TabList"/>
    <dgm:cxn modelId="{46345988-FC29-4D30-B4AB-CEC6C9E1D40D}" type="presParOf" srcId="{54E86ED1-D5CC-4E44-A9C1-EFA1F29FCFE7}" destId="{CF2E5A1D-736B-4DEB-8217-5156531D30D0}" srcOrd="2" destOrd="0" presId="urn:microsoft.com/office/officeart/2011/layout/TabList"/>
    <dgm:cxn modelId="{A32BF829-87DC-444A-A822-1C8841151C2B}" type="presParOf" srcId="{C0C88525-1BBB-4FE0-850D-D600A74CCF9A}" destId="{6B5FCD67-CFC5-4C41-9088-9B9BAE8397F7}" srcOrd="5" destOrd="0" presId="urn:microsoft.com/office/officeart/2011/layout/TabList"/>
    <dgm:cxn modelId="{CE8B1373-10A9-4391-9FBC-2585069F1A0D}" type="presParOf" srcId="{C0C88525-1BBB-4FE0-850D-D600A74CCF9A}" destId="{FB801193-F753-4389-9112-89C5D3BC06AC}" srcOrd="6" destOrd="0" presId="urn:microsoft.com/office/officeart/2011/layout/TabList"/>
    <dgm:cxn modelId="{04435A91-ED44-453D-8678-B47129A01C6F}" type="presParOf" srcId="{FB801193-F753-4389-9112-89C5D3BC06AC}" destId="{0D9FB510-481C-409C-81F2-4E3D77673F3E}" srcOrd="0" destOrd="0" presId="urn:microsoft.com/office/officeart/2011/layout/TabList"/>
    <dgm:cxn modelId="{B3E82E8E-7040-4BBD-AB17-E623B941B2CC}" type="presParOf" srcId="{FB801193-F753-4389-9112-89C5D3BC06AC}" destId="{A7363449-2DC7-42D7-85C1-A2B5EBD95E26}" srcOrd="1" destOrd="0" presId="urn:microsoft.com/office/officeart/2011/layout/TabList"/>
    <dgm:cxn modelId="{4DF6BA9C-6A83-4D4E-913E-2611EBDE7D3C}" type="presParOf" srcId="{FB801193-F753-4389-9112-89C5D3BC06AC}" destId="{5F3F4CAB-3ACA-4762-A3BF-9B9F87ACCBC1}" srcOrd="2" destOrd="0" presId="urn:microsoft.com/office/officeart/2011/layout/TabList"/>
    <dgm:cxn modelId="{FBC6662C-4FFA-4AAB-A51C-D635DA3B4118}" type="presParOf" srcId="{C0C88525-1BBB-4FE0-850D-D600A74CCF9A}" destId="{BB86EDBA-D523-41E1-A717-0D656E7283B6}" srcOrd="7" destOrd="0" presId="urn:microsoft.com/office/officeart/2011/layout/TabList"/>
    <dgm:cxn modelId="{C31DA8E4-AF9B-416E-8E31-4B9BAB940C7F}" type="presParOf" srcId="{C0C88525-1BBB-4FE0-850D-D600A74CCF9A}" destId="{EC63FEE0-4326-4B65-BAC8-AAD95F8727C8}" srcOrd="8" destOrd="0" presId="urn:microsoft.com/office/officeart/2011/layout/TabList"/>
    <dgm:cxn modelId="{C6730510-85D6-4B75-A91F-AFA1E176B54A}" type="presParOf" srcId="{EC63FEE0-4326-4B65-BAC8-AAD95F8727C8}" destId="{7773D711-D973-4A92-AF71-AD154EEAB9D3}" srcOrd="0" destOrd="0" presId="urn:microsoft.com/office/officeart/2011/layout/TabList"/>
    <dgm:cxn modelId="{B6CAD003-A2CB-464E-8905-0338D9BE3BDC}" type="presParOf" srcId="{EC63FEE0-4326-4B65-BAC8-AAD95F8727C8}" destId="{635096CD-FC4F-4C72-B71A-D931C2289B52}" srcOrd="1" destOrd="0" presId="urn:microsoft.com/office/officeart/2011/layout/TabList"/>
    <dgm:cxn modelId="{855E14A9-D90F-4603-8E59-E8924BBABB9B}" type="presParOf" srcId="{EC63FEE0-4326-4B65-BAC8-AAD95F8727C8}" destId="{450C01C0-9AF3-4DF8-BE49-E425447072B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51851A-D793-4BAD-A530-6AA3846418C3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5B93C-3C5B-4EFF-9723-5E3F1FAD63B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 err="1"/>
            <a:t>그래디언트</a:t>
          </a:r>
          <a:r>
            <a:rPr lang="en-US" sz="1300" dirty="0"/>
            <a:t> (Gradient)</a:t>
          </a:r>
        </a:p>
      </dgm:t>
    </dgm:pt>
    <dgm:pt modelId="{677A2E62-B40A-46C7-A86D-2B4F549CC091}" type="parTrans" cxnId="{6FB3E017-448B-493B-8441-A2096C539D6A}">
      <dgm:prSet/>
      <dgm:spPr/>
      <dgm:t>
        <a:bodyPr/>
        <a:lstStyle/>
        <a:p>
          <a:endParaRPr lang="en-US"/>
        </a:p>
      </dgm:t>
    </dgm:pt>
    <dgm:pt modelId="{879C13C4-F079-41B0-8478-277EA4EE2D56}" type="sibTrans" cxnId="{6FB3E017-448B-493B-8441-A2096C539D6A}">
      <dgm:prSet/>
      <dgm:spPr/>
      <dgm:t>
        <a:bodyPr/>
        <a:lstStyle/>
        <a:p>
          <a:endParaRPr lang="en-US"/>
        </a:p>
      </dgm:t>
    </dgm:pt>
    <dgm:pt modelId="{38338752-738A-4585-97CE-9544AB536DF9}">
      <dgm:prSet custT="1"/>
      <dgm:spPr/>
      <dgm:t>
        <a:bodyPr anchor="ctr"/>
        <a:lstStyle/>
        <a:p>
          <a:pPr marL="91440" algn="l"/>
          <a:r>
            <a:rPr lang="en-US" sz="1400" dirty="0" err="1">
              <a:solidFill>
                <a:schemeClr val="bg1"/>
              </a:solidFill>
            </a:rPr>
            <a:t>어떤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방향으로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손실이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가장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많이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감소하는가</a:t>
          </a:r>
          <a:r>
            <a:rPr lang="en-US" sz="1400" dirty="0">
              <a:solidFill>
                <a:schemeClr val="bg1"/>
              </a:solidFill>
            </a:rPr>
            <a:t> </a:t>
          </a:r>
          <a:endParaRPr kumimoji="0" lang="en-US" sz="1400" b="0" i="1" u="none" strike="noStrike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gm:t>
    </dgm:pt>
    <dgm:pt modelId="{9DAC8491-12B7-4A31-A33A-D2C46CD6CD44}" type="parTrans" cxnId="{545A1F28-C3DE-4ACB-8A97-13887DBE192B}">
      <dgm:prSet/>
      <dgm:spPr/>
      <dgm:t>
        <a:bodyPr/>
        <a:lstStyle/>
        <a:p>
          <a:endParaRPr lang="en-US"/>
        </a:p>
      </dgm:t>
    </dgm:pt>
    <dgm:pt modelId="{4BD4781C-9BBE-403C-9E37-D6188A070213}" type="sibTrans" cxnId="{545A1F28-C3DE-4ACB-8A97-13887DBE192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0941678-E692-4F56-AECE-964CCB370481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kumimoji="0" lang="el-GR" b="0" i="1" u="none" strike="noStrike" cap="none" spc="0" normalizeH="0" baseline="0" noProof="0" smtClean="0">
                      <a:ln/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+mn-cs"/>
                    </a:rPr>
                    <m:t>λ</m:t>
                  </m:r>
                </m:oMath>
              </a14:m>
              <a:r>
                <a:rPr lang="en-US" dirty="0"/>
                <a:t>: </a:t>
              </a:r>
              <a:r>
                <a:rPr lang="en-US" dirty="0" err="1"/>
                <a:t>학습률</a:t>
              </a:r>
              <a:r>
                <a:rPr lang="en-US" dirty="0"/>
                <a:t> (Learning rate)</a:t>
              </a:r>
            </a:p>
          </dgm:t>
        </dgm:pt>
      </mc:Choice>
      <mc:Fallback xmlns="">
        <dgm:pt modelId="{C0941678-E692-4F56-AECE-964CCB370481}">
          <dgm:prSet/>
          <dgm:spPr/>
          <dgm:t>
            <a:bodyPr/>
            <a:lstStyle/>
            <a:p>
              <a:r>
                <a:rPr kumimoji="0" lang="el-GR" b="0" i="0" u="none" strike="noStrike" cap="none" spc="0" normalizeH="0" baseline="0" noProof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λ</a:t>
              </a:r>
              <a:r>
                <a:rPr lang="en-US" dirty="0"/>
                <a:t>: </a:t>
              </a:r>
              <a:r>
                <a:rPr lang="en-US" dirty="0" err="1"/>
                <a:t>학습률</a:t>
              </a:r>
              <a:r>
                <a:rPr lang="en-US" dirty="0"/>
                <a:t> (Learning rate)</a:t>
              </a:r>
            </a:p>
          </dgm:t>
        </dgm:pt>
      </mc:Fallback>
    </mc:AlternateContent>
    <dgm:pt modelId="{3FA26A6D-CA53-4AF0-8007-E0AF1DBFE3E2}" type="parTrans" cxnId="{0B9DCC2F-8DFE-40E5-AE1C-CAF94D2966FD}">
      <dgm:prSet/>
      <dgm:spPr/>
      <dgm:t>
        <a:bodyPr/>
        <a:lstStyle/>
        <a:p>
          <a:endParaRPr lang="en-US"/>
        </a:p>
      </dgm:t>
    </dgm:pt>
    <dgm:pt modelId="{BE8878D1-9BD8-4795-B7BA-7191463E973B}" type="sibTrans" cxnId="{0B9DCC2F-8DFE-40E5-AE1C-CAF94D2966FD}">
      <dgm:prSet/>
      <dgm:spPr/>
      <dgm:t>
        <a:bodyPr/>
        <a:lstStyle/>
        <a:p>
          <a:endParaRPr lang="en-US"/>
        </a:p>
      </dgm:t>
    </dgm:pt>
    <dgm:pt modelId="{D734096E-0FF9-49AA-8600-29924299A645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이동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거리</a:t>
          </a:r>
          <a:endParaRPr lang="en-US" sz="1400" dirty="0">
            <a:solidFill>
              <a:schemeClr val="bg1"/>
            </a:solidFill>
          </a:endParaRPr>
        </a:p>
      </dgm:t>
    </dgm:pt>
    <dgm:pt modelId="{3F4EF640-C0A2-4658-B035-014C3DB50E68}" type="parTrans" cxnId="{AF601B76-213E-4399-8978-A2E9D0F76373}">
      <dgm:prSet/>
      <dgm:spPr/>
      <dgm:t>
        <a:bodyPr/>
        <a:lstStyle/>
        <a:p>
          <a:endParaRPr lang="en-US"/>
        </a:p>
      </dgm:t>
    </dgm:pt>
    <dgm:pt modelId="{CEAD0B1B-6A2E-45FA-B000-2F86A68074A1}" type="sibTrans" cxnId="{AF601B76-213E-4399-8978-A2E9D0F76373}">
      <dgm:prSet/>
      <dgm:spPr/>
      <dgm:t>
        <a:bodyPr/>
        <a:lstStyle/>
        <a:p>
          <a:endParaRPr lang="en-US"/>
        </a:p>
      </dgm:t>
    </dgm:pt>
    <dgm:pt modelId="{3083003A-8AB1-4CE5-80AA-59A24D1A8D7A}">
      <dgm:prSet/>
      <dgm:spPr/>
      <dgm:t>
        <a:bodyPr/>
        <a:lstStyle/>
        <a:p>
          <a:r>
            <a:rPr lang="en-US" dirty="0" err="1"/>
            <a:t>에포크</a:t>
          </a:r>
          <a:r>
            <a:rPr lang="en-US" dirty="0"/>
            <a:t> (Epoch)</a:t>
          </a:r>
        </a:p>
      </dgm:t>
    </dgm:pt>
    <dgm:pt modelId="{E191D485-F64B-4C34-865E-8BEB9B27D800}" type="parTrans" cxnId="{554559FD-6B41-47B2-9CA4-351E9BDF4F69}">
      <dgm:prSet/>
      <dgm:spPr/>
      <dgm:t>
        <a:bodyPr/>
        <a:lstStyle/>
        <a:p>
          <a:endParaRPr lang="en-US"/>
        </a:p>
      </dgm:t>
    </dgm:pt>
    <dgm:pt modelId="{9F78341B-8A55-4555-9B8B-B35920EBB5CA}" type="sibTrans" cxnId="{554559FD-6B41-47B2-9CA4-351E9BDF4F69}">
      <dgm:prSet/>
      <dgm:spPr/>
      <dgm:t>
        <a:bodyPr/>
        <a:lstStyle/>
        <a:p>
          <a:endParaRPr lang="en-US"/>
        </a:p>
      </dgm:t>
    </dgm:pt>
    <dgm:pt modelId="{CFC843DF-9A5F-40EF-948E-67D9792E0F9E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모델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86B52AFD-35F5-40FD-82EA-9F297F1F1591}" type="parTrans" cxnId="{8DB076E5-C64A-4CEE-B347-A6B77C16901D}">
      <dgm:prSet/>
      <dgm:spPr/>
      <dgm:t>
        <a:bodyPr/>
        <a:lstStyle/>
        <a:p>
          <a:endParaRPr lang="en-US"/>
        </a:p>
      </dgm:t>
    </dgm:pt>
    <dgm:pt modelId="{F21DF78C-208E-4737-82E6-C9FD7042B593}" type="sibTrans" cxnId="{8DB076E5-C64A-4CEE-B347-A6B77C16901D}">
      <dgm:prSet/>
      <dgm:spPr/>
      <dgm:t>
        <a:bodyPr/>
        <a:lstStyle/>
        <a:p>
          <a:endParaRPr lang="en-US"/>
        </a:p>
      </dgm:t>
    </dgm:pt>
    <dgm:pt modelId="{B3C044AD-EE3D-4628-AD80-324415DD091C}">
      <dgm:prSet/>
      <dgm:spPr/>
      <dgm:t>
        <a:bodyPr/>
        <a:lstStyle/>
        <a:p>
          <a:r>
            <a:rPr lang="en-US" dirty="0" err="1"/>
            <a:t>배치</a:t>
          </a:r>
          <a:r>
            <a:rPr lang="en-US" dirty="0"/>
            <a:t> (Batch)</a:t>
          </a:r>
        </a:p>
      </dgm:t>
    </dgm:pt>
    <dgm:pt modelId="{F3BEA7AF-F443-4AD3-952B-F949D21DDFA9}" type="parTrans" cxnId="{B070700B-B69D-4C10-B238-2E760B92B06B}">
      <dgm:prSet/>
      <dgm:spPr/>
      <dgm:t>
        <a:bodyPr/>
        <a:lstStyle/>
        <a:p>
          <a:endParaRPr lang="en-US"/>
        </a:p>
      </dgm:t>
    </dgm:pt>
    <dgm:pt modelId="{9E5F1919-8488-4F64-A947-304C519902F0}" type="sibTrans" cxnId="{B070700B-B69D-4C10-B238-2E760B92B06B}">
      <dgm:prSet/>
      <dgm:spPr/>
      <dgm:t>
        <a:bodyPr/>
        <a:lstStyle/>
        <a:p>
          <a:endParaRPr lang="en-US"/>
        </a:p>
      </dgm:t>
    </dgm:pt>
    <dgm:pt modelId="{9FE1706A-EFDA-41A5-A773-A39316EC2830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샘플</a:t>
          </a:r>
          <a:endParaRPr lang="en-US" sz="1400" dirty="0">
            <a:solidFill>
              <a:schemeClr val="bg1"/>
            </a:solidFill>
          </a:endParaRPr>
        </a:p>
      </dgm:t>
    </dgm:pt>
    <dgm:pt modelId="{64D7E0BF-54A4-4B36-A88F-CDE1B3BAE986}" type="parTrans" cxnId="{39D379BE-DE0A-4ACE-83C7-0BC4D51B0CC3}">
      <dgm:prSet/>
      <dgm:spPr/>
      <dgm:t>
        <a:bodyPr/>
        <a:lstStyle/>
        <a:p>
          <a:endParaRPr lang="en-US"/>
        </a:p>
      </dgm:t>
    </dgm:pt>
    <dgm:pt modelId="{D4042DBE-E4E2-480C-AF7E-03C78682A8E3}" type="sibTrans" cxnId="{39D379BE-DE0A-4ACE-83C7-0BC4D51B0CC3}">
      <dgm:prSet/>
      <dgm:spPr/>
      <dgm:t>
        <a:bodyPr/>
        <a:lstStyle/>
        <a:p>
          <a:endParaRPr lang="en-US"/>
        </a:p>
      </dgm:t>
    </dgm:pt>
    <dgm:pt modelId="{7B5C2F21-1EBC-48A9-A8CB-E6418AF378DF}">
      <dgm:prSet/>
      <dgm:spPr/>
      <dgm:t>
        <a:bodyPr/>
        <a:lstStyle/>
        <a:p>
          <a:r>
            <a:rPr lang="en-US" dirty="0" err="1"/>
            <a:t>단계</a:t>
          </a:r>
          <a:r>
            <a:rPr lang="en-US" dirty="0"/>
            <a:t> (Step)</a:t>
          </a:r>
        </a:p>
      </dgm:t>
    </dgm:pt>
    <dgm:pt modelId="{8F186750-C588-4EA8-8807-33727C62B3BE}" type="parTrans" cxnId="{93B38EEC-7A84-4E96-BCDE-25E31AAFACD3}">
      <dgm:prSet/>
      <dgm:spPr/>
      <dgm:t>
        <a:bodyPr/>
        <a:lstStyle/>
        <a:p>
          <a:endParaRPr lang="en-US"/>
        </a:p>
      </dgm:t>
    </dgm:pt>
    <dgm:pt modelId="{9F9B30A4-92A5-4A71-BC1B-B303E10DE802}" type="sibTrans" cxnId="{93B38EEC-7A84-4E96-BCDE-25E31AAFACD3}">
      <dgm:prSet/>
      <dgm:spPr/>
      <dgm:t>
        <a:bodyPr/>
        <a:lstStyle/>
        <a:p>
          <a:endParaRPr lang="en-US"/>
        </a:p>
      </dgm:t>
    </dgm:pt>
    <dgm:pt modelId="{CEE3B6D4-F84C-4B90-B216-DCFFC40AB5FA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가중치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매개변수에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대한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FD25EE08-5922-4AE4-9CAD-8EA8F092281E}" type="parTrans" cxnId="{7B732E02-CD82-4E27-8FC9-B1EF2462007D}">
      <dgm:prSet/>
      <dgm:spPr/>
      <dgm:t>
        <a:bodyPr/>
        <a:lstStyle/>
        <a:p>
          <a:endParaRPr lang="en-US"/>
        </a:p>
      </dgm:t>
    </dgm:pt>
    <dgm:pt modelId="{2256DB6C-2DC4-45D3-9CC9-BBFCE6E2BBED}" type="sibTrans" cxnId="{7B732E02-CD82-4E27-8FC9-B1EF2462007D}">
      <dgm:prSet/>
      <dgm:spPr/>
      <dgm:t>
        <a:bodyPr/>
        <a:lstStyle/>
        <a:p>
          <a:endParaRPr lang="en-US"/>
        </a:p>
      </dgm:t>
    </dgm:pt>
    <dgm:pt modelId="{C0C88525-1BBB-4FE0-850D-D600A74CCF9A}" type="pres">
      <dgm:prSet presAssocID="{5451851A-D793-4BAD-A530-6AA3846418C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D228C60-E14F-414F-A734-4995EAC005E5}" type="pres">
      <dgm:prSet presAssocID="{B6C5B93C-3C5B-4EFF-9723-5E3F1FAD63BC}" presName="composite" presStyleCnt="0"/>
      <dgm:spPr/>
    </dgm:pt>
    <dgm:pt modelId="{55FDDEC3-34F3-4B71-AB67-03390DAF22BB}" type="pres">
      <dgm:prSet presAssocID="{B6C5B93C-3C5B-4EFF-9723-5E3F1FAD63BC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BF0FD4-E1A0-44F6-89A8-6125FBCFA794}" type="pres">
      <dgm:prSet presAssocID="{B6C5B93C-3C5B-4EFF-9723-5E3F1FAD63BC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C9DA15C-0905-4A1A-93C0-0CCBEF6E972C}" type="pres">
      <dgm:prSet presAssocID="{B6C5B93C-3C5B-4EFF-9723-5E3F1FAD63BC}" presName="Accent" presStyleLbl="parChTrans1D1" presStyleIdx="0" presStyleCnt="5"/>
      <dgm:spPr/>
    </dgm:pt>
    <dgm:pt modelId="{A44BD164-4B52-4B4F-9102-476A5F018BBD}" type="pres">
      <dgm:prSet presAssocID="{879C13C4-F079-41B0-8478-277EA4EE2D56}" presName="sibTrans" presStyleCnt="0"/>
      <dgm:spPr/>
    </dgm:pt>
    <dgm:pt modelId="{242EBD53-7E34-4DB1-BF65-A28158E14922}" type="pres">
      <dgm:prSet presAssocID="{C0941678-E692-4F56-AECE-964CCB370481}" presName="composite" presStyleCnt="0"/>
      <dgm:spPr/>
    </dgm:pt>
    <dgm:pt modelId="{0068E5C5-00C1-4705-BE3D-19C1721DC406}" type="pres">
      <dgm:prSet presAssocID="{C0941678-E692-4F56-AECE-964CCB370481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8B59E52-C5FB-416A-8E6E-46EC31769B43}" type="pres">
      <dgm:prSet presAssocID="{C0941678-E692-4F56-AECE-964CCB370481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2C859170-6DF8-4D07-9BFE-C5085942C214}" type="pres">
      <dgm:prSet presAssocID="{C0941678-E692-4F56-AECE-964CCB370481}" presName="Accent" presStyleLbl="parChTrans1D1" presStyleIdx="1" presStyleCnt="5"/>
      <dgm:spPr/>
    </dgm:pt>
    <dgm:pt modelId="{F2673C98-8535-4445-BD32-6BACD98F46F4}" type="pres">
      <dgm:prSet presAssocID="{BE8878D1-9BD8-4795-B7BA-7191463E973B}" presName="sibTrans" presStyleCnt="0"/>
      <dgm:spPr/>
    </dgm:pt>
    <dgm:pt modelId="{54E86ED1-D5CC-4E44-A9C1-EFA1F29FCFE7}" type="pres">
      <dgm:prSet presAssocID="{3083003A-8AB1-4CE5-80AA-59A24D1A8D7A}" presName="composite" presStyleCnt="0"/>
      <dgm:spPr/>
    </dgm:pt>
    <dgm:pt modelId="{C2951553-493E-467F-8DF3-6318E00F3CD5}" type="pres">
      <dgm:prSet presAssocID="{3083003A-8AB1-4CE5-80AA-59A24D1A8D7A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930D721-0407-42D6-84F4-42941E4B7410}" type="pres">
      <dgm:prSet presAssocID="{3083003A-8AB1-4CE5-80AA-59A24D1A8D7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CF2E5A1D-736B-4DEB-8217-5156531D30D0}" type="pres">
      <dgm:prSet presAssocID="{3083003A-8AB1-4CE5-80AA-59A24D1A8D7A}" presName="Accent" presStyleLbl="parChTrans1D1" presStyleIdx="2" presStyleCnt="5"/>
      <dgm:spPr/>
    </dgm:pt>
    <dgm:pt modelId="{6B5FCD67-CFC5-4C41-9088-9B9BAE8397F7}" type="pres">
      <dgm:prSet presAssocID="{9F78341B-8A55-4555-9B8B-B35920EBB5CA}" presName="sibTrans" presStyleCnt="0"/>
      <dgm:spPr/>
    </dgm:pt>
    <dgm:pt modelId="{FB801193-F753-4389-9112-89C5D3BC06AC}" type="pres">
      <dgm:prSet presAssocID="{B3C044AD-EE3D-4628-AD80-324415DD091C}" presName="composite" presStyleCnt="0"/>
      <dgm:spPr/>
    </dgm:pt>
    <dgm:pt modelId="{0D9FB510-481C-409C-81F2-4E3D77673F3E}" type="pres">
      <dgm:prSet presAssocID="{B3C044AD-EE3D-4628-AD80-324415DD091C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7363449-2DC7-42D7-85C1-A2B5EBD95E26}" type="pres">
      <dgm:prSet presAssocID="{B3C044AD-EE3D-4628-AD80-324415DD091C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3F4CAB-3ACA-4762-A3BF-9B9F87ACCBC1}" type="pres">
      <dgm:prSet presAssocID="{B3C044AD-EE3D-4628-AD80-324415DD091C}" presName="Accent" presStyleLbl="parChTrans1D1" presStyleIdx="3" presStyleCnt="5"/>
      <dgm:spPr/>
    </dgm:pt>
    <dgm:pt modelId="{BB86EDBA-D523-41E1-A717-0D656E7283B6}" type="pres">
      <dgm:prSet presAssocID="{9E5F1919-8488-4F64-A947-304C519902F0}" presName="sibTrans" presStyleCnt="0"/>
      <dgm:spPr/>
    </dgm:pt>
    <dgm:pt modelId="{EC63FEE0-4326-4B65-BAC8-AAD95F8727C8}" type="pres">
      <dgm:prSet presAssocID="{7B5C2F21-1EBC-48A9-A8CB-E6418AF378DF}" presName="composite" presStyleCnt="0"/>
      <dgm:spPr/>
    </dgm:pt>
    <dgm:pt modelId="{7773D711-D973-4A92-AF71-AD154EEAB9D3}" type="pres">
      <dgm:prSet presAssocID="{7B5C2F21-1EBC-48A9-A8CB-E6418AF378DF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35096CD-FC4F-4C72-B71A-D931C2289B52}" type="pres">
      <dgm:prSet presAssocID="{7B5C2F21-1EBC-48A9-A8CB-E6418AF378DF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450C01C0-9AF3-4DF8-BE49-E425447072BD}" type="pres">
      <dgm:prSet presAssocID="{7B5C2F21-1EBC-48A9-A8CB-E6418AF378DF}" presName="Accent" presStyleLbl="parChTrans1D1" presStyleIdx="4" presStyleCnt="5"/>
      <dgm:spPr/>
    </dgm:pt>
  </dgm:ptLst>
  <dgm:cxnLst>
    <dgm:cxn modelId="{7B732E02-CD82-4E27-8FC9-B1EF2462007D}" srcId="{7B5C2F21-1EBC-48A9-A8CB-E6418AF378DF}" destId="{CEE3B6D4-F84C-4B90-B216-DCFFC40AB5FA}" srcOrd="0" destOrd="0" parTransId="{FD25EE08-5922-4AE4-9CAD-8EA8F092281E}" sibTransId="{2256DB6C-2DC4-45D3-9CC9-BBFCE6E2BBED}"/>
    <dgm:cxn modelId="{A2114B04-0293-4005-8597-D6180267E4DE}" type="presOf" srcId="{D734096E-0FF9-49AA-8600-29924299A645}" destId="{0068E5C5-00C1-4705-BE3D-19C1721DC406}" srcOrd="0" destOrd="0" presId="urn:microsoft.com/office/officeart/2011/layout/TabList"/>
    <dgm:cxn modelId="{A6381106-46FE-47B3-AD66-19BD92C05A9C}" type="presOf" srcId="{7B5C2F21-1EBC-48A9-A8CB-E6418AF378DF}" destId="{635096CD-FC4F-4C72-B71A-D931C2289B52}" srcOrd="0" destOrd="0" presId="urn:microsoft.com/office/officeart/2011/layout/TabList"/>
    <dgm:cxn modelId="{6C63A206-F4A8-448E-83B1-84F6B6CCE736}" type="presOf" srcId="{B6C5B93C-3C5B-4EFF-9723-5E3F1FAD63BC}" destId="{40BF0FD4-E1A0-44F6-89A8-6125FBCFA794}" srcOrd="0" destOrd="0" presId="urn:microsoft.com/office/officeart/2011/layout/TabList"/>
    <dgm:cxn modelId="{AC7EB508-DC8E-46A4-8B1E-2182A66EB48D}" type="presOf" srcId="{9FE1706A-EFDA-41A5-A773-A39316EC2830}" destId="{0D9FB510-481C-409C-81F2-4E3D77673F3E}" srcOrd="0" destOrd="0" presId="urn:microsoft.com/office/officeart/2011/layout/TabList"/>
    <dgm:cxn modelId="{B070700B-B69D-4C10-B238-2E760B92B06B}" srcId="{5451851A-D793-4BAD-A530-6AA3846418C3}" destId="{B3C044AD-EE3D-4628-AD80-324415DD091C}" srcOrd="3" destOrd="0" parTransId="{F3BEA7AF-F443-4AD3-952B-F949D21DDFA9}" sibTransId="{9E5F1919-8488-4F64-A947-304C519902F0}"/>
    <dgm:cxn modelId="{6FB3E017-448B-493B-8441-A2096C539D6A}" srcId="{5451851A-D793-4BAD-A530-6AA3846418C3}" destId="{B6C5B93C-3C5B-4EFF-9723-5E3F1FAD63BC}" srcOrd="0" destOrd="0" parTransId="{677A2E62-B40A-46C7-A86D-2B4F549CC091}" sibTransId="{879C13C4-F079-41B0-8478-277EA4EE2D56}"/>
    <dgm:cxn modelId="{FD0F4F25-1D6B-4F00-A46B-569DB7278A3D}" type="presOf" srcId="{B3C044AD-EE3D-4628-AD80-324415DD091C}" destId="{A7363449-2DC7-42D7-85C1-A2B5EBD95E26}" srcOrd="0" destOrd="0" presId="urn:microsoft.com/office/officeart/2011/layout/TabList"/>
    <dgm:cxn modelId="{545A1F28-C3DE-4ACB-8A97-13887DBE192B}" srcId="{B6C5B93C-3C5B-4EFF-9723-5E3F1FAD63BC}" destId="{38338752-738A-4585-97CE-9544AB536DF9}" srcOrd="0" destOrd="0" parTransId="{9DAC8491-12B7-4A31-A33A-D2C46CD6CD44}" sibTransId="{4BD4781C-9BBE-403C-9E37-D6188A070213}"/>
    <dgm:cxn modelId="{887B5A2B-0CA9-49E7-A2EC-5883E612FAB0}" type="presOf" srcId="{C0941678-E692-4F56-AECE-964CCB370481}" destId="{28B59E52-C5FB-416A-8E6E-46EC31769B43}" srcOrd="0" destOrd="0" presId="urn:microsoft.com/office/officeart/2011/layout/TabList"/>
    <dgm:cxn modelId="{7333F22D-B0B6-460E-933B-A3542DE2BA46}" type="presOf" srcId="{CEE3B6D4-F84C-4B90-B216-DCFFC40AB5FA}" destId="{7773D711-D973-4A92-AF71-AD154EEAB9D3}" srcOrd="0" destOrd="0" presId="urn:microsoft.com/office/officeart/2011/layout/TabList"/>
    <dgm:cxn modelId="{0B9DCC2F-8DFE-40E5-AE1C-CAF94D2966FD}" srcId="{5451851A-D793-4BAD-A530-6AA3846418C3}" destId="{C0941678-E692-4F56-AECE-964CCB370481}" srcOrd="1" destOrd="0" parTransId="{3FA26A6D-CA53-4AF0-8007-E0AF1DBFE3E2}" sibTransId="{BE8878D1-9BD8-4795-B7BA-7191463E973B}"/>
    <dgm:cxn modelId="{AF601B76-213E-4399-8978-A2E9D0F76373}" srcId="{C0941678-E692-4F56-AECE-964CCB370481}" destId="{D734096E-0FF9-49AA-8600-29924299A645}" srcOrd="0" destOrd="0" parTransId="{3F4EF640-C0A2-4658-B035-014C3DB50E68}" sibTransId="{CEAD0B1B-6A2E-45FA-B000-2F86A68074A1}"/>
    <dgm:cxn modelId="{064AA09A-64FE-4676-8564-F6AFFB40E1A3}" type="presOf" srcId="{CFC843DF-9A5F-40EF-948E-67D9792E0F9E}" destId="{C2951553-493E-467F-8DF3-6318E00F3CD5}" srcOrd="0" destOrd="0" presId="urn:microsoft.com/office/officeart/2011/layout/TabList"/>
    <dgm:cxn modelId="{39D379BE-DE0A-4ACE-83C7-0BC4D51B0CC3}" srcId="{B3C044AD-EE3D-4628-AD80-324415DD091C}" destId="{9FE1706A-EFDA-41A5-A773-A39316EC2830}" srcOrd="0" destOrd="0" parTransId="{64D7E0BF-54A4-4B36-A88F-CDE1B3BAE986}" sibTransId="{D4042DBE-E4E2-480C-AF7E-03C78682A8E3}"/>
    <dgm:cxn modelId="{D3241BC6-BE27-4363-B10E-682094C8621F}" type="presOf" srcId="{5451851A-D793-4BAD-A530-6AA3846418C3}" destId="{C0C88525-1BBB-4FE0-850D-D600A74CCF9A}" srcOrd="0" destOrd="0" presId="urn:microsoft.com/office/officeart/2011/layout/TabList"/>
    <dgm:cxn modelId="{145748DE-E20D-4A1C-A550-035B057FD404}" type="presOf" srcId="{38338752-738A-4585-97CE-9544AB536DF9}" destId="{55FDDEC3-34F3-4B71-AB67-03390DAF22BB}" srcOrd="0" destOrd="0" presId="urn:microsoft.com/office/officeart/2011/layout/TabList"/>
    <dgm:cxn modelId="{7117C8E3-92BC-42D9-9D0A-38D2204DD312}" type="presOf" srcId="{3083003A-8AB1-4CE5-80AA-59A24D1A8D7A}" destId="{D930D721-0407-42D6-84F4-42941E4B7410}" srcOrd="0" destOrd="0" presId="urn:microsoft.com/office/officeart/2011/layout/TabList"/>
    <dgm:cxn modelId="{8DB076E5-C64A-4CEE-B347-A6B77C16901D}" srcId="{3083003A-8AB1-4CE5-80AA-59A24D1A8D7A}" destId="{CFC843DF-9A5F-40EF-948E-67D9792E0F9E}" srcOrd="0" destOrd="0" parTransId="{86B52AFD-35F5-40FD-82EA-9F297F1F1591}" sibTransId="{F21DF78C-208E-4737-82E6-C9FD7042B593}"/>
    <dgm:cxn modelId="{93B38EEC-7A84-4E96-BCDE-25E31AAFACD3}" srcId="{5451851A-D793-4BAD-A530-6AA3846418C3}" destId="{7B5C2F21-1EBC-48A9-A8CB-E6418AF378DF}" srcOrd="4" destOrd="0" parTransId="{8F186750-C588-4EA8-8807-33727C62B3BE}" sibTransId="{9F9B30A4-92A5-4A71-BC1B-B303E10DE802}"/>
    <dgm:cxn modelId="{554559FD-6B41-47B2-9CA4-351E9BDF4F69}" srcId="{5451851A-D793-4BAD-A530-6AA3846418C3}" destId="{3083003A-8AB1-4CE5-80AA-59A24D1A8D7A}" srcOrd="2" destOrd="0" parTransId="{E191D485-F64B-4C34-865E-8BEB9B27D800}" sibTransId="{9F78341B-8A55-4555-9B8B-B35920EBB5CA}"/>
    <dgm:cxn modelId="{FF826681-5D9C-42E8-9C96-822780895385}" type="presParOf" srcId="{C0C88525-1BBB-4FE0-850D-D600A74CCF9A}" destId="{6D228C60-E14F-414F-A734-4995EAC005E5}" srcOrd="0" destOrd="0" presId="urn:microsoft.com/office/officeart/2011/layout/TabList"/>
    <dgm:cxn modelId="{26D37666-DAF1-477F-8097-2EDC4367C34D}" type="presParOf" srcId="{6D228C60-E14F-414F-A734-4995EAC005E5}" destId="{55FDDEC3-34F3-4B71-AB67-03390DAF22BB}" srcOrd="0" destOrd="0" presId="urn:microsoft.com/office/officeart/2011/layout/TabList"/>
    <dgm:cxn modelId="{8017E063-1A7B-42BB-B09F-36727990473B}" type="presParOf" srcId="{6D228C60-E14F-414F-A734-4995EAC005E5}" destId="{40BF0FD4-E1A0-44F6-89A8-6125FBCFA794}" srcOrd="1" destOrd="0" presId="urn:microsoft.com/office/officeart/2011/layout/TabList"/>
    <dgm:cxn modelId="{C03DE783-8A2D-443B-95FD-7E1A1FBC5290}" type="presParOf" srcId="{6D228C60-E14F-414F-A734-4995EAC005E5}" destId="{3C9DA15C-0905-4A1A-93C0-0CCBEF6E972C}" srcOrd="2" destOrd="0" presId="urn:microsoft.com/office/officeart/2011/layout/TabList"/>
    <dgm:cxn modelId="{D826CC1B-7E59-4D1C-86EA-17524F4080FE}" type="presParOf" srcId="{C0C88525-1BBB-4FE0-850D-D600A74CCF9A}" destId="{A44BD164-4B52-4B4F-9102-476A5F018BBD}" srcOrd="1" destOrd="0" presId="urn:microsoft.com/office/officeart/2011/layout/TabList"/>
    <dgm:cxn modelId="{674F13C3-D608-4F70-82C1-3944DD04EE8D}" type="presParOf" srcId="{C0C88525-1BBB-4FE0-850D-D600A74CCF9A}" destId="{242EBD53-7E34-4DB1-BF65-A28158E14922}" srcOrd="2" destOrd="0" presId="urn:microsoft.com/office/officeart/2011/layout/TabList"/>
    <dgm:cxn modelId="{7E4614C4-5F93-4323-8EDF-9A9754E181B2}" type="presParOf" srcId="{242EBD53-7E34-4DB1-BF65-A28158E14922}" destId="{0068E5C5-00C1-4705-BE3D-19C1721DC406}" srcOrd="0" destOrd="0" presId="urn:microsoft.com/office/officeart/2011/layout/TabList"/>
    <dgm:cxn modelId="{38528F57-5E9E-4670-B6F6-AA276B3E945A}" type="presParOf" srcId="{242EBD53-7E34-4DB1-BF65-A28158E14922}" destId="{28B59E52-C5FB-416A-8E6E-46EC31769B43}" srcOrd="1" destOrd="0" presId="urn:microsoft.com/office/officeart/2011/layout/TabList"/>
    <dgm:cxn modelId="{FFF24E46-A825-4388-A719-87C775BE147F}" type="presParOf" srcId="{242EBD53-7E34-4DB1-BF65-A28158E14922}" destId="{2C859170-6DF8-4D07-9BFE-C5085942C214}" srcOrd="2" destOrd="0" presId="urn:microsoft.com/office/officeart/2011/layout/TabList"/>
    <dgm:cxn modelId="{DDC526B2-636B-456D-B9DA-AE89F40C4685}" type="presParOf" srcId="{C0C88525-1BBB-4FE0-850D-D600A74CCF9A}" destId="{F2673C98-8535-4445-BD32-6BACD98F46F4}" srcOrd="3" destOrd="0" presId="urn:microsoft.com/office/officeart/2011/layout/TabList"/>
    <dgm:cxn modelId="{60EB6E8C-11C4-4A31-BB39-A3E5F271CB47}" type="presParOf" srcId="{C0C88525-1BBB-4FE0-850D-D600A74CCF9A}" destId="{54E86ED1-D5CC-4E44-A9C1-EFA1F29FCFE7}" srcOrd="4" destOrd="0" presId="urn:microsoft.com/office/officeart/2011/layout/TabList"/>
    <dgm:cxn modelId="{F9F42621-B9B4-4D83-816C-A7C0BEFB2F93}" type="presParOf" srcId="{54E86ED1-D5CC-4E44-A9C1-EFA1F29FCFE7}" destId="{C2951553-493E-467F-8DF3-6318E00F3CD5}" srcOrd="0" destOrd="0" presId="urn:microsoft.com/office/officeart/2011/layout/TabList"/>
    <dgm:cxn modelId="{B2A08D41-CA94-4FAC-B033-EA168BEB4896}" type="presParOf" srcId="{54E86ED1-D5CC-4E44-A9C1-EFA1F29FCFE7}" destId="{D930D721-0407-42D6-84F4-42941E4B7410}" srcOrd="1" destOrd="0" presId="urn:microsoft.com/office/officeart/2011/layout/TabList"/>
    <dgm:cxn modelId="{46345988-FC29-4D30-B4AB-CEC6C9E1D40D}" type="presParOf" srcId="{54E86ED1-D5CC-4E44-A9C1-EFA1F29FCFE7}" destId="{CF2E5A1D-736B-4DEB-8217-5156531D30D0}" srcOrd="2" destOrd="0" presId="urn:microsoft.com/office/officeart/2011/layout/TabList"/>
    <dgm:cxn modelId="{A32BF829-87DC-444A-A822-1C8841151C2B}" type="presParOf" srcId="{C0C88525-1BBB-4FE0-850D-D600A74CCF9A}" destId="{6B5FCD67-CFC5-4C41-9088-9B9BAE8397F7}" srcOrd="5" destOrd="0" presId="urn:microsoft.com/office/officeart/2011/layout/TabList"/>
    <dgm:cxn modelId="{CE8B1373-10A9-4391-9FBC-2585069F1A0D}" type="presParOf" srcId="{C0C88525-1BBB-4FE0-850D-D600A74CCF9A}" destId="{FB801193-F753-4389-9112-89C5D3BC06AC}" srcOrd="6" destOrd="0" presId="urn:microsoft.com/office/officeart/2011/layout/TabList"/>
    <dgm:cxn modelId="{04435A91-ED44-453D-8678-B47129A01C6F}" type="presParOf" srcId="{FB801193-F753-4389-9112-89C5D3BC06AC}" destId="{0D9FB510-481C-409C-81F2-4E3D77673F3E}" srcOrd="0" destOrd="0" presId="urn:microsoft.com/office/officeart/2011/layout/TabList"/>
    <dgm:cxn modelId="{B3E82E8E-7040-4BBD-AB17-E623B941B2CC}" type="presParOf" srcId="{FB801193-F753-4389-9112-89C5D3BC06AC}" destId="{A7363449-2DC7-42D7-85C1-A2B5EBD95E26}" srcOrd="1" destOrd="0" presId="urn:microsoft.com/office/officeart/2011/layout/TabList"/>
    <dgm:cxn modelId="{4DF6BA9C-6A83-4D4E-913E-2611EBDE7D3C}" type="presParOf" srcId="{FB801193-F753-4389-9112-89C5D3BC06AC}" destId="{5F3F4CAB-3ACA-4762-A3BF-9B9F87ACCBC1}" srcOrd="2" destOrd="0" presId="urn:microsoft.com/office/officeart/2011/layout/TabList"/>
    <dgm:cxn modelId="{FBC6662C-4FFA-4AAB-A51C-D635DA3B4118}" type="presParOf" srcId="{C0C88525-1BBB-4FE0-850D-D600A74CCF9A}" destId="{BB86EDBA-D523-41E1-A717-0D656E7283B6}" srcOrd="7" destOrd="0" presId="urn:microsoft.com/office/officeart/2011/layout/TabList"/>
    <dgm:cxn modelId="{C31DA8E4-AF9B-416E-8E31-4B9BAB940C7F}" type="presParOf" srcId="{C0C88525-1BBB-4FE0-850D-D600A74CCF9A}" destId="{EC63FEE0-4326-4B65-BAC8-AAD95F8727C8}" srcOrd="8" destOrd="0" presId="urn:microsoft.com/office/officeart/2011/layout/TabList"/>
    <dgm:cxn modelId="{C6730510-85D6-4B75-A91F-AFA1E176B54A}" type="presParOf" srcId="{EC63FEE0-4326-4B65-BAC8-AAD95F8727C8}" destId="{7773D711-D973-4A92-AF71-AD154EEAB9D3}" srcOrd="0" destOrd="0" presId="urn:microsoft.com/office/officeart/2011/layout/TabList"/>
    <dgm:cxn modelId="{B6CAD003-A2CB-464E-8905-0338D9BE3BDC}" type="presParOf" srcId="{EC63FEE0-4326-4B65-BAC8-AAD95F8727C8}" destId="{635096CD-FC4F-4C72-B71A-D931C2289B52}" srcOrd="1" destOrd="0" presId="urn:microsoft.com/office/officeart/2011/layout/TabList"/>
    <dgm:cxn modelId="{855E14A9-D90F-4603-8E59-E8924BBABB9B}" type="presParOf" srcId="{EC63FEE0-4326-4B65-BAC8-AAD95F8727C8}" destId="{450C01C0-9AF3-4DF8-BE49-E425447072B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51851A-D793-4BAD-A530-6AA3846418C3}" type="doc">
      <dgm:prSet loTypeId="urn:microsoft.com/office/officeart/2011/layout/Tab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5B93C-3C5B-4EFF-9723-5E3F1FAD63B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 err="1"/>
            <a:t>그래디언트</a:t>
          </a:r>
          <a:r>
            <a:rPr lang="en-US" sz="1300" dirty="0"/>
            <a:t> (Gradient)</a:t>
          </a:r>
        </a:p>
      </dgm:t>
    </dgm:pt>
    <dgm:pt modelId="{677A2E62-B40A-46C7-A86D-2B4F549CC091}" type="parTrans" cxnId="{6FB3E017-448B-493B-8441-A2096C539D6A}">
      <dgm:prSet/>
      <dgm:spPr/>
      <dgm:t>
        <a:bodyPr/>
        <a:lstStyle/>
        <a:p>
          <a:endParaRPr lang="en-US"/>
        </a:p>
      </dgm:t>
    </dgm:pt>
    <dgm:pt modelId="{879C13C4-F079-41B0-8478-277EA4EE2D56}" type="sibTrans" cxnId="{6FB3E017-448B-493B-8441-A2096C539D6A}">
      <dgm:prSet/>
      <dgm:spPr/>
      <dgm:t>
        <a:bodyPr/>
        <a:lstStyle/>
        <a:p>
          <a:endParaRPr lang="en-US"/>
        </a:p>
      </dgm:t>
    </dgm:pt>
    <dgm:pt modelId="{38338752-738A-4585-97CE-9544AB536DF9}">
      <dgm:prSet custT="1"/>
      <dgm:spPr/>
      <dgm:t>
        <a:bodyPr anchor="ctr"/>
        <a:lstStyle/>
        <a:p>
          <a:pPr marL="91440" algn="l"/>
          <a:r>
            <a:rPr lang="en-US" sz="1400" dirty="0" err="1">
              <a:solidFill>
                <a:schemeClr val="bg1"/>
              </a:solidFill>
            </a:rPr>
            <a:t>어떤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방향으로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손실이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가장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많이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감소하는가</a:t>
          </a:r>
          <a:r>
            <a:rPr lang="en-US" sz="1400" dirty="0">
              <a:solidFill>
                <a:schemeClr val="bg1"/>
              </a:solidFill>
            </a:rPr>
            <a:t> </a:t>
          </a:r>
          <a:endParaRPr kumimoji="0" lang="en-US" sz="1400" b="0" i="1" u="none" strike="noStrike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gm:t>
    </dgm:pt>
    <dgm:pt modelId="{9DAC8491-12B7-4A31-A33A-D2C46CD6CD44}" type="parTrans" cxnId="{545A1F28-C3DE-4ACB-8A97-13887DBE192B}">
      <dgm:prSet/>
      <dgm:spPr/>
      <dgm:t>
        <a:bodyPr/>
        <a:lstStyle/>
        <a:p>
          <a:endParaRPr lang="en-US"/>
        </a:p>
      </dgm:t>
    </dgm:pt>
    <dgm:pt modelId="{4BD4781C-9BBE-403C-9E37-D6188A070213}" type="sibTrans" cxnId="{545A1F28-C3DE-4ACB-8A97-13887DBE192B}">
      <dgm:prSet/>
      <dgm:spPr/>
      <dgm:t>
        <a:bodyPr/>
        <a:lstStyle/>
        <a:p>
          <a:endParaRPr lang="en-US"/>
        </a:p>
      </dgm:t>
    </dgm:pt>
    <dgm:pt modelId="{C0941678-E692-4F56-AECE-964CCB370481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A26A6D-CA53-4AF0-8007-E0AF1DBFE3E2}" type="parTrans" cxnId="{0B9DCC2F-8DFE-40E5-AE1C-CAF94D2966FD}">
      <dgm:prSet/>
      <dgm:spPr/>
      <dgm:t>
        <a:bodyPr/>
        <a:lstStyle/>
        <a:p>
          <a:endParaRPr lang="en-US"/>
        </a:p>
      </dgm:t>
    </dgm:pt>
    <dgm:pt modelId="{BE8878D1-9BD8-4795-B7BA-7191463E973B}" type="sibTrans" cxnId="{0B9DCC2F-8DFE-40E5-AE1C-CAF94D2966FD}">
      <dgm:prSet/>
      <dgm:spPr/>
      <dgm:t>
        <a:bodyPr/>
        <a:lstStyle/>
        <a:p>
          <a:endParaRPr lang="en-US"/>
        </a:p>
      </dgm:t>
    </dgm:pt>
    <dgm:pt modelId="{D734096E-0FF9-49AA-8600-29924299A645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이동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거리</a:t>
          </a:r>
          <a:endParaRPr lang="en-US" sz="1400" dirty="0">
            <a:solidFill>
              <a:schemeClr val="bg1"/>
            </a:solidFill>
          </a:endParaRPr>
        </a:p>
      </dgm:t>
    </dgm:pt>
    <dgm:pt modelId="{3F4EF640-C0A2-4658-B035-014C3DB50E68}" type="parTrans" cxnId="{AF601B76-213E-4399-8978-A2E9D0F76373}">
      <dgm:prSet/>
      <dgm:spPr/>
      <dgm:t>
        <a:bodyPr/>
        <a:lstStyle/>
        <a:p>
          <a:endParaRPr lang="en-US"/>
        </a:p>
      </dgm:t>
    </dgm:pt>
    <dgm:pt modelId="{CEAD0B1B-6A2E-45FA-B000-2F86A68074A1}" type="sibTrans" cxnId="{AF601B76-213E-4399-8978-A2E9D0F76373}">
      <dgm:prSet/>
      <dgm:spPr/>
      <dgm:t>
        <a:bodyPr/>
        <a:lstStyle/>
        <a:p>
          <a:endParaRPr lang="en-US"/>
        </a:p>
      </dgm:t>
    </dgm:pt>
    <dgm:pt modelId="{3083003A-8AB1-4CE5-80AA-59A24D1A8D7A}">
      <dgm:prSet/>
      <dgm:spPr/>
      <dgm:t>
        <a:bodyPr/>
        <a:lstStyle/>
        <a:p>
          <a:r>
            <a:rPr lang="en-US" dirty="0" err="1"/>
            <a:t>에포크</a:t>
          </a:r>
          <a:r>
            <a:rPr lang="en-US" dirty="0"/>
            <a:t> (Epoch)</a:t>
          </a:r>
        </a:p>
      </dgm:t>
    </dgm:pt>
    <dgm:pt modelId="{E191D485-F64B-4C34-865E-8BEB9B27D800}" type="parTrans" cxnId="{554559FD-6B41-47B2-9CA4-351E9BDF4F69}">
      <dgm:prSet/>
      <dgm:spPr/>
      <dgm:t>
        <a:bodyPr/>
        <a:lstStyle/>
        <a:p>
          <a:endParaRPr lang="en-US"/>
        </a:p>
      </dgm:t>
    </dgm:pt>
    <dgm:pt modelId="{9F78341B-8A55-4555-9B8B-B35920EBB5CA}" type="sibTrans" cxnId="{554559FD-6B41-47B2-9CA4-351E9BDF4F69}">
      <dgm:prSet/>
      <dgm:spPr/>
      <dgm:t>
        <a:bodyPr/>
        <a:lstStyle/>
        <a:p>
          <a:endParaRPr lang="en-US"/>
        </a:p>
      </dgm:t>
    </dgm:pt>
    <dgm:pt modelId="{CFC843DF-9A5F-40EF-948E-67D9792E0F9E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모델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86B52AFD-35F5-40FD-82EA-9F297F1F1591}" type="parTrans" cxnId="{8DB076E5-C64A-4CEE-B347-A6B77C16901D}">
      <dgm:prSet/>
      <dgm:spPr/>
      <dgm:t>
        <a:bodyPr/>
        <a:lstStyle/>
        <a:p>
          <a:endParaRPr lang="en-US"/>
        </a:p>
      </dgm:t>
    </dgm:pt>
    <dgm:pt modelId="{F21DF78C-208E-4737-82E6-C9FD7042B593}" type="sibTrans" cxnId="{8DB076E5-C64A-4CEE-B347-A6B77C16901D}">
      <dgm:prSet/>
      <dgm:spPr/>
      <dgm:t>
        <a:bodyPr/>
        <a:lstStyle/>
        <a:p>
          <a:endParaRPr lang="en-US"/>
        </a:p>
      </dgm:t>
    </dgm:pt>
    <dgm:pt modelId="{B3C044AD-EE3D-4628-AD80-324415DD091C}">
      <dgm:prSet/>
      <dgm:spPr/>
      <dgm:t>
        <a:bodyPr/>
        <a:lstStyle/>
        <a:p>
          <a:r>
            <a:rPr lang="en-US" dirty="0" err="1"/>
            <a:t>배치</a:t>
          </a:r>
          <a:r>
            <a:rPr lang="en-US" dirty="0"/>
            <a:t> (Batch)</a:t>
          </a:r>
        </a:p>
      </dgm:t>
    </dgm:pt>
    <dgm:pt modelId="{F3BEA7AF-F443-4AD3-952B-F949D21DDFA9}" type="parTrans" cxnId="{B070700B-B69D-4C10-B238-2E760B92B06B}">
      <dgm:prSet/>
      <dgm:spPr/>
      <dgm:t>
        <a:bodyPr/>
        <a:lstStyle/>
        <a:p>
          <a:endParaRPr lang="en-US"/>
        </a:p>
      </dgm:t>
    </dgm:pt>
    <dgm:pt modelId="{9E5F1919-8488-4F64-A947-304C519902F0}" type="sibTrans" cxnId="{B070700B-B69D-4C10-B238-2E760B92B06B}">
      <dgm:prSet/>
      <dgm:spPr/>
      <dgm:t>
        <a:bodyPr/>
        <a:lstStyle/>
        <a:p>
          <a:endParaRPr lang="en-US"/>
        </a:p>
      </dgm:t>
    </dgm:pt>
    <dgm:pt modelId="{9FE1706A-EFDA-41A5-A773-A39316EC2830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전체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데이터세트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샘플</a:t>
          </a:r>
          <a:endParaRPr lang="en-US" sz="1400" dirty="0">
            <a:solidFill>
              <a:schemeClr val="bg1"/>
            </a:solidFill>
          </a:endParaRPr>
        </a:p>
      </dgm:t>
    </dgm:pt>
    <dgm:pt modelId="{64D7E0BF-54A4-4B36-A88F-CDE1B3BAE986}" type="parTrans" cxnId="{39D379BE-DE0A-4ACE-83C7-0BC4D51B0CC3}">
      <dgm:prSet/>
      <dgm:spPr/>
      <dgm:t>
        <a:bodyPr/>
        <a:lstStyle/>
        <a:p>
          <a:endParaRPr lang="en-US"/>
        </a:p>
      </dgm:t>
    </dgm:pt>
    <dgm:pt modelId="{D4042DBE-E4E2-480C-AF7E-03C78682A8E3}" type="sibTrans" cxnId="{39D379BE-DE0A-4ACE-83C7-0BC4D51B0CC3}">
      <dgm:prSet/>
      <dgm:spPr/>
      <dgm:t>
        <a:bodyPr/>
        <a:lstStyle/>
        <a:p>
          <a:endParaRPr lang="en-US"/>
        </a:p>
      </dgm:t>
    </dgm:pt>
    <dgm:pt modelId="{7B5C2F21-1EBC-48A9-A8CB-E6418AF378DF}">
      <dgm:prSet/>
      <dgm:spPr/>
      <dgm:t>
        <a:bodyPr/>
        <a:lstStyle/>
        <a:p>
          <a:r>
            <a:rPr lang="en-US" dirty="0" err="1"/>
            <a:t>단계</a:t>
          </a:r>
          <a:r>
            <a:rPr lang="en-US" dirty="0"/>
            <a:t> (Step)</a:t>
          </a:r>
        </a:p>
      </dgm:t>
    </dgm:pt>
    <dgm:pt modelId="{8F186750-C588-4EA8-8807-33727C62B3BE}" type="parTrans" cxnId="{93B38EEC-7A84-4E96-BCDE-25E31AAFACD3}">
      <dgm:prSet/>
      <dgm:spPr/>
      <dgm:t>
        <a:bodyPr/>
        <a:lstStyle/>
        <a:p>
          <a:endParaRPr lang="en-US"/>
        </a:p>
      </dgm:t>
    </dgm:pt>
    <dgm:pt modelId="{9F9B30A4-92A5-4A71-BC1B-B303E10DE802}" type="sibTrans" cxnId="{93B38EEC-7A84-4E96-BCDE-25E31AAFACD3}">
      <dgm:prSet/>
      <dgm:spPr/>
      <dgm:t>
        <a:bodyPr/>
        <a:lstStyle/>
        <a:p>
          <a:endParaRPr lang="en-US"/>
        </a:p>
      </dgm:t>
    </dgm:pt>
    <dgm:pt modelId="{CEE3B6D4-F84C-4B90-B216-DCFFC40AB5FA}">
      <dgm:prSet custT="1"/>
      <dgm:spPr/>
      <dgm:t>
        <a:bodyPr anchor="ctr"/>
        <a:lstStyle/>
        <a:p>
          <a:pPr marL="91440"/>
          <a:r>
            <a:rPr lang="en-US" sz="1400" dirty="0" err="1">
              <a:solidFill>
                <a:schemeClr val="bg1"/>
              </a:solidFill>
            </a:rPr>
            <a:t>가중치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매개변수에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대한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업데이트</a:t>
          </a:r>
          <a:endParaRPr lang="en-US" sz="1400" dirty="0">
            <a:solidFill>
              <a:schemeClr val="bg1"/>
            </a:solidFill>
          </a:endParaRPr>
        </a:p>
      </dgm:t>
    </dgm:pt>
    <dgm:pt modelId="{FD25EE08-5922-4AE4-9CAD-8EA8F092281E}" type="parTrans" cxnId="{7B732E02-CD82-4E27-8FC9-B1EF2462007D}">
      <dgm:prSet/>
      <dgm:spPr/>
      <dgm:t>
        <a:bodyPr/>
        <a:lstStyle/>
        <a:p>
          <a:endParaRPr lang="en-US"/>
        </a:p>
      </dgm:t>
    </dgm:pt>
    <dgm:pt modelId="{2256DB6C-2DC4-45D3-9CC9-BBFCE6E2BBED}" type="sibTrans" cxnId="{7B732E02-CD82-4E27-8FC9-B1EF2462007D}">
      <dgm:prSet/>
      <dgm:spPr/>
      <dgm:t>
        <a:bodyPr/>
        <a:lstStyle/>
        <a:p>
          <a:endParaRPr lang="en-US"/>
        </a:p>
      </dgm:t>
    </dgm:pt>
    <dgm:pt modelId="{C0C88525-1BBB-4FE0-850D-D600A74CCF9A}" type="pres">
      <dgm:prSet presAssocID="{5451851A-D793-4BAD-A530-6AA3846418C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D228C60-E14F-414F-A734-4995EAC005E5}" type="pres">
      <dgm:prSet presAssocID="{B6C5B93C-3C5B-4EFF-9723-5E3F1FAD63BC}" presName="composite" presStyleCnt="0"/>
      <dgm:spPr/>
    </dgm:pt>
    <dgm:pt modelId="{55FDDEC3-34F3-4B71-AB67-03390DAF22BB}" type="pres">
      <dgm:prSet presAssocID="{B6C5B93C-3C5B-4EFF-9723-5E3F1FAD63BC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BF0FD4-E1A0-44F6-89A8-6125FBCFA794}" type="pres">
      <dgm:prSet presAssocID="{B6C5B93C-3C5B-4EFF-9723-5E3F1FAD63BC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3C9DA15C-0905-4A1A-93C0-0CCBEF6E972C}" type="pres">
      <dgm:prSet presAssocID="{B6C5B93C-3C5B-4EFF-9723-5E3F1FAD63BC}" presName="Accent" presStyleLbl="parChTrans1D1" presStyleIdx="0" presStyleCnt="5"/>
      <dgm:spPr/>
    </dgm:pt>
    <dgm:pt modelId="{A44BD164-4B52-4B4F-9102-476A5F018BBD}" type="pres">
      <dgm:prSet presAssocID="{879C13C4-F079-41B0-8478-277EA4EE2D56}" presName="sibTrans" presStyleCnt="0"/>
      <dgm:spPr/>
    </dgm:pt>
    <dgm:pt modelId="{242EBD53-7E34-4DB1-BF65-A28158E14922}" type="pres">
      <dgm:prSet presAssocID="{C0941678-E692-4F56-AECE-964CCB370481}" presName="composite" presStyleCnt="0"/>
      <dgm:spPr/>
    </dgm:pt>
    <dgm:pt modelId="{0068E5C5-00C1-4705-BE3D-19C1721DC406}" type="pres">
      <dgm:prSet presAssocID="{C0941678-E692-4F56-AECE-964CCB370481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8B59E52-C5FB-416A-8E6E-46EC31769B43}" type="pres">
      <dgm:prSet presAssocID="{C0941678-E692-4F56-AECE-964CCB370481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2C859170-6DF8-4D07-9BFE-C5085942C214}" type="pres">
      <dgm:prSet presAssocID="{C0941678-E692-4F56-AECE-964CCB370481}" presName="Accent" presStyleLbl="parChTrans1D1" presStyleIdx="1" presStyleCnt="5"/>
      <dgm:spPr/>
    </dgm:pt>
    <dgm:pt modelId="{F2673C98-8535-4445-BD32-6BACD98F46F4}" type="pres">
      <dgm:prSet presAssocID="{BE8878D1-9BD8-4795-B7BA-7191463E973B}" presName="sibTrans" presStyleCnt="0"/>
      <dgm:spPr/>
    </dgm:pt>
    <dgm:pt modelId="{54E86ED1-D5CC-4E44-A9C1-EFA1F29FCFE7}" type="pres">
      <dgm:prSet presAssocID="{3083003A-8AB1-4CE5-80AA-59A24D1A8D7A}" presName="composite" presStyleCnt="0"/>
      <dgm:spPr/>
    </dgm:pt>
    <dgm:pt modelId="{C2951553-493E-467F-8DF3-6318E00F3CD5}" type="pres">
      <dgm:prSet presAssocID="{3083003A-8AB1-4CE5-80AA-59A24D1A8D7A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930D721-0407-42D6-84F4-42941E4B7410}" type="pres">
      <dgm:prSet presAssocID="{3083003A-8AB1-4CE5-80AA-59A24D1A8D7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CF2E5A1D-736B-4DEB-8217-5156531D30D0}" type="pres">
      <dgm:prSet presAssocID="{3083003A-8AB1-4CE5-80AA-59A24D1A8D7A}" presName="Accent" presStyleLbl="parChTrans1D1" presStyleIdx="2" presStyleCnt="5"/>
      <dgm:spPr/>
    </dgm:pt>
    <dgm:pt modelId="{6B5FCD67-CFC5-4C41-9088-9B9BAE8397F7}" type="pres">
      <dgm:prSet presAssocID="{9F78341B-8A55-4555-9B8B-B35920EBB5CA}" presName="sibTrans" presStyleCnt="0"/>
      <dgm:spPr/>
    </dgm:pt>
    <dgm:pt modelId="{FB801193-F753-4389-9112-89C5D3BC06AC}" type="pres">
      <dgm:prSet presAssocID="{B3C044AD-EE3D-4628-AD80-324415DD091C}" presName="composite" presStyleCnt="0"/>
      <dgm:spPr/>
    </dgm:pt>
    <dgm:pt modelId="{0D9FB510-481C-409C-81F2-4E3D77673F3E}" type="pres">
      <dgm:prSet presAssocID="{B3C044AD-EE3D-4628-AD80-324415DD091C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7363449-2DC7-42D7-85C1-A2B5EBD95E26}" type="pres">
      <dgm:prSet presAssocID="{B3C044AD-EE3D-4628-AD80-324415DD091C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5F3F4CAB-3ACA-4762-A3BF-9B9F87ACCBC1}" type="pres">
      <dgm:prSet presAssocID="{B3C044AD-EE3D-4628-AD80-324415DD091C}" presName="Accent" presStyleLbl="parChTrans1D1" presStyleIdx="3" presStyleCnt="5"/>
      <dgm:spPr/>
    </dgm:pt>
    <dgm:pt modelId="{BB86EDBA-D523-41E1-A717-0D656E7283B6}" type="pres">
      <dgm:prSet presAssocID="{9E5F1919-8488-4F64-A947-304C519902F0}" presName="sibTrans" presStyleCnt="0"/>
      <dgm:spPr/>
    </dgm:pt>
    <dgm:pt modelId="{EC63FEE0-4326-4B65-BAC8-AAD95F8727C8}" type="pres">
      <dgm:prSet presAssocID="{7B5C2F21-1EBC-48A9-A8CB-E6418AF378DF}" presName="composite" presStyleCnt="0"/>
      <dgm:spPr/>
    </dgm:pt>
    <dgm:pt modelId="{7773D711-D973-4A92-AF71-AD154EEAB9D3}" type="pres">
      <dgm:prSet presAssocID="{7B5C2F21-1EBC-48A9-A8CB-E6418AF378DF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35096CD-FC4F-4C72-B71A-D931C2289B52}" type="pres">
      <dgm:prSet presAssocID="{7B5C2F21-1EBC-48A9-A8CB-E6418AF378DF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450C01C0-9AF3-4DF8-BE49-E425447072BD}" type="pres">
      <dgm:prSet presAssocID="{7B5C2F21-1EBC-48A9-A8CB-E6418AF378DF}" presName="Accent" presStyleLbl="parChTrans1D1" presStyleIdx="4" presStyleCnt="5"/>
      <dgm:spPr/>
    </dgm:pt>
  </dgm:ptLst>
  <dgm:cxnLst>
    <dgm:cxn modelId="{7B732E02-CD82-4E27-8FC9-B1EF2462007D}" srcId="{7B5C2F21-1EBC-48A9-A8CB-E6418AF378DF}" destId="{CEE3B6D4-F84C-4B90-B216-DCFFC40AB5FA}" srcOrd="0" destOrd="0" parTransId="{FD25EE08-5922-4AE4-9CAD-8EA8F092281E}" sibTransId="{2256DB6C-2DC4-45D3-9CC9-BBFCE6E2BBED}"/>
    <dgm:cxn modelId="{A2114B04-0293-4005-8597-D6180267E4DE}" type="presOf" srcId="{D734096E-0FF9-49AA-8600-29924299A645}" destId="{0068E5C5-00C1-4705-BE3D-19C1721DC406}" srcOrd="0" destOrd="0" presId="urn:microsoft.com/office/officeart/2011/layout/TabList"/>
    <dgm:cxn modelId="{A6381106-46FE-47B3-AD66-19BD92C05A9C}" type="presOf" srcId="{7B5C2F21-1EBC-48A9-A8CB-E6418AF378DF}" destId="{635096CD-FC4F-4C72-B71A-D931C2289B52}" srcOrd="0" destOrd="0" presId="urn:microsoft.com/office/officeart/2011/layout/TabList"/>
    <dgm:cxn modelId="{6C63A206-F4A8-448E-83B1-84F6B6CCE736}" type="presOf" srcId="{B6C5B93C-3C5B-4EFF-9723-5E3F1FAD63BC}" destId="{40BF0FD4-E1A0-44F6-89A8-6125FBCFA794}" srcOrd="0" destOrd="0" presId="urn:microsoft.com/office/officeart/2011/layout/TabList"/>
    <dgm:cxn modelId="{AC7EB508-DC8E-46A4-8B1E-2182A66EB48D}" type="presOf" srcId="{9FE1706A-EFDA-41A5-A773-A39316EC2830}" destId="{0D9FB510-481C-409C-81F2-4E3D77673F3E}" srcOrd="0" destOrd="0" presId="urn:microsoft.com/office/officeart/2011/layout/TabList"/>
    <dgm:cxn modelId="{B070700B-B69D-4C10-B238-2E760B92B06B}" srcId="{5451851A-D793-4BAD-A530-6AA3846418C3}" destId="{B3C044AD-EE3D-4628-AD80-324415DD091C}" srcOrd="3" destOrd="0" parTransId="{F3BEA7AF-F443-4AD3-952B-F949D21DDFA9}" sibTransId="{9E5F1919-8488-4F64-A947-304C519902F0}"/>
    <dgm:cxn modelId="{6FB3E017-448B-493B-8441-A2096C539D6A}" srcId="{5451851A-D793-4BAD-A530-6AA3846418C3}" destId="{B6C5B93C-3C5B-4EFF-9723-5E3F1FAD63BC}" srcOrd="0" destOrd="0" parTransId="{677A2E62-B40A-46C7-A86D-2B4F549CC091}" sibTransId="{879C13C4-F079-41B0-8478-277EA4EE2D56}"/>
    <dgm:cxn modelId="{FD0F4F25-1D6B-4F00-A46B-569DB7278A3D}" type="presOf" srcId="{B3C044AD-EE3D-4628-AD80-324415DD091C}" destId="{A7363449-2DC7-42D7-85C1-A2B5EBD95E26}" srcOrd="0" destOrd="0" presId="urn:microsoft.com/office/officeart/2011/layout/TabList"/>
    <dgm:cxn modelId="{545A1F28-C3DE-4ACB-8A97-13887DBE192B}" srcId="{B6C5B93C-3C5B-4EFF-9723-5E3F1FAD63BC}" destId="{38338752-738A-4585-97CE-9544AB536DF9}" srcOrd="0" destOrd="0" parTransId="{9DAC8491-12B7-4A31-A33A-D2C46CD6CD44}" sibTransId="{4BD4781C-9BBE-403C-9E37-D6188A070213}"/>
    <dgm:cxn modelId="{887B5A2B-0CA9-49E7-A2EC-5883E612FAB0}" type="presOf" srcId="{C0941678-E692-4F56-AECE-964CCB370481}" destId="{28B59E52-C5FB-416A-8E6E-46EC31769B43}" srcOrd="0" destOrd="0" presId="urn:microsoft.com/office/officeart/2011/layout/TabList"/>
    <dgm:cxn modelId="{7333F22D-B0B6-460E-933B-A3542DE2BA46}" type="presOf" srcId="{CEE3B6D4-F84C-4B90-B216-DCFFC40AB5FA}" destId="{7773D711-D973-4A92-AF71-AD154EEAB9D3}" srcOrd="0" destOrd="0" presId="urn:microsoft.com/office/officeart/2011/layout/TabList"/>
    <dgm:cxn modelId="{0B9DCC2F-8DFE-40E5-AE1C-CAF94D2966FD}" srcId="{5451851A-D793-4BAD-A530-6AA3846418C3}" destId="{C0941678-E692-4F56-AECE-964CCB370481}" srcOrd="1" destOrd="0" parTransId="{3FA26A6D-CA53-4AF0-8007-E0AF1DBFE3E2}" sibTransId="{BE8878D1-9BD8-4795-B7BA-7191463E973B}"/>
    <dgm:cxn modelId="{AF601B76-213E-4399-8978-A2E9D0F76373}" srcId="{C0941678-E692-4F56-AECE-964CCB370481}" destId="{D734096E-0FF9-49AA-8600-29924299A645}" srcOrd="0" destOrd="0" parTransId="{3F4EF640-C0A2-4658-B035-014C3DB50E68}" sibTransId="{CEAD0B1B-6A2E-45FA-B000-2F86A68074A1}"/>
    <dgm:cxn modelId="{064AA09A-64FE-4676-8564-F6AFFB40E1A3}" type="presOf" srcId="{CFC843DF-9A5F-40EF-948E-67D9792E0F9E}" destId="{C2951553-493E-467F-8DF3-6318E00F3CD5}" srcOrd="0" destOrd="0" presId="urn:microsoft.com/office/officeart/2011/layout/TabList"/>
    <dgm:cxn modelId="{39D379BE-DE0A-4ACE-83C7-0BC4D51B0CC3}" srcId="{B3C044AD-EE3D-4628-AD80-324415DD091C}" destId="{9FE1706A-EFDA-41A5-A773-A39316EC2830}" srcOrd="0" destOrd="0" parTransId="{64D7E0BF-54A4-4B36-A88F-CDE1B3BAE986}" sibTransId="{D4042DBE-E4E2-480C-AF7E-03C78682A8E3}"/>
    <dgm:cxn modelId="{D3241BC6-BE27-4363-B10E-682094C8621F}" type="presOf" srcId="{5451851A-D793-4BAD-A530-6AA3846418C3}" destId="{C0C88525-1BBB-4FE0-850D-D600A74CCF9A}" srcOrd="0" destOrd="0" presId="urn:microsoft.com/office/officeart/2011/layout/TabList"/>
    <dgm:cxn modelId="{145748DE-E20D-4A1C-A550-035B057FD404}" type="presOf" srcId="{38338752-738A-4585-97CE-9544AB536DF9}" destId="{55FDDEC3-34F3-4B71-AB67-03390DAF22BB}" srcOrd="0" destOrd="0" presId="urn:microsoft.com/office/officeart/2011/layout/TabList"/>
    <dgm:cxn modelId="{7117C8E3-92BC-42D9-9D0A-38D2204DD312}" type="presOf" srcId="{3083003A-8AB1-4CE5-80AA-59A24D1A8D7A}" destId="{D930D721-0407-42D6-84F4-42941E4B7410}" srcOrd="0" destOrd="0" presId="urn:microsoft.com/office/officeart/2011/layout/TabList"/>
    <dgm:cxn modelId="{8DB076E5-C64A-4CEE-B347-A6B77C16901D}" srcId="{3083003A-8AB1-4CE5-80AA-59A24D1A8D7A}" destId="{CFC843DF-9A5F-40EF-948E-67D9792E0F9E}" srcOrd="0" destOrd="0" parTransId="{86B52AFD-35F5-40FD-82EA-9F297F1F1591}" sibTransId="{F21DF78C-208E-4737-82E6-C9FD7042B593}"/>
    <dgm:cxn modelId="{93B38EEC-7A84-4E96-BCDE-25E31AAFACD3}" srcId="{5451851A-D793-4BAD-A530-6AA3846418C3}" destId="{7B5C2F21-1EBC-48A9-A8CB-E6418AF378DF}" srcOrd="4" destOrd="0" parTransId="{8F186750-C588-4EA8-8807-33727C62B3BE}" sibTransId="{9F9B30A4-92A5-4A71-BC1B-B303E10DE802}"/>
    <dgm:cxn modelId="{554559FD-6B41-47B2-9CA4-351E9BDF4F69}" srcId="{5451851A-D793-4BAD-A530-6AA3846418C3}" destId="{3083003A-8AB1-4CE5-80AA-59A24D1A8D7A}" srcOrd="2" destOrd="0" parTransId="{E191D485-F64B-4C34-865E-8BEB9B27D800}" sibTransId="{9F78341B-8A55-4555-9B8B-B35920EBB5CA}"/>
    <dgm:cxn modelId="{FF826681-5D9C-42E8-9C96-822780895385}" type="presParOf" srcId="{C0C88525-1BBB-4FE0-850D-D600A74CCF9A}" destId="{6D228C60-E14F-414F-A734-4995EAC005E5}" srcOrd="0" destOrd="0" presId="urn:microsoft.com/office/officeart/2011/layout/TabList"/>
    <dgm:cxn modelId="{26D37666-DAF1-477F-8097-2EDC4367C34D}" type="presParOf" srcId="{6D228C60-E14F-414F-A734-4995EAC005E5}" destId="{55FDDEC3-34F3-4B71-AB67-03390DAF22BB}" srcOrd="0" destOrd="0" presId="urn:microsoft.com/office/officeart/2011/layout/TabList"/>
    <dgm:cxn modelId="{8017E063-1A7B-42BB-B09F-36727990473B}" type="presParOf" srcId="{6D228C60-E14F-414F-A734-4995EAC005E5}" destId="{40BF0FD4-E1A0-44F6-89A8-6125FBCFA794}" srcOrd="1" destOrd="0" presId="urn:microsoft.com/office/officeart/2011/layout/TabList"/>
    <dgm:cxn modelId="{C03DE783-8A2D-443B-95FD-7E1A1FBC5290}" type="presParOf" srcId="{6D228C60-E14F-414F-A734-4995EAC005E5}" destId="{3C9DA15C-0905-4A1A-93C0-0CCBEF6E972C}" srcOrd="2" destOrd="0" presId="urn:microsoft.com/office/officeart/2011/layout/TabList"/>
    <dgm:cxn modelId="{D826CC1B-7E59-4D1C-86EA-17524F4080FE}" type="presParOf" srcId="{C0C88525-1BBB-4FE0-850D-D600A74CCF9A}" destId="{A44BD164-4B52-4B4F-9102-476A5F018BBD}" srcOrd="1" destOrd="0" presId="urn:microsoft.com/office/officeart/2011/layout/TabList"/>
    <dgm:cxn modelId="{674F13C3-D608-4F70-82C1-3944DD04EE8D}" type="presParOf" srcId="{C0C88525-1BBB-4FE0-850D-D600A74CCF9A}" destId="{242EBD53-7E34-4DB1-BF65-A28158E14922}" srcOrd="2" destOrd="0" presId="urn:microsoft.com/office/officeart/2011/layout/TabList"/>
    <dgm:cxn modelId="{7E4614C4-5F93-4323-8EDF-9A9754E181B2}" type="presParOf" srcId="{242EBD53-7E34-4DB1-BF65-A28158E14922}" destId="{0068E5C5-00C1-4705-BE3D-19C1721DC406}" srcOrd="0" destOrd="0" presId="urn:microsoft.com/office/officeart/2011/layout/TabList"/>
    <dgm:cxn modelId="{38528F57-5E9E-4670-B6F6-AA276B3E945A}" type="presParOf" srcId="{242EBD53-7E34-4DB1-BF65-A28158E14922}" destId="{28B59E52-C5FB-416A-8E6E-46EC31769B43}" srcOrd="1" destOrd="0" presId="urn:microsoft.com/office/officeart/2011/layout/TabList"/>
    <dgm:cxn modelId="{FFF24E46-A825-4388-A719-87C775BE147F}" type="presParOf" srcId="{242EBD53-7E34-4DB1-BF65-A28158E14922}" destId="{2C859170-6DF8-4D07-9BFE-C5085942C214}" srcOrd="2" destOrd="0" presId="urn:microsoft.com/office/officeart/2011/layout/TabList"/>
    <dgm:cxn modelId="{DDC526B2-636B-456D-B9DA-AE89F40C4685}" type="presParOf" srcId="{C0C88525-1BBB-4FE0-850D-D600A74CCF9A}" destId="{F2673C98-8535-4445-BD32-6BACD98F46F4}" srcOrd="3" destOrd="0" presId="urn:microsoft.com/office/officeart/2011/layout/TabList"/>
    <dgm:cxn modelId="{60EB6E8C-11C4-4A31-BB39-A3E5F271CB47}" type="presParOf" srcId="{C0C88525-1BBB-4FE0-850D-D600A74CCF9A}" destId="{54E86ED1-D5CC-4E44-A9C1-EFA1F29FCFE7}" srcOrd="4" destOrd="0" presId="urn:microsoft.com/office/officeart/2011/layout/TabList"/>
    <dgm:cxn modelId="{F9F42621-B9B4-4D83-816C-A7C0BEFB2F93}" type="presParOf" srcId="{54E86ED1-D5CC-4E44-A9C1-EFA1F29FCFE7}" destId="{C2951553-493E-467F-8DF3-6318E00F3CD5}" srcOrd="0" destOrd="0" presId="urn:microsoft.com/office/officeart/2011/layout/TabList"/>
    <dgm:cxn modelId="{B2A08D41-CA94-4FAC-B033-EA168BEB4896}" type="presParOf" srcId="{54E86ED1-D5CC-4E44-A9C1-EFA1F29FCFE7}" destId="{D930D721-0407-42D6-84F4-42941E4B7410}" srcOrd="1" destOrd="0" presId="urn:microsoft.com/office/officeart/2011/layout/TabList"/>
    <dgm:cxn modelId="{46345988-FC29-4D30-B4AB-CEC6C9E1D40D}" type="presParOf" srcId="{54E86ED1-D5CC-4E44-A9C1-EFA1F29FCFE7}" destId="{CF2E5A1D-736B-4DEB-8217-5156531D30D0}" srcOrd="2" destOrd="0" presId="urn:microsoft.com/office/officeart/2011/layout/TabList"/>
    <dgm:cxn modelId="{A32BF829-87DC-444A-A822-1C8841151C2B}" type="presParOf" srcId="{C0C88525-1BBB-4FE0-850D-D600A74CCF9A}" destId="{6B5FCD67-CFC5-4C41-9088-9B9BAE8397F7}" srcOrd="5" destOrd="0" presId="urn:microsoft.com/office/officeart/2011/layout/TabList"/>
    <dgm:cxn modelId="{CE8B1373-10A9-4391-9FBC-2585069F1A0D}" type="presParOf" srcId="{C0C88525-1BBB-4FE0-850D-D600A74CCF9A}" destId="{FB801193-F753-4389-9112-89C5D3BC06AC}" srcOrd="6" destOrd="0" presId="urn:microsoft.com/office/officeart/2011/layout/TabList"/>
    <dgm:cxn modelId="{04435A91-ED44-453D-8678-B47129A01C6F}" type="presParOf" srcId="{FB801193-F753-4389-9112-89C5D3BC06AC}" destId="{0D9FB510-481C-409C-81F2-4E3D77673F3E}" srcOrd="0" destOrd="0" presId="urn:microsoft.com/office/officeart/2011/layout/TabList"/>
    <dgm:cxn modelId="{B3E82E8E-7040-4BBD-AB17-E623B941B2CC}" type="presParOf" srcId="{FB801193-F753-4389-9112-89C5D3BC06AC}" destId="{A7363449-2DC7-42D7-85C1-A2B5EBD95E26}" srcOrd="1" destOrd="0" presId="urn:microsoft.com/office/officeart/2011/layout/TabList"/>
    <dgm:cxn modelId="{4DF6BA9C-6A83-4D4E-913E-2611EBDE7D3C}" type="presParOf" srcId="{FB801193-F753-4389-9112-89C5D3BC06AC}" destId="{5F3F4CAB-3ACA-4762-A3BF-9B9F87ACCBC1}" srcOrd="2" destOrd="0" presId="urn:microsoft.com/office/officeart/2011/layout/TabList"/>
    <dgm:cxn modelId="{FBC6662C-4FFA-4AAB-A51C-D635DA3B4118}" type="presParOf" srcId="{C0C88525-1BBB-4FE0-850D-D600A74CCF9A}" destId="{BB86EDBA-D523-41E1-A717-0D656E7283B6}" srcOrd="7" destOrd="0" presId="urn:microsoft.com/office/officeart/2011/layout/TabList"/>
    <dgm:cxn modelId="{C31DA8E4-AF9B-416E-8E31-4B9BAB940C7F}" type="presParOf" srcId="{C0C88525-1BBB-4FE0-850D-D600A74CCF9A}" destId="{EC63FEE0-4326-4B65-BAC8-AAD95F8727C8}" srcOrd="8" destOrd="0" presId="urn:microsoft.com/office/officeart/2011/layout/TabList"/>
    <dgm:cxn modelId="{C6730510-85D6-4B75-A91F-AFA1E176B54A}" type="presParOf" srcId="{EC63FEE0-4326-4B65-BAC8-AAD95F8727C8}" destId="{7773D711-D973-4A92-AF71-AD154EEAB9D3}" srcOrd="0" destOrd="0" presId="urn:microsoft.com/office/officeart/2011/layout/TabList"/>
    <dgm:cxn modelId="{B6CAD003-A2CB-464E-8905-0338D9BE3BDC}" type="presParOf" srcId="{EC63FEE0-4326-4B65-BAC8-AAD95F8727C8}" destId="{635096CD-FC4F-4C72-B71A-D931C2289B52}" srcOrd="1" destOrd="0" presId="urn:microsoft.com/office/officeart/2011/layout/TabList"/>
    <dgm:cxn modelId="{855E14A9-D90F-4603-8E59-E8924BBABB9B}" type="presParOf" srcId="{EC63FEE0-4326-4B65-BAC8-AAD95F8727C8}" destId="{450C01C0-9AF3-4DF8-BE49-E425447072B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93B851-0114-4D3A-843E-F5B35AC10A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BF5E6-46AA-416A-AA8C-A5AA0F9DFFED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0" dirty="0"/>
            <a:t> </a:t>
          </a:r>
          <a:r>
            <a:rPr lang="en-US" b="0" dirty="0" err="1"/>
            <a:t>트레이닝</a:t>
          </a:r>
          <a:r>
            <a:rPr lang="en-US" b="0" dirty="0"/>
            <a:t> </a:t>
          </a:r>
          <a:r>
            <a:rPr lang="en-US" b="0" dirty="0" err="1"/>
            <a:t>데이터</a:t>
          </a:r>
          <a:r>
            <a:rPr lang="en-US" b="0" dirty="0"/>
            <a:t> (Training data)</a:t>
          </a:r>
          <a:endParaRPr lang="en-US" dirty="0"/>
        </a:p>
      </dgm:t>
    </dgm:pt>
    <dgm:pt modelId="{A57704E5-D1CE-4913-B116-4C60AD0A1D81}" type="parTrans" cxnId="{32E9F106-46D8-4808-BD2A-6FFDE44912BB}">
      <dgm:prSet/>
      <dgm:spPr/>
      <dgm:t>
        <a:bodyPr/>
        <a:lstStyle/>
        <a:p>
          <a:endParaRPr lang="en-US"/>
        </a:p>
      </dgm:t>
    </dgm:pt>
    <dgm:pt modelId="{B4C97D12-AAAD-439D-98C2-CE3611327D7E}" type="sibTrans" cxnId="{32E9F106-46D8-4808-BD2A-6FFDE44912BB}">
      <dgm:prSet/>
      <dgm:spPr/>
      <dgm:t>
        <a:bodyPr/>
        <a:lstStyle/>
        <a:p>
          <a:endParaRPr lang="en-US"/>
        </a:p>
      </dgm:t>
    </dgm:pt>
    <dgm:pt modelId="{067CA279-9AC5-458C-8AEE-D8C1D1BECA18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학습해야 하는 모델의 핵심 데이터세트</a:t>
          </a:r>
          <a:endParaRPr lang="en-US">
            <a:solidFill>
              <a:schemeClr val="bg1"/>
            </a:solidFill>
          </a:endParaRPr>
        </a:p>
      </dgm:t>
    </dgm:pt>
    <dgm:pt modelId="{CC0FB86B-ED1F-4F47-A5B9-6E953E00249E}" type="parTrans" cxnId="{5B21A47A-64EB-4D5F-AA98-67A7409F7489}">
      <dgm:prSet/>
      <dgm:spPr/>
      <dgm:t>
        <a:bodyPr/>
        <a:lstStyle/>
        <a:p>
          <a:endParaRPr lang="en-US"/>
        </a:p>
      </dgm:t>
    </dgm:pt>
    <dgm:pt modelId="{FF68BDC7-4F93-482F-A3D9-DC4A77784ECC}" type="sibTrans" cxnId="{5B21A47A-64EB-4D5F-AA98-67A7409F7489}">
      <dgm:prSet/>
      <dgm:spPr/>
      <dgm:t>
        <a:bodyPr/>
        <a:lstStyle/>
        <a:p>
          <a:endParaRPr lang="en-US"/>
        </a:p>
      </dgm:t>
    </dgm:pt>
    <dgm:pt modelId="{10E05210-1656-4C04-95F7-037FBF1B623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0" dirty="0"/>
            <a:t> </a:t>
          </a:r>
          <a:r>
            <a:rPr lang="en-US" b="0" dirty="0" err="1"/>
            <a:t>검증</a:t>
          </a:r>
          <a:r>
            <a:rPr lang="en-US" b="0" dirty="0"/>
            <a:t> </a:t>
          </a:r>
          <a:r>
            <a:rPr lang="en-US" b="0" dirty="0" err="1"/>
            <a:t>데이터</a:t>
          </a:r>
          <a:r>
            <a:rPr lang="en-US" b="0" dirty="0"/>
            <a:t> (Validation data)</a:t>
          </a:r>
          <a:endParaRPr lang="en-US" dirty="0"/>
        </a:p>
      </dgm:t>
    </dgm:pt>
    <dgm:pt modelId="{66189D18-E562-4F02-B239-C8D5D35BF706}" type="parTrans" cxnId="{045C4F8A-B964-41CC-8782-1D7A4760BC0E}">
      <dgm:prSet/>
      <dgm:spPr/>
      <dgm:t>
        <a:bodyPr/>
        <a:lstStyle/>
        <a:p>
          <a:endParaRPr lang="en-US"/>
        </a:p>
      </dgm:t>
    </dgm:pt>
    <dgm:pt modelId="{FCAEFEBA-7B91-4CB5-8084-2ED915F63DF4}" type="sibTrans" cxnId="{045C4F8A-B964-41CC-8782-1D7A4760BC0E}">
      <dgm:prSet/>
      <dgm:spPr/>
      <dgm:t>
        <a:bodyPr/>
        <a:lstStyle/>
        <a:p>
          <a:endParaRPr lang="en-US"/>
        </a:p>
      </dgm:t>
    </dgm:pt>
    <dgm:pt modelId="{0D9B8B32-58A2-482E-904F-123D0ADD9259}">
      <dgm:prSet/>
      <dgm:spPr/>
      <dgm:t>
        <a:bodyPr/>
        <a:lstStyle/>
        <a:p>
          <a:r>
            <a:rPr lang="en-US" b="0" dirty="0" err="1">
              <a:solidFill>
                <a:schemeClr val="bg1"/>
              </a:solidFill>
            </a:rPr>
            <a:t>정말로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이해하는지</a:t>
          </a:r>
          <a:r>
            <a:rPr lang="en-US" b="0" dirty="0">
              <a:solidFill>
                <a:schemeClr val="bg1"/>
              </a:solidFill>
            </a:rPr>
            <a:t>(</a:t>
          </a:r>
          <a:r>
            <a:rPr lang="en-US" b="0" dirty="0" err="1">
              <a:solidFill>
                <a:schemeClr val="bg1"/>
              </a:solidFill>
            </a:rPr>
            <a:t>일반화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가능한지</a:t>
          </a:r>
          <a:r>
            <a:rPr lang="en-US" b="0" dirty="0">
              <a:solidFill>
                <a:schemeClr val="bg1"/>
              </a:solidFill>
            </a:rPr>
            <a:t>)</a:t>
          </a:r>
          <a:r>
            <a:rPr lang="en-US" b="0" dirty="0" err="1">
              <a:solidFill>
                <a:schemeClr val="bg1"/>
              </a:solidFill>
            </a:rPr>
            <a:t>를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확인하기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위한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모델의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새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데이터</a:t>
          </a:r>
          <a:r>
            <a:rPr lang="en-US" b="0" dirty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37517FBE-3319-4FA6-B0B3-A4E7DE21B37F}" type="parTrans" cxnId="{C0D2150F-FD2D-4C5D-8BB6-10514801D773}">
      <dgm:prSet/>
      <dgm:spPr/>
      <dgm:t>
        <a:bodyPr/>
        <a:lstStyle/>
        <a:p>
          <a:endParaRPr lang="en-US"/>
        </a:p>
      </dgm:t>
    </dgm:pt>
    <dgm:pt modelId="{0622E175-6686-4BC3-B869-6BB636D5F22F}" type="sibTrans" cxnId="{C0D2150F-FD2D-4C5D-8BB6-10514801D773}">
      <dgm:prSet/>
      <dgm:spPr/>
      <dgm:t>
        <a:bodyPr/>
        <a:lstStyle/>
        <a:p>
          <a:endParaRPr lang="en-US"/>
        </a:p>
      </dgm:t>
    </dgm:pt>
    <dgm:pt modelId="{689FA07E-0F09-4502-9C17-90BEC20FFA8B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0" dirty="0"/>
            <a:t> </a:t>
          </a:r>
          <a:r>
            <a:rPr lang="en-US" b="0" dirty="0" err="1"/>
            <a:t>과적합</a:t>
          </a:r>
          <a:r>
            <a:rPr lang="en-US" b="0" dirty="0"/>
            <a:t> (Overfitting)</a:t>
          </a:r>
          <a:endParaRPr lang="en-US" dirty="0"/>
        </a:p>
      </dgm:t>
    </dgm:pt>
    <dgm:pt modelId="{7DA897C9-74AA-45DF-BF39-375D9EFD6ED7}" type="parTrans" cxnId="{F7187B79-E97A-4555-BF37-E5C4AB834D40}">
      <dgm:prSet/>
      <dgm:spPr/>
      <dgm:t>
        <a:bodyPr/>
        <a:lstStyle/>
        <a:p>
          <a:endParaRPr lang="en-US"/>
        </a:p>
      </dgm:t>
    </dgm:pt>
    <dgm:pt modelId="{5050BBE8-EB40-41DC-AACE-9F68DDA2EC56}" type="sibTrans" cxnId="{F7187B79-E97A-4555-BF37-E5C4AB834D40}">
      <dgm:prSet/>
      <dgm:spPr/>
      <dgm:t>
        <a:bodyPr/>
        <a:lstStyle/>
        <a:p>
          <a:endParaRPr lang="en-US"/>
        </a:p>
      </dgm:t>
    </dgm:pt>
    <dgm:pt modelId="{326466F6-0CD6-4CC4-AA0D-E9879DCACA52}">
      <dgm:prSet/>
      <dgm:spPr/>
      <dgm:t>
        <a:bodyPr/>
        <a:lstStyle/>
        <a:p>
          <a:r>
            <a:rPr lang="en-US" b="0" dirty="0" err="1">
              <a:solidFill>
                <a:schemeClr val="bg1"/>
              </a:solidFill>
            </a:rPr>
            <a:t>모델이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트레이닝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데이터에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대한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좋은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성능을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보이지만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검증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데이터는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그렇지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못함</a:t>
          </a:r>
          <a:r>
            <a:rPr lang="en-US" b="0" dirty="0">
              <a:solidFill>
                <a:schemeClr val="bg1"/>
              </a:solidFill>
            </a:rPr>
            <a:t>(</a:t>
          </a:r>
          <a:r>
            <a:rPr lang="ko-KR" altLang="en-US" b="0" dirty="0">
              <a:solidFill>
                <a:schemeClr val="bg1"/>
              </a:solidFill>
            </a:rPr>
            <a:t>암기</a:t>
          </a:r>
          <a:r>
            <a:rPr lang="en-US" b="0" dirty="0">
              <a:solidFill>
                <a:schemeClr val="bg1"/>
              </a:solidFill>
            </a:rPr>
            <a:t>의 </a:t>
          </a:r>
          <a:r>
            <a:rPr lang="en-US" b="0" dirty="0" err="1">
              <a:solidFill>
                <a:schemeClr val="bg1"/>
              </a:solidFill>
            </a:rPr>
            <a:t>증거</a:t>
          </a:r>
          <a:r>
            <a:rPr lang="en-US" b="0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ED9503A1-2CE6-450C-8204-FFE853C28CFA}" type="parTrans" cxnId="{334F5B48-1A7B-4307-AF8B-AC5CA42B0611}">
      <dgm:prSet/>
      <dgm:spPr/>
      <dgm:t>
        <a:bodyPr/>
        <a:lstStyle/>
        <a:p>
          <a:endParaRPr lang="en-US"/>
        </a:p>
      </dgm:t>
    </dgm:pt>
    <dgm:pt modelId="{B5887C9F-BAD9-40AE-A1A6-CF7F46184BE7}" type="sibTrans" cxnId="{334F5B48-1A7B-4307-AF8B-AC5CA42B0611}">
      <dgm:prSet/>
      <dgm:spPr/>
      <dgm:t>
        <a:bodyPr/>
        <a:lstStyle/>
        <a:p>
          <a:endParaRPr lang="en-US"/>
        </a:p>
      </dgm:t>
    </dgm:pt>
    <dgm:pt modelId="{A356F1CF-AEDC-4D25-9C3C-9DF338F2ABD7}">
      <dgm:prSet/>
      <dgm:spPr/>
      <dgm:t>
        <a:bodyPr/>
        <a:lstStyle/>
        <a:p>
          <a:r>
            <a:rPr lang="en-US" b="0" dirty="0" err="1">
              <a:solidFill>
                <a:schemeClr val="bg1"/>
              </a:solidFill>
            </a:rPr>
            <a:t>정확도</a:t>
          </a:r>
          <a:r>
            <a:rPr lang="en-US" b="0" dirty="0">
              <a:solidFill>
                <a:schemeClr val="bg1"/>
              </a:solidFill>
            </a:rPr>
            <a:t> 및 </a:t>
          </a:r>
          <a:r>
            <a:rPr lang="en-US" b="0" dirty="0" err="1">
              <a:solidFill>
                <a:schemeClr val="bg1"/>
              </a:solidFill>
            </a:rPr>
            <a:t>손실이</a:t>
          </a:r>
          <a:r>
            <a:rPr lang="en-US" b="0" dirty="0">
              <a:solidFill>
                <a:schemeClr val="bg1"/>
              </a:solidFill>
            </a:rPr>
            <a:t> 두 </a:t>
          </a:r>
          <a:r>
            <a:rPr lang="en-US" b="0" dirty="0" err="1">
              <a:solidFill>
                <a:schemeClr val="bg1"/>
              </a:solidFill>
            </a:rPr>
            <a:t>데이터세트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간에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유사해야</a:t>
          </a:r>
          <a:r>
            <a:rPr lang="en-US" b="0" dirty="0">
              <a:solidFill>
                <a:schemeClr val="bg1"/>
              </a:solidFill>
            </a:rPr>
            <a:t> </a:t>
          </a:r>
          <a:r>
            <a:rPr lang="en-US" b="0" dirty="0" err="1">
              <a:solidFill>
                <a:schemeClr val="bg1"/>
              </a:solidFill>
            </a:rPr>
            <a:t>이상적임</a:t>
          </a:r>
          <a:endParaRPr lang="en-US" dirty="0">
            <a:solidFill>
              <a:schemeClr val="bg1"/>
            </a:solidFill>
          </a:endParaRPr>
        </a:p>
      </dgm:t>
    </dgm:pt>
    <dgm:pt modelId="{EC7231C5-84F6-41A4-9785-6C2A20F94D5F}" type="parTrans" cxnId="{CA516D7E-6779-47CB-9884-93AC9428F560}">
      <dgm:prSet/>
      <dgm:spPr/>
      <dgm:t>
        <a:bodyPr/>
        <a:lstStyle/>
        <a:p>
          <a:endParaRPr lang="en-US"/>
        </a:p>
      </dgm:t>
    </dgm:pt>
    <dgm:pt modelId="{902B2603-5B64-45F7-BFD2-6071512F0A28}" type="sibTrans" cxnId="{CA516D7E-6779-47CB-9884-93AC9428F560}">
      <dgm:prSet/>
      <dgm:spPr/>
      <dgm:t>
        <a:bodyPr/>
        <a:lstStyle/>
        <a:p>
          <a:endParaRPr lang="en-US"/>
        </a:p>
      </dgm:t>
    </dgm:pt>
    <dgm:pt modelId="{EA845857-4122-460E-813F-08A1789C1649}" type="pres">
      <dgm:prSet presAssocID="{2E93B851-0114-4D3A-843E-F5B35AC10A59}" presName="linear" presStyleCnt="0">
        <dgm:presLayoutVars>
          <dgm:animLvl val="lvl"/>
          <dgm:resizeHandles val="exact"/>
        </dgm:presLayoutVars>
      </dgm:prSet>
      <dgm:spPr/>
    </dgm:pt>
    <dgm:pt modelId="{02B199F0-39F9-498A-8089-B9A7B6829471}" type="pres">
      <dgm:prSet presAssocID="{038BF5E6-46AA-416A-AA8C-A5AA0F9DFF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D24BE4-FAF5-4066-ACE3-D3D7356AF047}" type="pres">
      <dgm:prSet presAssocID="{038BF5E6-46AA-416A-AA8C-A5AA0F9DFFED}" presName="childText" presStyleLbl="revTx" presStyleIdx="0" presStyleCnt="3">
        <dgm:presLayoutVars>
          <dgm:bulletEnabled val="1"/>
        </dgm:presLayoutVars>
      </dgm:prSet>
      <dgm:spPr/>
    </dgm:pt>
    <dgm:pt modelId="{4E1C8BEE-390B-4937-8AFB-052E32B2C2E8}" type="pres">
      <dgm:prSet presAssocID="{10E05210-1656-4C04-95F7-037FBF1B62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3D6C5E-89B3-4071-81A4-E2B299EE6237}" type="pres">
      <dgm:prSet presAssocID="{10E05210-1656-4C04-95F7-037FBF1B6233}" presName="childText" presStyleLbl="revTx" presStyleIdx="1" presStyleCnt="3">
        <dgm:presLayoutVars>
          <dgm:bulletEnabled val="1"/>
        </dgm:presLayoutVars>
      </dgm:prSet>
      <dgm:spPr/>
    </dgm:pt>
    <dgm:pt modelId="{501CB61A-1E8B-40E1-ACB0-220EACECD329}" type="pres">
      <dgm:prSet presAssocID="{689FA07E-0F09-4502-9C17-90BEC20FFA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4CE05A-3F29-4987-AE6A-E140B73C6E7B}" type="pres">
      <dgm:prSet presAssocID="{689FA07E-0F09-4502-9C17-90BEC20FFA8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2E9F106-46D8-4808-BD2A-6FFDE44912BB}" srcId="{2E93B851-0114-4D3A-843E-F5B35AC10A59}" destId="{038BF5E6-46AA-416A-AA8C-A5AA0F9DFFED}" srcOrd="0" destOrd="0" parTransId="{A57704E5-D1CE-4913-B116-4C60AD0A1D81}" sibTransId="{B4C97D12-AAAD-439D-98C2-CE3611327D7E}"/>
    <dgm:cxn modelId="{07E61B0C-6491-4C13-A09D-B8617BF0C7C3}" type="presOf" srcId="{326466F6-0CD6-4CC4-AA0D-E9879DCACA52}" destId="{E14CE05A-3F29-4987-AE6A-E140B73C6E7B}" srcOrd="0" destOrd="0" presId="urn:microsoft.com/office/officeart/2005/8/layout/vList2"/>
    <dgm:cxn modelId="{C0D2150F-FD2D-4C5D-8BB6-10514801D773}" srcId="{10E05210-1656-4C04-95F7-037FBF1B6233}" destId="{0D9B8B32-58A2-482E-904F-123D0ADD9259}" srcOrd="0" destOrd="0" parTransId="{37517FBE-3319-4FA6-B0B3-A4E7DE21B37F}" sibTransId="{0622E175-6686-4BC3-B869-6BB636D5F22F}"/>
    <dgm:cxn modelId="{37893010-9029-4AED-95E3-B46DF5BEE0AD}" type="presOf" srcId="{067CA279-9AC5-458C-8AEE-D8C1D1BECA18}" destId="{CFD24BE4-FAF5-4066-ACE3-D3D7356AF047}" srcOrd="0" destOrd="0" presId="urn:microsoft.com/office/officeart/2005/8/layout/vList2"/>
    <dgm:cxn modelId="{A79ED613-FB00-4B18-99A0-18808F096EEE}" type="presOf" srcId="{038BF5E6-46AA-416A-AA8C-A5AA0F9DFFED}" destId="{02B199F0-39F9-498A-8089-B9A7B6829471}" srcOrd="0" destOrd="0" presId="urn:microsoft.com/office/officeart/2005/8/layout/vList2"/>
    <dgm:cxn modelId="{02773530-83C2-4DB5-AF73-84574EB0DC23}" type="presOf" srcId="{0D9B8B32-58A2-482E-904F-123D0ADD9259}" destId="{553D6C5E-89B3-4071-81A4-E2B299EE6237}" srcOrd="0" destOrd="0" presId="urn:microsoft.com/office/officeart/2005/8/layout/vList2"/>
    <dgm:cxn modelId="{334F5B48-1A7B-4307-AF8B-AC5CA42B0611}" srcId="{689FA07E-0F09-4502-9C17-90BEC20FFA8B}" destId="{326466F6-0CD6-4CC4-AA0D-E9879DCACA52}" srcOrd="0" destOrd="0" parTransId="{ED9503A1-2CE6-450C-8204-FFE853C28CFA}" sibTransId="{B5887C9F-BAD9-40AE-A1A6-CF7F46184BE7}"/>
    <dgm:cxn modelId="{52EA3A65-F914-4CF1-A288-2D0BBA42716B}" type="presOf" srcId="{A356F1CF-AEDC-4D25-9C3C-9DF338F2ABD7}" destId="{E14CE05A-3F29-4987-AE6A-E140B73C6E7B}" srcOrd="0" destOrd="1" presId="urn:microsoft.com/office/officeart/2005/8/layout/vList2"/>
    <dgm:cxn modelId="{94757977-E7EB-4699-A705-95CD00F36396}" type="presOf" srcId="{689FA07E-0F09-4502-9C17-90BEC20FFA8B}" destId="{501CB61A-1E8B-40E1-ACB0-220EACECD329}" srcOrd="0" destOrd="0" presId="urn:microsoft.com/office/officeart/2005/8/layout/vList2"/>
    <dgm:cxn modelId="{F7187B79-E97A-4555-BF37-E5C4AB834D40}" srcId="{2E93B851-0114-4D3A-843E-F5B35AC10A59}" destId="{689FA07E-0F09-4502-9C17-90BEC20FFA8B}" srcOrd="2" destOrd="0" parTransId="{7DA897C9-74AA-45DF-BF39-375D9EFD6ED7}" sibTransId="{5050BBE8-EB40-41DC-AACE-9F68DDA2EC56}"/>
    <dgm:cxn modelId="{5B21A47A-64EB-4D5F-AA98-67A7409F7489}" srcId="{038BF5E6-46AA-416A-AA8C-A5AA0F9DFFED}" destId="{067CA279-9AC5-458C-8AEE-D8C1D1BECA18}" srcOrd="0" destOrd="0" parTransId="{CC0FB86B-ED1F-4F47-A5B9-6E953E00249E}" sibTransId="{FF68BDC7-4F93-482F-A3D9-DC4A77784ECC}"/>
    <dgm:cxn modelId="{CA516D7E-6779-47CB-9884-93AC9428F560}" srcId="{689FA07E-0F09-4502-9C17-90BEC20FFA8B}" destId="{A356F1CF-AEDC-4D25-9C3C-9DF338F2ABD7}" srcOrd="1" destOrd="0" parTransId="{EC7231C5-84F6-41A4-9785-6C2A20F94D5F}" sibTransId="{902B2603-5B64-45F7-BFD2-6071512F0A28}"/>
    <dgm:cxn modelId="{045C4F8A-B964-41CC-8782-1D7A4760BC0E}" srcId="{2E93B851-0114-4D3A-843E-F5B35AC10A59}" destId="{10E05210-1656-4C04-95F7-037FBF1B6233}" srcOrd="1" destOrd="0" parTransId="{66189D18-E562-4F02-B239-C8D5D35BF706}" sibTransId="{FCAEFEBA-7B91-4CB5-8084-2ED915F63DF4}"/>
    <dgm:cxn modelId="{F51EBC90-528C-41C3-BA4F-662D2082F99A}" type="presOf" srcId="{2E93B851-0114-4D3A-843E-F5B35AC10A59}" destId="{EA845857-4122-460E-813F-08A1789C1649}" srcOrd="0" destOrd="0" presId="urn:microsoft.com/office/officeart/2005/8/layout/vList2"/>
    <dgm:cxn modelId="{F832BC92-874F-4342-837A-76869024F441}" type="presOf" srcId="{10E05210-1656-4C04-95F7-037FBF1B6233}" destId="{4E1C8BEE-390B-4937-8AFB-052E32B2C2E8}" srcOrd="0" destOrd="0" presId="urn:microsoft.com/office/officeart/2005/8/layout/vList2"/>
    <dgm:cxn modelId="{35BF69AA-85E9-4052-BB5D-4ECA1FD03961}" type="presParOf" srcId="{EA845857-4122-460E-813F-08A1789C1649}" destId="{02B199F0-39F9-498A-8089-B9A7B6829471}" srcOrd="0" destOrd="0" presId="urn:microsoft.com/office/officeart/2005/8/layout/vList2"/>
    <dgm:cxn modelId="{ABAC0A93-9DEC-4172-9266-1E9D98A2D25F}" type="presParOf" srcId="{EA845857-4122-460E-813F-08A1789C1649}" destId="{CFD24BE4-FAF5-4066-ACE3-D3D7356AF047}" srcOrd="1" destOrd="0" presId="urn:microsoft.com/office/officeart/2005/8/layout/vList2"/>
    <dgm:cxn modelId="{9B71B314-C3E5-4A52-B739-449EE6E1BEE1}" type="presParOf" srcId="{EA845857-4122-460E-813F-08A1789C1649}" destId="{4E1C8BEE-390B-4937-8AFB-052E32B2C2E8}" srcOrd="2" destOrd="0" presId="urn:microsoft.com/office/officeart/2005/8/layout/vList2"/>
    <dgm:cxn modelId="{24115868-5A72-43EB-86F5-CC2A4C009909}" type="presParOf" srcId="{EA845857-4122-460E-813F-08A1789C1649}" destId="{553D6C5E-89B3-4071-81A4-E2B299EE6237}" srcOrd="3" destOrd="0" presId="urn:microsoft.com/office/officeart/2005/8/layout/vList2"/>
    <dgm:cxn modelId="{03486A5F-29D8-47B3-ADD1-8CD125923205}" type="presParOf" srcId="{EA845857-4122-460E-813F-08A1789C1649}" destId="{501CB61A-1E8B-40E1-ACB0-220EACECD329}" srcOrd="4" destOrd="0" presId="urn:microsoft.com/office/officeart/2005/8/layout/vList2"/>
    <dgm:cxn modelId="{963A4A75-6E81-4D47-82E4-04939A372C35}" type="presParOf" srcId="{EA845857-4122-460E-813F-08A1789C1649}" destId="{E14CE05A-3F29-4987-AE6A-E140B73C6E7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A7D4-969A-4E7E-9531-458F74DCE459}">
      <dsp:nvSpPr>
        <dsp:cNvPr id="0" name=""/>
        <dsp:cNvSpPr/>
      </dsp:nvSpPr>
      <dsp:spPr>
        <a:xfrm>
          <a:off x="0" y="3073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66FE0-E326-43BD-A55E-8C9D0A92B3CB}">
      <dsp:nvSpPr>
        <dsp:cNvPr id="0" name=""/>
        <dsp:cNvSpPr/>
      </dsp:nvSpPr>
      <dsp:spPr>
        <a:xfrm>
          <a:off x="266104" y="859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1부: 딥러닝 소개</a:t>
          </a:r>
        </a:p>
      </dsp:txBody>
      <dsp:txXfrm>
        <a:off x="287720" y="107605"/>
        <a:ext cx="3682233" cy="399568"/>
      </dsp:txXfrm>
    </dsp:sp>
    <dsp:sp modelId="{247F1B74-319B-49D7-A018-48E863D8B398}">
      <dsp:nvSpPr>
        <dsp:cNvPr id="0" name=""/>
        <dsp:cNvSpPr/>
      </dsp:nvSpPr>
      <dsp:spPr>
        <a:xfrm>
          <a:off x="0" y="9877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56CBE-44B9-4F18-B2D1-6FBA673FFC2D}">
      <dsp:nvSpPr>
        <dsp:cNvPr id="0" name=""/>
        <dsp:cNvSpPr/>
      </dsp:nvSpPr>
      <dsp:spPr>
        <a:xfrm>
          <a:off x="266104" y="7663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2부: 뉴럴 네트워크의 트레이닝 방식</a:t>
          </a:r>
        </a:p>
      </dsp:txBody>
      <dsp:txXfrm>
        <a:off x="287720" y="788005"/>
        <a:ext cx="3682233" cy="399568"/>
      </dsp:txXfrm>
    </dsp:sp>
    <dsp:sp modelId="{057C50B2-50C0-493C-9C7A-8F44D0563959}">
      <dsp:nvSpPr>
        <dsp:cNvPr id="0" name=""/>
        <dsp:cNvSpPr/>
      </dsp:nvSpPr>
      <dsp:spPr>
        <a:xfrm>
          <a:off x="0" y="16681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B2DE7-C0B7-4BF4-B5CD-CA36978A8F75}">
      <dsp:nvSpPr>
        <dsp:cNvPr id="0" name=""/>
        <dsp:cNvSpPr/>
      </dsp:nvSpPr>
      <dsp:spPr>
        <a:xfrm>
          <a:off x="266104" y="14467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3부: CNN(Convolutional Neural Network)</a:t>
          </a:r>
        </a:p>
      </dsp:txBody>
      <dsp:txXfrm>
        <a:off x="287720" y="1468405"/>
        <a:ext cx="3682233" cy="399568"/>
      </dsp:txXfrm>
    </dsp:sp>
    <dsp:sp modelId="{4773976E-31ED-4484-ACF0-75AD19B0DCC0}">
      <dsp:nvSpPr>
        <dsp:cNvPr id="0" name=""/>
        <dsp:cNvSpPr/>
      </dsp:nvSpPr>
      <dsp:spPr>
        <a:xfrm>
          <a:off x="0" y="23485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1BDC5-7AF4-41C6-B388-8C46BB68B1C4}">
      <dsp:nvSpPr>
        <dsp:cNvPr id="0" name=""/>
        <dsp:cNvSpPr/>
      </dsp:nvSpPr>
      <dsp:spPr>
        <a:xfrm>
          <a:off x="266104" y="21271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4부: 데이터 증강 및 배포</a:t>
          </a:r>
        </a:p>
      </dsp:txBody>
      <dsp:txXfrm>
        <a:off x="287720" y="2148805"/>
        <a:ext cx="3682233" cy="399568"/>
      </dsp:txXfrm>
    </dsp:sp>
    <dsp:sp modelId="{277A1481-DBA3-4296-946B-73B0094321D4}">
      <dsp:nvSpPr>
        <dsp:cNvPr id="0" name=""/>
        <dsp:cNvSpPr/>
      </dsp:nvSpPr>
      <dsp:spPr>
        <a:xfrm>
          <a:off x="0" y="30289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3AED7-1A80-4EC8-BF5D-C927107E6B47}">
      <dsp:nvSpPr>
        <dsp:cNvPr id="0" name=""/>
        <dsp:cNvSpPr/>
      </dsp:nvSpPr>
      <dsp:spPr>
        <a:xfrm>
          <a:off x="266104" y="28075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5부: 사전 트레이닝된 모델</a:t>
          </a:r>
        </a:p>
      </dsp:txBody>
      <dsp:txXfrm>
        <a:off x="287720" y="2829205"/>
        <a:ext cx="3682233" cy="399568"/>
      </dsp:txXfrm>
    </dsp:sp>
    <dsp:sp modelId="{8EA19417-896E-446A-9E4F-22AD1A100910}">
      <dsp:nvSpPr>
        <dsp:cNvPr id="0" name=""/>
        <dsp:cNvSpPr/>
      </dsp:nvSpPr>
      <dsp:spPr>
        <a:xfrm>
          <a:off x="0" y="37093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99647-4D1C-471E-8D23-A05E6326DC84}">
      <dsp:nvSpPr>
        <dsp:cNvPr id="0" name=""/>
        <dsp:cNvSpPr/>
      </dsp:nvSpPr>
      <dsp:spPr>
        <a:xfrm>
          <a:off x="266104" y="34879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6부: 고급 아키텍처</a:t>
          </a:r>
        </a:p>
      </dsp:txBody>
      <dsp:txXfrm>
        <a:off x="287720" y="3509605"/>
        <a:ext cx="3682233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B5ECE-4FD7-40AC-A43B-427160674DE1}">
      <dsp:nvSpPr>
        <dsp:cNvPr id="0" name=""/>
        <dsp:cNvSpPr/>
      </dsp:nvSpPr>
      <dsp:spPr>
        <a:xfrm>
          <a:off x="0" y="0"/>
          <a:ext cx="7660477" cy="669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solidFill>
                <a:schemeClr val="bg1"/>
              </a:solidFill>
            </a:rPr>
            <a:t>데이터 로드 및 시각화</a:t>
          </a:r>
          <a:endParaRPr lang="en-US" sz="2200" kern="1200">
            <a:solidFill>
              <a:schemeClr val="bg1"/>
            </a:solidFill>
          </a:endParaRPr>
        </a:p>
      </dsp:txBody>
      <dsp:txXfrm>
        <a:off x="19606" y="19606"/>
        <a:ext cx="6859815" cy="630194"/>
      </dsp:txXfrm>
    </dsp:sp>
    <dsp:sp modelId="{AF70C9EC-DE63-4ACD-A40E-C9BA1541BE8E}">
      <dsp:nvSpPr>
        <dsp:cNvPr id="0" name=""/>
        <dsp:cNvSpPr/>
      </dsp:nvSpPr>
      <dsp:spPr>
        <a:xfrm>
          <a:off x="572048" y="762379"/>
          <a:ext cx="7660477" cy="669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 err="1">
              <a:solidFill>
                <a:schemeClr val="bg1"/>
              </a:solidFill>
            </a:rPr>
            <a:t>데이터</a:t>
          </a:r>
          <a:r>
            <a:rPr lang="en-US" sz="2200" b="0" kern="1200" dirty="0">
              <a:solidFill>
                <a:schemeClr val="bg1"/>
              </a:solidFill>
            </a:rPr>
            <a:t> </a:t>
          </a:r>
          <a:r>
            <a:rPr lang="ko-KR" altLang="en-US" sz="2200" b="0" kern="1200" dirty="0" err="1">
              <a:solidFill>
                <a:schemeClr val="bg1"/>
              </a:solidFill>
            </a:rPr>
            <a:t>전처리</a:t>
          </a:r>
          <a:r>
            <a:rPr lang="en-US" sz="2200" b="0" kern="1200" dirty="0">
              <a:solidFill>
                <a:schemeClr val="bg1"/>
              </a:solidFill>
            </a:rPr>
            <a:t>(</a:t>
          </a:r>
          <a:r>
            <a:rPr lang="en-US" sz="2200" b="0" kern="1200" dirty="0" err="1">
              <a:solidFill>
                <a:schemeClr val="bg1"/>
              </a:solidFill>
            </a:rPr>
            <a:t>재구성</a:t>
          </a:r>
          <a:r>
            <a:rPr lang="en-US" sz="2200" b="0" kern="1200" dirty="0">
              <a:solidFill>
                <a:schemeClr val="bg1"/>
              </a:solidFill>
            </a:rPr>
            <a:t>, </a:t>
          </a:r>
          <a:r>
            <a:rPr lang="en-US" sz="2200" b="0" kern="1200" dirty="0" err="1">
              <a:solidFill>
                <a:schemeClr val="bg1"/>
              </a:solidFill>
            </a:rPr>
            <a:t>정규화</a:t>
          </a:r>
          <a:r>
            <a:rPr lang="en-US" sz="2200" b="0" kern="1200" dirty="0">
              <a:solidFill>
                <a:schemeClr val="bg1"/>
              </a:solidFill>
            </a:rPr>
            <a:t>, </a:t>
          </a:r>
          <a:r>
            <a:rPr lang="en-US" sz="2200" b="0" kern="1200" dirty="0" err="1">
              <a:solidFill>
                <a:schemeClr val="bg1"/>
              </a:solidFill>
            </a:rPr>
            <a:t>범주형</a:t>
          </a:r>
          <a:r>
            <a:rPr lang="en-US" sz="2200" b="0" kern="1200" dirty="0">
              <a:solidFill>
                <a:schemeClr val="bg1"/>
              </a:solidFill>
            </a:rPr>
            <a:t>)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91654" y="781985"/>
        <a:ext cx="6614102" cy="630194"/>
      </dsp:txXfrm>
    </dsp:sp>
    <dsp:sp modelId="{DA05AE45-6275-4FB7-9D08-4FBAB80BFD07}">
      <dsp:nvSpPr>
        <dsp:cNvPr id="0" name=""/>
        <dsp:cNvSpPr/>
      </dsp:nvSpPr>
      <dsp:spPr>
        <a:xfrm>
          <a:off x="1144097" y="1524759"/>
          <a:ext cx="7660477" cy="669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solidFill>
                <a:schemeClr val="bg1"/>
              </a:solidFill>
            </a:rPr>
            <a:t>모델 생성</a:t>
          </a:r>
          <a:endParaRPr lang="en-US" sz="2200" kern="1200">
            <a:solidFill>
              <a:schemeClr val="bg1"/>
            </a:solidFill>
          </a:endParaRPr>
        </a:p>
      </dsp:txBody>
      <dsp:txXfrm>
        <a:off x="1163703" y="1544365"/>
        <a:ext cx="6614102" cy="630194"/>
      </dsp:txXfrm>
    </dsp:sp>
    <dsp:sp modelId="{D839B528-2C6C-42ED-BE29-A18B353EF491}">
      <dsp:nvSpPr>
        <dsp:cNvPr id="0" name=""/>
        <dsp:cNvSpPr/>
      </dsp:nvSpPr>
      <dsp:spPr>
        <a:xfrm>
          <a:off x="1716145" y="2287138"/>
          <a:ext cx="7660477" cy="669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solidFill>
                <a:schemeClr val="bg1"/>
              </a:solidFill>
            </a:rPr>
            <a:t>모델 컴파일</a:t>
          </a:r>
          <a:endParaRPr lang="en-US" sz="2200" kern="1200">
            <a:solidFill>
              <a:schemeClr val="bg1"/>
            </a:solidFill>
          </a:endParaRPr>
        </a:p>
      </dsp:txBody>
      <dsp:txXfrm>
        <a:off x="1735751" y="2306744"/>
        <a:ext cx="6614102" cy="630194"/>
      </dsp:txXfrm>
    </dsp:sp>
    <dsp:sp modelId="{0FA59FEF-349A-4E2A-BE9F-BBEB2FF9B76C}">
      <dsp:nvSpPr>
        <dsp:cNvPr id="0" name=""/>
        <dsp:cNvSpPr/>
      </dsp:nvSpPr>
      <dsp:spPr>
        <a:xfrm>
          <a:off x="2288194" y="3049518"/>
          <a:ext cx="7660477" cy="669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solidFill>
                <a:schemeClr val="bg1"/>
              </a:solidFill>
            </a:rPr>
            <a:t>데이터에 대해 모델 트레이닝</a:t>
          </a:r>
          <a:endParaRPr lang="en-US" sz="2200" kern="1200">
            <a:solidFill>
              <a:schemeClr val="bg1"/>
            </a:solidFill>
          </a:endParaRPr>
        </a:p>
      </dsp:txBody>
      <dsp:txXfrm>
        <a:off x="2307800" y="3069124"/>
        <a:ext cx="6614102" cy="630194"/>
      </dsp:txXfrm>
    </dsp:sp>
    <dsp:sp modelId="{4668774A-CB4F-4D77-A72A-97DA947BD20A}">
      <dsp:nvSpPr>
        <dsp:cNvPr id="0" name=""/>
        <dsp:cNvSpPr/>
      </dsp:nvSpPr>
      <dsp:spPr>
        <a:xfrm>
          <a:off x="7225363" y="489038"/>
          <a:ext cx="435114" cy="435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</dsp:txBody>
      <dsp:txXfrm>
        <a:off x="7323264" y="489038"/>
        <a:ext cx="239312" cy="327423"/>
      </dsp:txXfrm>
    </dsp:sp>
    <dsp:sp modelId="{B5AF24C9-07BF-4DBC-A295-4D31BBCA5BCA}">
      <dsp:nvSpPr>
        <dsp:cNvPr id="0" name=""/>
        <dsp:cNvSpPr/>
      </dsp:nvSpPr>
      <dsp:spPr>
        <a:xfrm>
          <a:off x="7797411" y="1251418"/>
          <a:ext cx="435114" cy="435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</dsp:txBody>
      <dsp:txXfrm>
        <a:off x="7895312" y="1251418"/>
        <a:ext cx="239312" cy="327423"/>
      </dsp:txXfrm>
    </dsp:sp>
    <dsp:sp modelId="{C99423CD-B935-4C2B-B587-C2E97CA6D433}">
      <dsp:nvSpPr>
        <dsp:cNvPr id="0" name=""/>
        <dsp:cNvSpPr/>
      </dsp:nvSpPr>
      <dsp:spPr>
        <a:xfrm>
          <a:off x="8369460" y="2002641"/>
          <a:ext cx="435114" cy="435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</dsp:txBody>
      <dsp:txXfrm>
        <a:off x="8467361" y="2002641"/>
        <a:ext cx="239312" cy="327423"/>
      </dsp:txXfrm>
    </dsp:sp>
    <dsp:sp modelId="{2A7CEBCC-65D6-47A0-8D1A-3C0E77F65903}">
      <dsp:nvSpPr>
        <dsp:cNvPr id="0" name=""/>
        <dsp:cNvSpPr/>
      </dsp:nvSpPr>
      <dsp:spPr>
        <a:xfrm>
          <a:off x="8941509" y="2772458"/>
          <a:ext cx="435114" cy="435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bg1"/>
            </a:solidFill>
          </a:endParaRPr>
        </a:p>
      </dsp:txBody>
      <dsp:txXfrm>
        <a:off x="9039410" y="2772458"/>
        <a:ext cx="239312" cy="327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C01C0-9AF3-4DF8-BE49-E425447072BD}">
      <dsp:nvSpPr>
        <dsp:cNvPr id="0" name=""/>
        <dsp:cNvSpPr/>
      </dsp:nvSpPr>
      <dsp:spPr>
        <a:xfrm>
          <a:off x="0" y="3428739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F4CAB-3ACA-4762-A3BF-9B9F87ACCBC1}">
      <dsp:nvSpPr>
        <dsp:cNvPr id="0" name=""/>
        <dsp:cNvSpPr/>
      </dsp:nvSpPr>
      <dsp:spPr>
        <a:xfrm>
          <a:off x="0" y="2736883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E5A1D-736B-4DEB-8217-5156531D30D0}">
      <dsp:nvSpPr>
        <dsp:cNvPr id="0" name=""/>
        <dsp:cNvSpPr/>
      </dsp:nvSpPr>
      <dsp:spPr>
        <a:xfrm>
          <a:off x="0" y="2045027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59170-6DF8-4D07-9BFE-C5085942C214}">
      <dsp:nvSpPr>
        <dsp:cNvPr id="0" name=""/>
        <dsp:cNvSpPr/>
      </dsp:nvSpPr>
      <dsp:spPr>
        <a:xfrm>
          <a:off x="0" y="1353171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DA15C-0905-4A1A-93C0-0CCBEF6E972C}">
      <dsp:nvSpPr>
        <dsp:cNvPr id="0" name=""/>
        <dsp:cNvSpPr/>
      </dsp:nvSpPr>
      <dsp:spPr>
        <a:xfrm>
          <a:off x="0" y="661315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DDEC3-34F3-4B71-AB67-03390DAF22BB}">
      <dsp:nvSpPr>
        <dsp:cNvPr id="0" name=""/>
        <dsp:cNvSpPr/>
      </dsp:nvSpPr>
      <dsp:spPr>
        <a:xfrm>
          <a:off x="990244" y="2405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어떤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방향으로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손실이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가장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많이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감소하는가</a:t>
          </a:r>
          <a:r>
            <a:rPr lang="en-US" sz="1400" kern="1200" dirty="0">
              <a:solidFill>
                <a:schemeClr val="bg1"/>
              </a:solidFill>
            </a:rPr>
            <a:t> </a:t>
          </a:r>
          <a:endParaRPr kumimoji="0" lang="en-US" sz="1400" b="0" i="1" u="none" strike="noStrike" kern="1200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sp:txBody>
      <dsp:txXfrm>
        <a:off x="990244" y="2405"/>
        <a:ext cx="2818387" cy="658910"/>
      </dsp:txXfrm>
    </dsp:sp>
    <dsp:sp modelId="{40BF0FD4-E1A0-44F6-89A8-6125FBCFA794}">
      <dsp:nvSpPr>
        <dsp:cNvPr id="0" name=""/>
        <dsp:cNvSpPr/>
      </dsp:nvSpPr>
      <dsp:spPr>
        <a:xfrm>
          <a:off x="0" y="2405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 err="1"/>
            <a:t>그래디언트</a:t>
          </a:r>
          <a:r>
            <a:rPr lang="en-US" sz="1300" kern="1200" dirty="0"/>
            <a:t>(Gradient)</a:t>
          </a:r>
        </a:p>
      </dsp:txBody>
      <dsp:txXfrm>
        <a:off x="32171" y="34576"/>
        <a:ext cx="925902" cy="626739"/>
      </dsp:txXfrm>
    </dsp:sp>
    <dsp:sp modelId="{0068E5C5-00C1-4705-BE3D-19C1721DC406}">
      <dsp:nvSpPr>
        <dsp:cNvPr id="0" name=""/>
        <dsp:cNvSpPr/>
      </dsp:nvSpPr>
      <dsp:spPr>
        <a:xfrm>
          <a:off x="990244" y="694261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이동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거리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694261"/>
        <a:ext cx="2818387" cy="658910"/>
      </dsp:txXfrm>
    </dsp:sp>
    <dsp:sp modelId="{28B59E52-C5FB-416A-8E6E-46EC31769B43}">
      <dsp:nvSpPr>
        <dsp:cNvPr id="0" name=""/>
        <dsp:cNvSpPr/>
      </dsp:nvSpPr>
      <dsp:spPr>
        <a:xfrm>
          <a:off x="0" y="694261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kumimoji="0" lang="el-GR" sz="1200" b="0" i="1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m:t>λ</m:t>
              </m:r>
            </m:oMath>
          </a14:m>
          <a:r>
            <a:rPr lang="en-US" sz="1200" kern="1200" dirty="0"/>
            <a:t>: </a:t>
          </a:r>
          <a:r>
            <a:rPr lang="en-US" sz="1200" kern="1200" dirty="0" err="1"/>
            <a:t>학습률</a:t>
          </a:r>
          <a:r>
            <a:rPr lang="en-US" sz="1200" kern="1200" dirty="0"/>
            <a:t>(Learning rate)</a:t>
          </a:r>
        </a:p>
      </dsp:txBody>
      <dsp:txXfrm>
        <a:off x="32171" y="726432"/>
        <a:ext cx="925902" cy="626739"/>
      </dsp:txXfrm>
    </dsp:sp>
    <dsp:sp modelId="{C2951553-493E-467F-8DF3-6318E00F3CD5}">
      <dsp:nvSpPr>
        <dsp:cNvPr id="0" name=""/>
        <dsp:cNvSpPr/>
      </dsp:nvSpPr>
      <dsp:spPr>
        <a:xfrm>
          <a:off x="990244" y="1386117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전체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데이터세트로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모델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업데이트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1386117"/>
        <a:ext cx="2818387" cy="658910"/>
      </dsp:txXfrm>
    </dsp:sp>
    <dsp:sp modelId="{D930D721-0407-42D6-84F4-42941E4B7410}">
      <dsp:nvSpPr>
        <dsp:cNvPr id="0" name=""/>
        <dsp:cNvSpPr/>
      </dsp:nvSpPr>
      <dsp:spPr>
        <a:xfrm>
          <a:off x="0" y="1386117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에포크</a:t>
          </a:r>
          <a:r>
            <a:rPr lang="en-US" sz="1200" kern="1200" dirty="0"/>
            <a:t> (Epoch)</a:t>
          </a:r>
        </a:p>
      </dsp:txBody>
      <dsp:txXfrm>
        <a:off x="32171" y="1418288"/>
        <a:ext cx="925902" cy="626739"/>
      </dsp:txXfrm>
    </dsp:sp>
    <dsp:sp modelId="{0D9FB510-481C-409C-81F2-4E3D77673F3E}">
      <dsp:nvSpPr>
        <dsp:cNvPr id="0" name=""/>
        <dsp:cNvSpPr/>
      </dsp:nvSpPr>
      <dsp:spPr>
        <a:xfrm>
          <a:off x="990244" y="2077973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전체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데이터세트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ko-KR" altLang="en-US" sz="1400" kern="1200" dirty="0">
              <a:solidFill>
                <a:schemeClr val="bg1"/>
              </a:solidFill>
            </a:rPr>
            <a:t>중 특정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샘플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2077973"/>
        <a:ext cx="2818387" cy="658910"/>
      </dsp:txXfrm>
    </dsp:sp>
    <dsp:sp modelId="{A7363449-2DC7-42D7-85C1-A2B5EBD95E26}">
      <dsp:nvSpPr>
        <dsp:cNvPr id="0" name=""/>
        <dsp:cNvSpPr/>
      </dsp:nvSpPr>
      <dsp:spPr>
        <a:xfrm>
          <a:off x="0" y="2077973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배치</a:t>
          </a:r>
          <a:r>
            <a:rPr lang="en-US" sz="1200" kern="1200" dirty="0"/>
            <a:t> (Batch)</a:t>
          </a:r>
        </a:p>
      </dsp:txBody>
      <dsp:txXfrm>
        <a:off x="32171" y="2110144"/>
        <a:ext cx="925902" cy="626739"/>
      </dsp:txXfrm>
    </dsp:sp>
    <dsp:sp modelId="{7773D711-D973-4A92-AF71-AD154EEAB9D3}">
      <dsp:nvSpPr>
        <dsp:cNvPr id="0" name=""/>
        <dsp:cNvSpPr/>
      </dsp:nvSpPr>
      <dsp:spPr>
        <a:xfrm>
          <a:off x="990244" y="2769829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가중치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매개변수에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대한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업데이트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2769829"/>
        <a:ext cx="2818387" cy="658910"/>
      </dsp:txXfrm>
    </dsp:sp>
    <dsp:sp modelId="{635096CD-FC4F-4C72-B71A-D931C2289B52}">
      <dsp:nvSpPr>
        <dsp:cNvPr id="0" name=""/>
        <dsp:cNvSpPr/>
      </dsp:nvSpPr>
      <dsp:spPr>
        <a:xfrm>
          <a:off x="0" y="2769829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단계</a:t>
          </a:r>
          <a:r>
            <a:rPr lang="en-US" sz="1200" kern="1200" dirty="0"/>
            <a:t> (Step)</a:t>
          </a:r>
        </a:p>
      </dsp:txBody>
      <dsp:txXfrm>
        <a:off x="32171" y="2802000"/>
        <a:ext cx="925902" cy="6267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C01C0-9AF3-4DF8-BE49-E425447072BD}">
      <dsp:nvSpPr>
        <dsp:cNvPr id="0" name=""/>
        <dsp:cNvSpPr/>
      </dsp:nvSpPr>
      <dsp:spPr>
        <a:xfrm>
          <a:off x="0" y="3428739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F4CAB-3ACA-4762-A3BF-9B9F87ACCBC1}">
      <dsp:nvSpPr>
        <dsp:cNvPr id="0" name=""/>
        <dsp:cNvSpPr/>
      </dsp:nvSpPr>
      <dsp:spPr>
        <a:xfrm>
          <a:off x="0" y="2736883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E5A1D-736B-4DEB-8217-5156531D30D0}">
      <dsp:nvSpPr>
        <dsp:cNvPr id="0" name=""/>
        <dsp:cNvSpPr/>
      </dsp:nvSpPr>
      <dsp:spPr>
        <a:xfrm>
          <a:off x="0" y="2045027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59170-6DF8-4D07-9BFE-C5085942C214}">
      <dsp:nvSpPr>
        <dsp:cNvPr id="0" name=""/>
        <dsp:cNvSpPr/>
      </dsp:nvSpPr>
      <dsp:spPr>
        <a:xfrm>
          <a:off x="0" y="1353171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DA15C-0905-4A1A-93C0-0CCBEF6E972C}">
      <dsp:nvSpPr>
        <dsp:cNvPr id="0" name=""/>
        <dsp:cNvSpPr/>
      </dsp:nvSpPr>
      <dsp:spPr>
        <a:xfrm>
          <a:off x="0" y="661315"/>
          <a:ext cx="3808632" cy="0"/>
        </a:xfrm>
        <a:prstGeom prst="line">
          <a:avLst/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FDDEC3-34F3-4B71-AB67-03390DAF22BB}">
      <dsp:nvSpPr>
        <dsp:cNvPr id="0" name=""/>
        <dsp:cNvSpPr/>
      </dsp:nvSpPr>
      <dsp:spPr>
        <a:xfrm>
          <a:off x="990244" y="2405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어떤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방향으로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손실이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가장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많이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감소하는가</a:t>
          </a:r>
          <a:r>
            <a:rPr lang="en-US" sz="1400" kern="1200" dirty="0">
              <a:solidFill>
                <a:schemeClr val="bg1"/>
              </a:solidFill>
            </a:rPr>
            <a:t> </a:t>
          </a:r>
          <a:endParaRPr kumimoji="0" lang="en-US" sz="1400" b="0" i="1" u="none" strike="noStrike" kern="1200" cap="none" spc="0" normalizeH="0" baseline="0" noProof="0" dirty="0">
            <a:ln/>
            <a:solidFill>
              <a:schemeClr val="bg1"/>
            </a:solidFill>
            <a:effectLst/>
            <a:uLnTx/>
            <a:uFillTx/>
            <a:latin typeface="Cambria Math" panose="02040503050406030204" pitchFamily="18" charset="0"/>
            <a:ea typeface="Cambria Math" panose="02040503050406030204" pitchFamily="18" charset="0"/>
            <a:cs typeface="+mn-cs"/>
          </a:endParaRPr>
        </a:p>
      </dsp:txBody>
      <dsp:txXfrm>
        <a:off x="990244" y="2405"/>
        <a:ext cx="2818387" cy="658910"/>
      </dsp:txXfrm>
    </dsp:sp>
    <dsp:sp modelId="{40BF0FD4-E1A0-44F6-89A8-6125FBCFA794}">
      <dsp:nvSpPr>
        <dsp:cNvPr id="0" name=""/>
        <dsp:cNvSpPr/>
      </dsp:nvSpPr>
      <dsp:spPr>
        <a:xfrm>
          <a:off x="0" y="2405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 err="1"/>
            <a:t>그래디언트</a:t>
          </a:r>
          <a:r>
            <a:rPr lang="en-US" sz="1300" kern="1200" dirty="0"/>
            <a:t> (Gradient)</a:t>
          </a:r>
        </a:p>
      </dsp:txBody>
      <dsp:txXfrm>
        <a:off x="32171" y="34576"/>
        <a:ext cx="925902" cy="626739"/>
      </dsp:txXfrm>
    </dsp:sp>
    <dsp:sp modelId="{0068E5C5-00C1-4705-BE3D-19C1721DC406}">
      <dsp:nvSpPr>
        <dsp:cNvPr id="0" name=""/>
        <dsp:cNvSpPr/>
      </dsp:nvSpPr>
      <dsp:spPr>
        <a:xfrm>
          <a:off x="990244" y="694261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이동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거리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694261"/>
        <a:ext cx="2818387" cy="658910"/>
      </dsp:txXfrm>
    </dsp:sp>
    <dsp:sp modelId="{28B59E52-C5FB-416A-8E6E-46EC31769B43}">
      <dsp:nvSpPr>
        <dsp:cNvPr id="0" name=""/>
        <dsp:cNvSpPr/>
      </dsp:nvSpPr>
      <dsp:spPr>
        <a:xfrm>
          <a:off x="0" y="694261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kumimoji="0" lang="el-GR" sz="1200" b="0" i="1" u="none" strike="noStrike" kern="1200" cap="none" spc="0" normalizeH="0" baseline="0" noProof="0" smtClean="0">
                  <a:ln/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m:t>λ</m:t>
              </m:r>
            </m:oMath>
          </a14:m>
          <a:r>
            <a:rPr lang="en-US" sz="1200" kern="1200" dirty="0"/>
            <a:t>: </a:t>
          </a:r>
          <a:r>
            <a:rPr lang="en-US" sz="1200" kern="1200" dirty="0" err="1"/>
            <a:t>학습률</a:t>
          </a:r>
          <a:r>
            <a:rPr lang="en-US" sz="1200" kern="1200" dirty="0"/>
            <a:t> (Learning rate)</a:t>
          </a:r>
        </a:p>
      </dsp:txBody>
      <dsp:txXfrm>
        <a:off x="32171" y="726432"/>
        <a:ext cx="925902" cy="626739"/>
      </dsp:txXfrm>
    </dsp:sp>
    <dsp:sp modelId="{C2951553-493E-467F-8DF3-6318E00F3CD5}">
      <dsp:nvSpPr>
        <dsp:cNvPr id="0" name=""/>
        <dsp:cNvSpPr/>
      </dsp:nvSpPr>
      <dsp:spPr>
        <a:xfrm>
          <a:off x="990244" y="1386117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전체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데이터세트로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모델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업데이트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1386117"/>
        <a:ext cx="2818387" cy="658910"/>
      </dsp:txXfrm>
    </dsp:sp>
    <dsp:sp modelId="{D930D721-0407-42D6-84F4-42941E4B7410}">
      <dsp:nvSpPr>
        <dsp:cNvPr id="0" name=""/>
        <dsp:cNvSpPr/>
      </dsp:nvSpPr>
      <dsp:spPr>
        <a:xfrm>
          <a:off x="0" y="1386117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에포크</a:t>
          </a:r>
          <a:r>
            <a:rPr lang="en-US" sz="1200" kern="1200" dirty="0"/>
            <a:t> (Epoch)</a:t>
          </a:r>
        </a:p>
      </dsp:txBody>
      <dsp:txXfrm>
        <a:off x="32171" y="1418288"/>
        <a:ext cx="925902" cy="626739"/>
      </dsp:txXfrm>
    </dsp:sp>
    <dsp:sp modelId="{0D9FB510-481C-409C-81F2-4E3D77673F3E}">
      <dsp:nvSpPr>
        <dsp:cNvPr id="0" name=""/>
        <dsp:cNvSpPr/>
      </dsp:nvSpPr>
      <dsp:spPr>
        <a:xfrm>
          <a:off x="990244" y="2077973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전체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데이터세트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샘플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2077973"/>
        <a:ext cx="2818387" cy="658910"/>
      </dsp:txXfrm>
    </dsp:sp>
    <dsp:sp modelId="{A7363449-2DC7-42D7-85C1-A2B5EBD95E26}">
      <dsp:nvSpPr>
        <dsp:cNvPr id="0" name=""/>
        <dsp:cNvSpPr/>
      </dsp:nvSpPr>
      <dsp:spPr>
        <a:xfrm>
          <a:off x="0" y="2077973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배치</a:t>
          </a:r>
          <a:r>
            <a:rPr lang="en-US" sz="1200" kern="1200" dirty="0"/>
            <a:t> (Batch)</a:t>
          </a:r>
        </a:p>
      </dsp:txBody>
      <dsp:txXfrm>
        <a:off x="32171" y="2110144"/>
        <a:ext cx="925902" cy="626739"/>
      </dsp:txXfrm>
    </dsp:sp>
    <dsp:sp modelId="{7773D711-D973-4A92-AF71-AD154EEAB9D3}">
      <dsp:nvSpPr>
        <dsp:cNvPr id="0" name=""/>
        <dsp:cNvSpPr/>
      </dsp:nvSpPr>
      <dsp:spPr>
        <a:xfrm>
          <a:off x="990244" y="2769829"/>
          <a:ext cx="2818387" cy="65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9144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가중치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매개변수에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대한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업데이트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90244" y="2769829"/>
        <a:ext cx="2818387" cy="658910"/>
      </dsp:txXfrm>
    </dsp:sp>
    <dsp:sp modelId="{635096CD-FC4F-4C72-B71A-D931C2289B52}">
      <dsp:nvSpPr>
        <dsp:cNvPr id="0" name=""/>
        <dsp:cNvSpPr/>
      </dsp:nvSpPr>
      <dsp:spPr>
        <a:xfrm>
          <a:off x="0" y="2769829"/>
          <a:ext cx="990244" cy="658910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단계</a:t>
          </a:r>
          <a:r>
            <a:rPr lang="en-US" sz="1200" kern="1200" dirty="0"/>
            <a:t> (Step)</a:t>
          </a:r>
        </a:p>
      </dsp:txBody>
      <dsp:txXfrm>
        <a:off x="32171" y="2802000"/>
        <a:ext cx="925902" cy="6267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199F0-39F9-498A-8089-B9A7B6829471}">
      <dsp:nvSpPr>
        <dsp:cNvPr id="0" name=""/>
        <dsp:cNvSpPr/>
      </dsp:nvSpPr>
      <dsp:spPr>
        <a:xfrm>
          <a:off x="0" y="59614"/>
          <a:ext cx="4974335" cy="558089"/>
        </a:xfrm>
        <a:prstGeom prst="round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</a:t>
          </a:r>
          <a:r>
            <a:rPr lang="en-US" sz="1800" b="0" kern="1200" dirty="0" err="1"/>
            <a:t>트레이닝</a:t>
          </a:r>
          <a:r>
            <a:rPr lang="en-US" sz="1800" b="0" kern="1200" dirty="0"/>
            <a:t> </a:t>
          </a:r>
          <a:r>
            <a:rPr lang="en-US" sz="1800" b="0" kern="1200" dirty="0" err="1"/>
            <a:t>데이터</a:t>
          </a:r>
          <a:r>
            <a:rPr lang="en-US" sz="1800" b="0" kern="1200" dirty="0"/>
            <a:t> (Training data)</a:t>
          </a:r>
          <a:endParaRPr lang="en-US" sz="1800" kern="1200" dirty="0"/>
        </a:p>
      </dsp:txBody>
      <dsp:txXfrm>
        <a:off x="27244" y="86858"/>
        <a:ext cx="4919847" cy="503601"/>
      </dsp:txXfrm>
    </dsp:sp>
    <dsp:sp modelId="{CFD24BE4-FAF5-4066-ACE3-D3D7356AF047}">
      <dsp:nvSpPr>
        <dsp:cNvPr id="0" name=""/>
        <dsp:cNvSpPr/>
      </dsp:nvSpPr>
      <dsp:spPr>
        <a:xfrm>
          <a:off x="0" y="617704"/>
          <a:ext cx="4974335" cy="335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35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>
              <a:solidFill>
                <a:schemeClr val="bg1"/>
              </a:solidFill>
            </a:rPr>
            <a:t>학습해야 하는 모델의 핵심 데이터세트</a:t>
          </a:r>
          <a:endParaRPr lang="en-US" sz="1400" kern="1200">
            <a:solidFill>
              <a:schemeClr val="bg1"/>
            </a:solidFill>
          </a:endParaRPr>
        </a:p>
      </dsp:txBody>
      <dsp:txXfrm>
        <a:off x="0" y="617704"/>
        <a:ext cx="4974335" cy="335340"/>
      </dsp:txXfrm>
    </dsp:sp>
    <dsp:sp modelId="{4E1C8BEE-390B-4937-8AFB-052E32B2C2E8}">
      <dsp:nvSpPr>
        <dsp:cNvPr id="0" name=""/>
        <dsp:cNvSpPr/>
      </dsp:nvSpPr>
      <dsp:spPr>
        <a:xfrm>
          <a:off x="0" y="953044"/>
          <a:ext cx="4974335" cy="558089"/>
        </a:xfrm>
        <a:prstGeom prst="round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</a:t>
          </a:r>
          <a:r>
            <a:rPr lang="en-US" sz="1800" b="0" kern="1200" dirty="0" err="1"/>
            <a:t>검증</a:t>
          </a:r>
          <a:r>
            <a:rPr lang="en-US" sz="1800" b="0" kern="1200" dirty="0"/>
            <a:t> </a:t>
          </a:r>
          <a:r>
            <a:rPr lang="en-US" sz="1800" b="0" kern="1200" dirty="0" err="1"/>
            <a:t>데이터</a:t>
          </a:r>
          <a:r>
            <a:rPr lang="en-US" sz="1800" b="0" kern="1200" dirty="0"/>
            <a:t> (Validation data)</a:t>
          </a:r>
          <a:endParaRPr lang="en-US" sz="1800" kern="1200" dirty="0"/>
        </a:p>
      </dsp:txBody>
      <dsp:txXfrm>
        <a:off x="27244" y="980288"/>
        <a:ext cx="4919847" cy="503601"/>
      </dsp:txXfrm>
    </dsp:sp>
    <dsp:sp modelId="{553D6C5E-89B3-4071-81A4-E2B299EE6237}">
      <dsp:nvSpPr>
        <dsp:cNvPr id="0" name=""/>
        <dsp:cNvSpPr/>
      </dsp:nvSpPr>
      <dsp:spPr>
        <a:xfrm>
          <a:off x="0" y="1511134"/>
          <a:ext cx="4974335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35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 err="1">
              <a:solidFill>
                <a:schemeClr val="bg1"/>
              </a:solidFill>
            </a:rPr>
            <a:t>정말로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이해하는지</a:t>
          </a:r>
          <a:r>
            <a:rPr lang="en-US" sz="1400" b="0" kern="1200" dirty="0">
              <a:solidFill>
                <a:schemeClr val="bg1"/>
              </a:solidFill>
            </a:rPr>
            <a:t>(</a:t>
          </a:r>
          <a:r>
            <a:rPr lang="en-US" sz="1400" b="0" kern="1200" dirty="0" err="1">
              <a:solidFill>
                <a:schemeClr val="bg1"/>
              </a:solidFill>
            </a:rPr>
            <a:t>일반화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가능한지</a:t>
          </a:r>
          <a:r>
            <a:rPr lang="en-US" sz="1400" b="0" kern="1200" dirty="0">
              <a:solidFill>
                <a:schemeClr val="bg1"/>
              </a:solidFill>
            </a:rPr>
            <a:t>)</a:t>
          </a:r>
          <a:r>
            <a:rPr lang="en-US" sz="1400" b="0" kern="1200" dirty="0" err="1">
              <a:solidFill>
                <a:schemeClr val="bg1"/>
              </a:solidFill>
            </a:rPr>
            <a:t>를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확인하기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위한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모델의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새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데이터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0" y="1511134"/>
        <a:ext cx="4974335" cy="614790"/>
      </dsp:txXfrm>
    </dsp:sp>
    <dsp:sp modelId="{501CB61A-1E8B-40E1-ACB0-220EACECD329}">
      <dsp:nvSpPr>
        <dsp:cNvPr id="0" name=""/>
        <dsp:cNvSpPr/>
      </dsp:nvSpPr>
      <dsp:spPr>
        <a:xfrm>
          <a:off x="0" y="2125924"/>
          <a:ext cx="4974335" cy="558089"/>
        </a:xfrm>
        <a:prstGeom prst="round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 </a:t>
          </a:r>
          <a:r>
            <a:rPr lang="en-US" sz="1800" b="0" kern="1200" dirty="0" err="1"/>
            <a:t>과적합</a:t>
          </a:r>
          <a:r>
            <a:rPr lang="en-US" sz="1800" b="0" kern="1200" dirty="0"/>
            <a:t> (Overfitting)</a:t>
          </a:r>
          <a:endParaRPr lang="en-US" sz="1800" kern="1200" dirty="0"/>
        </a:p>
      </dsp:txBody>
      <dsp:txXfrm>
        <a:off x="27244" y="2153168"/>
        <a:ext cx="4919847" cy="503601"/>
      </dsp:txXfrm>
    </dsp:sp>
    <dsp:sp modelId="{E14CE05A-3F29-4987-AE6A-E140B73C6E7B}">
      <dsp:nvSpPr>
        <dsp:cNvPr id="0" name=""/>
        <dsp:cNvSpPr/>
      </dsp:nvSpPr>
      <dsp:spPr>
        <a:xfrm>
          <a:off x="0" y="2684013"/>
          <a:ext cx="4974335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35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 err="1">
              <a:solidFill>
                <a:schemeClr val="bg1"/>
              </a:solidFill>
            </a:rPr>
            <a:t>모델이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트레이닝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데이터에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대한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좋은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성능을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보이지만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검증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데이터는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그렇지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못함</a:t>
          </a:r>
          <a:r>
            <a:rPr lang="en-US" sz="1400" b="0" kern="1200" dirty="0">
              <a:solidFill>
                <a:schemeClr val="bg1"/>
              </a:solidFill>
            </a:rPr>
            <a:t>(</a:t>
          </a:r>
          <a:r>
            <a:rPr lang="ko-KR" altLang="en-US" sz="1400" b="0" kern="1200" dirty="0">
              <a:solidFill>
                <a:schemeClr val="bg1"/>
              </a:solidFill>
            </a:rPr>
            <a:t>암기</a:t>
          </a:r>
          <a:r>
            <a:rPr lang="en-US" sz="1400" b="0" kern="1200" dirty="0">
              <a:solidFill>
                <a:schemeClr val="bg1"/>
              </a:solidFill>
            </a:rPr>
            <a:t>의 </a:t>
          </a:r>
          <a:r>
            <a:rPr lang="en-US" sz="1400" b="0" kern="1200" dirty="0" err="1">
              <a:solidFill>
                <a:schemeClr val="bg1"/>
              </a:solidFill>
            </a:rPr>
            <a:t>증거</a:t>
          </a:r>
          <a:r>
            <a:rPr lang="en-US" sz="1400" b="0" kern="1200" dirty="0">
              <a:solidFill>
                <a:schemeClr val="bg1"/>
              </a:solidFill>
            </a:rPr>
            <a:t>)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kern="1200" dirty="0" err="1">
              <a:solidFill>
                <a:schemeClr val="bg1"/>
              </a:solidFill>
            </a:rPr>
            <a:t>정확도</a:t>
          </a:r>
          <a:r>
            <a:rPr lang="en-US" sz="1400" b="0" kern="1200" dirty="0">
              <a:solidFill>
                <a:schemeClr val="bg1"/>
              </a:solidFill>
            </a:rPr>
            <a:t> 및 </a:t>
          </a:r>
          <a:r>
            <a:rPr lang="en-US" sz="1400" b="0" kern="1200" dirty="0" err="1">
              <a:solidFill>
                <a:schemeClr val="bg1"/>
              </a:solidFill>
            </a:rPr>
            <a:t>손실이</a:t>
          </a:r>
          <a:r>
            <a:rPr lang="en-US" sz="1400" b="0" kern="1200" dirty="0">
              <a:solidFill>
                <a:schemeClr val="bg1"/>
              </a:solidFill>
            </a:rPr>
            <a:t> 두 </a:t>
          </a:r>
          <a:r>
            <a:rPr lang="en-US" sz="1400" b="0" kern="1200" dirty="0" err="1">
              <a:solidFill>
                <a:schemeClr val="bg1"/>
              </a:solidFill>
            </a:rPr>
            <a:t>데이터세트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간에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유사해야</a:t>
          </a:r>
          <a:r>
            <a:rPr lang="en-US" sz="1400" b="0" kern="1200" dirty="0">
              <a:solidFill>
                <a:schemeClr val="bg1"/>
              </a:solidFill>
            </a:rPr>
            <a:t> </a:t>
          </a:r>
          <a:r>
            <a:rPr lang="en-US" sz="1400" b="0" kern="1200" dirty="0" err="1">
              <a:solidFill>
                <a:schemeClr val="bg1"/>
              </a:solidFill>
            </a:rPr>
            <a:t>이상적임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0" y="2684013"/>
        <a:ext cx="4974335" cy="950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69614" y="9361448"/>
            <a:ext cx="1050149" cy="213627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0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24575,'0'-4'0,"1"-1"0,0 1 0,0 0 0,0 0 0,1-1 0,-1 1 0,1 0 0,0 0 0,0 1 0,0-1 0,1 0 0,0 1 0,-1-1 0,6-4 0,-3 3 0,0 1 0,0-1 0,0 1 0,0 0 0,1 0 0,0 1 0,-1 0 0,13-5 0,-16 7 0,0 0 0,0 0 0,0 1 0,0-1 0,0 1 0,0 0 0,0-1 0,0 1 0,1 0 0,-1 0 0,0 0 0,0 1 0,0-1 0,0 1 0,0-1 0,0 1 0,0-1 0,0 1 0,0 0 0,0 0 0,0 0 0,0 0 0,0 0 0,2 3 0,-1-1 0,-2 0 0,1 0 0,0 0 0,0 0 0,-1 0 0,0 0 0,1 0 0,-1 0 0,0 1 0,-1-1 0,1 1 0,-1-1 0,1 0 0,-1 7 0,-1 8 0,0 0 0,-1 0 0,-1 0 0,-1-1 0,0 1 0,-2-1 0,0 0 0,0 0 0,-2-1 0,0 0 0,-1 0 0,0-1 0,-2 0 0,1 0 0,-16 14 0,7-13 0,19-16 0,0 0 0,-1 1 0,1-1 0,0 1 0,-1-1 0,1 1 0,-1-1 0,1 0 0,-1 1 0,1-1 0,-1 0 0,1 1 0,-1-1 0,1 0 0,-1 0 0,1 0 0,-1 0 0,1 1 0,-1-1 0,0 0 0,1 0 0,-1 0 0,1 0 0,-1 0 0,1 0 0,-1 0 0,0 0 0,1-1 0,-1 1 0,1 0 0,-1 0 0,1 0 0,-1-1 0,0 1 0,1-1 0,0 0 0,0 0 0,0 1 0,1-1 0,-1 0 0,0 0 0,0 1 0,1-1 0,-1 0 0,1 1 0,-1-1 0,0 0 0,1 1 0,-1-1 0,1 1 0,-1-1 0,1 1 0,0-1 0,-1 1 0,1-1 0,1 0 0,15-10 0,-17 11 0,9-5 0,0 0 0,0 1 0,1 0 0,-1 0 0,1 1 0,0 0 0,0 1 0,0 0 0,1 1 0,-1 0 0,19 1 0,10 1-1365,-27-1-5461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17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24575,'2'0'0,"4"-2"0,2-3 0,2-3 0,2-3 0,2 1 0,-1 2 0,1 3 0,0 1 0,0 2 0,-3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2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24575,'0'16'0,"0"-1"0,2 1 0,0 0 0,1-1 0,0 0 0,1 1 0,1-1 0,0 0 0,8 14 0,-8-14 0,0 0 0,-1 0 0,0 0 0,-1 1 0,-1 0 0,1 21 0,-2-21 0,0 44-1365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20.5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 24575,'2'0'0,"3"0"0,3 0 0,2 0 0,2 0 0,1 0 0,0-2 0,1-1 0,-1-2 0,1 0 0,-1 0 0,0 2 0,-2 1-8191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21.7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24575,'2'0'0,"3"0"0,3 0 0,2 0 0,2 0 0,3 0 0,1 0 0,1 0 0,1 0 0,-7 0 0,-14 0 0,-6 0-8191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2.9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24575,'5'0'0,"5"0"0,6 0 0,7 0 0,10 0 0,9 0 0,8 2 0,9 1 0,7 0 0,5 1 0,-7 1 0,-7-1 0,-10-1 0,-12-1 0,-12-1-8191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4.3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 24575,'2'0'0,"8"0"0,6 0 0,7 0 0,6 0 0,8 0 0,3 0 0,3 0 0,4-2 0,-2-1 0,-1 0 0,-6 1 0,-7 0 0,-10 1-8191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24.2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 24575,'2'-2'0,"3"-1"0,3 0 0,3 1 0,0 1 0,2 0 0,1 0 0,-1-1 0,-1-1-8191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30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53 24575,'35'-1'0,"0"-1"0,0-2 0,54-13 0,-80 14-341,1-1 0,-1 1-1,12-8 1,-7 4-6485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0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24575,'5'12'0,"-1"-3"0,-4 2 0,0-2 0,0 2 0,0-2 0,0 3 0,0-4 0,0 4 0,0-3 0,0 2 0,0-3 0,5 13 0,-4-10 0,4 9 0,-1-12 0,-3 0 0,2 0 0,-3 0 0,4 0 0,2 13 0,3-10 0,0 9 0,0-12 0,-1 0 0,0 0 0,0 0 0,0 1 0,0-1 0,0 0 0,4 3 0,-3-2 0,2 3 0,-3-4 0,4 4 0,-3-3 0,3 2 0,-4-3 0,3 4 0,-2 1 0,-1-1 0,0 0 0,-4-4 0,1 0 0,2 0 0,1 4 0,1 0 0,3 5 0,-8-5 0,7 3 0,-6-6 0,3 7 0,-1-7 0,-6 2 0,3-6 0,-4-2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09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8 24575,'-9'-4'0,"1"0"0,-3 8 0,2-3 0,-3 6 0,4-3 0,0 4 0,0 0 0,-4 4 0,3-3 0,-2 3 0,2-4 0,1 3 0,0-2 0,0 3 0,0 0 0,0-3 0,4 2 0,-4-3 0,4 0 0,-1 1 0,-2-1 0,6 0 0,-2-7 0,3-2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1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24575,'8'0'0,"0"0"0,1 0 0,2 4 0,-2-3 0,3 2 0,-4-3 0,0 4 0,0 0 0,4 5 0,-3-5 0,6 0 0,-6-1 0,3-2 0,-4 3 0,3-4 0,-2 0 0,3 3 0,-4-2 0,4 3 0,0-1 0,1 2 0,2-1 0,-10 0 0,3-4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1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24575,'8'8'0,"5"30"0,-7-10 0,6 13 0,-8-17 0,4-15 0,0 6 0,0-6 0,2 15 0,2-9 0,-1 6 0,2 3 0,-4-13 0,-3 9 0,1-12 0,-3 0 0,1 0 0,2 0 0,-2-3 0,6-9 0,-2-1 0,5-19 0,1 1 0,-2-13 0,16-17 0,-16 21 0,4-10 0,-9 26 0,-7 3 0,13-11 0,-8 13 0,5-9 0,-3 12 0,8 14 0,-5 0 0,6 10 0,-13-1 0,-1-2 0,-2-1 0,3 4 0,-4-7 0,3 6 0,-2-3 0,6 5 0,-2-5 0,3 0 0,-3-4 0,2 0 0,-3 0 0,8 4 0,-3-3 0,2 6 0,-2-13 0,-1 0 0,0-10 0,0 0 0,-4 0 0,3 0 0,-6 0 0,7-4 0,-8 3 0,11-6 0,-5 6 0,2-15 0,-1 13 0,-6-9 0,2 8 0,-3 3 0,4-2 0,-3 2 0,2-2 0,-3 2 0,0-3 0,0 4 0,0 0 0,0 0 0,8-4 0,-7 7 0,7-2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24575,'0'-2'0,"0"-5"0,2-4 0,3 0 0,3 0 0,3 1 0,1 3 0,0 3 0,2 1 0,-1 2 0,-1 1-8191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1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24575,'8'0'0,"0"0"0,0 0 0,3 0 0,-2-3 0,3 2 0,-4-3 0,4-3 0,-3 5 0,2-5 0,-3 3 0,4 3 0,-3-2 0,3 3 0,-4 3 0,4 2 0,-4-1 0,4 4 0,-4-4 0,0 8 0,4-3 0,-3 2 0,3-3 0,-4 1 0,-4-1 0,0 0 0,-4 0 0,0 3 0,0-2 0,0 3 0,0-4 0,0 4 0,0 0 0,0 1 0,-4-1 0,3-4 0,-6 0 0,3 0 0,-4 0 0,-1 0 0,-11-4 0,9 4 0,-9-4 0,12 4 0,-4-3 0,3 2 0,-3-6 0,-8 8 0,5-4 0,-6 4 0,9-4 0,4-5 0,7-5 0,-1 1 0,5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1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24575,'-12'7'0,"3"-2"0,-2 7 0,3-8 0,0 4 0,-4 0 0,3 1 0,-3 6 0,4-6 0,0 2 0,4 1 0,-4-3 0,8 3 0,-4-4 0,0 0 0,3 0 0,-7 12 0,3-9 0,2 10 0,0-10 0,7-2 0,0 3 0,-4-4 0,4 4 0,0-3 0,0 6 0,4-6 0,0-1 0,0-4 0,0-1 0,1 2 0,-1 3 0,0-4 0,0 3 0,12 0 0,-12-2 0,7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2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24575,'5'8'0,"-2"0"0,-3 4 0,0 1 0,6 11 0,-5-5 0,4 14 0,-5-14 0,0 14 0,4-15 0,-3 16 0,2-20 0,-3 10 0,0-11 0,0-1 0,0-3 0,0-6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2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24575,'8'-4'0,"0"0"0,0 4 0,4 0 0,0 0 0,1 0 0,2 0 0,-6 0 0,3 0 0,-4 0 0,4 0 0,-4 0 0,4 0 0,-4 0 0,4 0 0,-3 4 0,3-4 0,-4 4 0,12 1 0,-9-3 0,9 3 0,-8-5 0,-3 0 0,3 0 0,-4 0 0,3 0 0,-2 0 0,3 0 0,-4 0 0,4 0 0,-3 0 0,-1 0 0,-5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2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24575,'0'13'0,"0"11"0,3-9 0,-2 18 0,3-15 0,-4 16 0,3-16 0,-2 33 0,3-19 0,-4 12 0,0-10 0,0-20 0,0 7 0,0-13 0,0 3 0,3 2 0,-2 0 0,3 2 0,-4-6 0,0 2 0,0-3 0,0 4 0,0-3 0,0 3 0,0-4 0,0 4 0,0-4 0,0 4 0,0-4 0,0 4 0,0-3 0,0 3 0,0-4 0,0-7 0,0-2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5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 24575,'8'0'0,"0"0"0,4-7 0,-3 5 0,2-5 0,-3 7 0,1 0 0,2 0 0,-2 0 0,3 0 0,-4 0 0,4 0 0,-3 3 0,2 2 0,-3 3 0,0 0 0,4 4 0,-3-3 0,3 6 0,-8-6 0,0 3 0,-4-4 0,0 3 0,0-2 0,0 3 0,0-4 0,0 4 0,0-3 0,0 2 0,-4-3 0,0 1 0,-1-1 0,-2 0 0,3 0 0,-8 0 0,3-4 0,-3 0 0,1 0 0,2-4 0,-3 4 0,4-4 0,0 0 0,-4 7 0,3-5 0,-3 5 0,4-7 0,-3 0 0,2 0 0,-3 0 0,4 0 0,-4 0 0,7 0 0,-2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3:42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24575,'0'9'0,"0"-2"0,0 2 0,0-3 0,0 3 0,0-2 0,0 2 0,0-3 0,0 3 0,0-2 0,0 2 0,0-3 0,0 3 0,0-2 0,0 2 0,0-3 0,0 3 0,0-2 0,2 4 0,-1-1 0,2 0 0,-3-1 0,0-3 0,0 3 0,3-2 0,0 2 0,1-3 0,-2 3 0,1-2 0,-2 2 0,1-3 0,-2 3 0,0-2 0,0 2 0,0-3 0,0 3 0,0-2 0,0 2 0,0-3 0,0 0 0,5 10 0,-4-8 0,3 11 0,-4-12 0,0 1 0,0-1 0,0 2 0,0-5 0,0 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3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6 24575,'-10'-3'0,"1"0"0,3 3 0,0 0 0,-3 0 0,2 0 0,-2 0 0,3 0 0,-3 0 0,2 0 0,-2 0 0,3 0 0,-10 4 0,8-3 0,-11 9 0,13-6 0,-3 5 0,2-3 0,4 0 0,0 0 0,3 1 0,0-1 0,0 3 0,0-2 0,0 2 0,0-3 0,0 3 0,0-2 0,0 2 0,3 0 0,0 0 0,4 4 0,-1-4 0,3 3 0,-2-5 0,2 2 0,-3-3 0,0-3 0,3 6 0,-2-5 0,5 2 0,-6-3 0,3 0 0,-2-3 0,2 3 0,-3-3 0,1 0 0,-5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4:2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62 149 24575,'7'0'0,"-1"0"0,0 0 0,3 0 0,-2 0 0,4-3 0,-4 0 0,2-1 0,-2 2 0,-1 2 0,0-3 0,0-1 0,-2-2 0,1 0 0,-1 0 0,2 0 0,0-1 0,-3 1 0,0 0 0,-3 0 0,0 0 0,-5-3 0,1 2 0,-5-2 0,2 2 0,-2 1 0,0-3 0,-1 2 0,1 1 0,3 3 0,-3 1 0,-1 1 0,1-2 0,0 3 0,3-2 0,-3 1 0,2-2 0,-2 3 0,3 0 0,-3 0 0,2 0 0,-2 3 0,5 0 0,-1 3 0,4 1 0,-2-1 0,3 9 0,0-6 0,0 7 0,0-7 0,0-3 0,0 3 0,0-2 0,0 2 0,0-3 0,0 3 0,0-2 0,0 2 0,0-2 0,0 1 0,0-1 0,0 2 0,0-2 0,0 1 0,0-1 0,0 2 0,0-2 0,6 4 0,-2-4 0,2 2 0,0-3 0,-3 0 0,1 1 0,1-1 0,-1-3 0,2 0 0,0-3 0,3 0 0,-2 0 0,2 0 0,-3 0 0,3 0 0,-2 0 0,4 0 0,-1 0 0,0 0 0,-1 0 0,-3 0 0,0 0 0,0 0 0,1 0 0,-1 0 0,0 0 0,-3 0 0,0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4:2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43 24575,'-6'-3'0,"0"0"0,-3 1 0,-1 1 0,1-5 0,0 6 0,-7-3 0,7 3 0,-6-3 0,9 2 0,-3-1 0,-1-4 0,0 5 0,-1-5 0,4 4 0,-2 1 0,3-2 0,-3 3 0,2 3 0,-2 0 0,3 3 0,2 3 0,-1-2 0,4 2 0,-2-3 0,3 3 0,0-2 0,0 2 0,0-3 0,0 3 0,0-2 0,0 2 0,0-3 0,0 3 0,0-2 0,0 2 0,3-2 0,3 1 0,1-1 0,2 2 0,-3-2 0,0-4 0,1 2 0,-1-4 0,0 5 0,0-3 0,0 1 0,1-2 0,-1-2 0,0 3 0,3-2 0,-2 2 0,2-3 0,-3 0 0,3 0 0,-2 0 0,2 0 0,-3-3 0,3 2 0,-2-2 0,2 3 0,-3 0 0,3 0 0,-2 0 0,2 0 0,-6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0,0-1 0,0 1 0,0 0 0,0-1 0,0 1 0,0 0 0,0-1 0,0 1 0,-1 0 0,1 0 0,0 0 0,0 0 0,-1 0 0,1 0 0,-1 0 0,1 0 0,-1 0 0,1 0 0,-1 0 0,1 0 0,-1 0 0,0 0 0,1 2 0,5 29 0,6 51 0,-6-49 0,-2-1 0,1 42 0,-6-16-1365,1-48-5461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4:30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24575,'6'-3'0,"1"0"0,-1 3 0,0-3 0,3 3 0,-2-3 0,-1 3 0,-3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4:3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24575,'0'6'0,"0"1"0,0-1 0,0 3 0,0-2 0,0 2 0,0-3 0,0 3 0,0-2 0,0 2 0,0-3 0,0 3 0,0-2 0,0 2 0,0-3 0,0 3 0,0-2 0,0 2 0,-3-3 0,2-3 0,-2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0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26 24575,'-6'0'0,"-1"0"0,-2 0 0,2-3 0,-2-1 0,3-2 0,-3 3 0,2 0 0,-2 0 0,3 3 0,-3-3 0,2 3 0,-2 0 0,3 0 0,-3 0 0,2 0 0,-2 0 0,3 3 0,0 0 0,0 3 0,0 0 0,-1 1 0,4-1 0,0 0 0,6 3 0,-2 1 0,4 2 0,-1-2 0,2-1 0,3 0 0,-2-2 0,2 2 0,6-2 0,-6-3 0,6 3 0,-8-4 0,-1 0 0,0 3 0,0-5 0,0 1 0,1 1 0,-1-2 0,0 4 0,0-1 0,0 2 0,1 0 0,-1 3 0,0-2 0,0 2 0,0 0 0,1-2 0,-4 2 0,0-3 0,0 0 0,0 0 0,0 3 0,0-2 0,-6 2 0,0-3 0,-3 1 0,0-4 0,-1 3 0,1-3 0,0 3 0,-3-2 0,2-2 0,-2-2 0,3 0 0,-3 0 0,2 0 0,-2 0 0,3 0 0,-3 0 0,2 0 0,-2 0 0,3 0 0,-3 0 0,2 0 0,-5-2 0,6-2 0,-3 1 0,0-3 0,2 3 0,-12-9 0,14 8 0,-8-5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0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24575,'6'-3'0,"0"0"0,1 3 0,1-3 0,-3 3 0,0-3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0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24575,'0'7'0,"0"-1"0,0 3 0,0-2 0,0 2 0,0-3 0,0 3 0,0-2 0,0 2 0,0-3 0,0 3 0,0-2 0,0-1 0,0-3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0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24575,'2'9'0,"-1"1"0,2-1 0,0 0 0,-3-2 0,7 8 0,-6-6 0,9 9 0,-6-8 0,5-1 0,-3 3 0,-3-5 0,0 2 0,0-3 0,3-2 0,1 1 0,2-1 0,-3-1 0,0 0 0,3 2 0,1-1 0,0 3 0,-1-5 0,-3-4 0,0-2 0,0 1 0,0-3 0,1 3 0,-4-3 0,0-1 0,0 1 0,-3 0 0,3-3 0,0-1 0,-2 1 0,1-10 0,-2 11 0,0-8 0,0 7 0,0 2 0,0-2 0,0 3 0,-2-3 0,-2 2 0,-2-2 0,0 6 0,-1 0 0,-1 3 0,1 0 0,-2 0 0,2 0 0,-1 0 0,1 0 0,-2 0 0,2 0 0,1 3 0,0 0 0,0 4 0,2-4 0,2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09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24575,'7'9'0,"-4"-2"0,0 5 0,0-6 0,-3 3 0,6 0 0,-3-2 0,1 2 0,-2-3 0,-2 1 0,0 2 0,0-3 0,0 3 0,0-2 0,3 2 0,-2-3 0,2 3 0,-3-2 0,0 2 0,0-3 0,0 3 0,0-8 0,2-4 0,-1-7 0,2-2 0,0 2 0,-3-2 0,3 5 0,3-4 0,-2 1 0,5 0 0,-6 1 0,3 3 0,0-3 0,-2 2 0,4-2 0,-7 3 0,4-3 0,-1 2 0,5-4 0,-2 4 0,-1-2 0,-1 3 0,2 2 0,2 1 0,1 3 0,-1 3 0,-3 1 0,0 2 0,-2 0 0,1 0 0,-4 0 0,2 1 0,-3 2 0,0-3 0,0 6 0,0-2 0,0-1 0,0 0 0,0-2 0,0 2 0,0-3 0,0 3 0,0-2 0,0 2 0,0-3 0,0 3 0,0-2 0,2 2 0,-1-3 0,2 3 0,0-2 0,5 8 0,0-6 0,4 6 0,-3-11 0,0 1 0,1-7 0,-4 2 0,-3-4 0,-3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1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24575,'-4'6'0,"2"0"0,2 1 0,0-1 0,0 3 0,0-2 0,0 4 0,0 6 0,0-6 0,0 14 0,0-16 0,0 9 0,0-8 0,0-1 0,0 0 0,0-3 0,0 3 0,0-2 0,0 2 0,0-3 0,0 3 0,0-2 0,0 2 0,0-3 0,0 10 0,0-7 0,0 6 0,0-6 0,0-2 0,0 2 0,0-3 0,0 3 0,0-2 0,0 2 0,0-3 0,0 3 0,0-2 0,0 2 0,0-3 0,0 3 0,0-2 0,0 2 0,0-3 0,0 3 0,0-2 0,0 2 0,0-3 0,-3 3 0,-1-2 0,1-1 0,0-3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1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 24575,'10'0'0,"-1"-3"0,-3 0 0,0-3 0,1-1 0,-1 1 0,0 3 0,0-3 0,3 6 0,-2-3 0,2 3 0,-3 0 0,3 0 0,-2 0 0,2 0 0,-3 0 0,3 5 0,-2-1 0,2 5 0,-3-2 0,-2-1 0,-2 0 0,-2 0 0,0 0 0,0 3 0,0-2 0,0 2 0,0-3 0,0 3 0,0-2 0,0 2 0,0-3 0,-4 10 0,-2-7 0,-2 6 0,-4-11 0,5 1 0,-2-4 0,0 4 0,2-1 0,-2-1 0,3 0 0,0-3 0,-3 0 0,2 0 0,-2 0 0,3 0 0,-3 0 0,2 0 0,-2 0 0,3 0 0,-3 0 0,2 0 0,4-3 0,1 3 0,4-3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15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24575,'-6'3'0,"-1"-3"0,1 6 0,0-3 0,2 4 0,-1-1 0,4 0 0,-1 0 0,2 3 0,-3-2 0,2 2 0,-2-3 0,3 3 0,0-2 0,0 2 0,0-3 0,0 3 0,0-2 0,0 2 0,3-3 0,1 0 0,2-2 0,0-1 0,0-3 0,3 0 0,-2 0 0,2 0 0,-3 0 0,3 0 0,-2 0 0,2-3 0,-3-1 0,0-2 0,3-3 0,-5 0 0,2-1 0,-6 1 0,0 3 0,0-3 0,0 2 0,0-2 0,0 3 0,0-3 0,-3-1 0,0 3 0,-6 2 0,2 5 0,-2 0 0,3 0 0,0-3 0,-1 2 0,4-1 0,0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24575,'-4'3'0,"0"1"0,0 0 0,0 0 0,0 0 0,1 0 0,-1 0 0,1 1 0,0 0 0,1 0 0,-5 9 0,0 0 0,-27 50 0,18-31 0,-2 0 0,-2-1 0,-34 44 0,54-75 9,0-1-1,0 0 1,-1 1-1,1-1 1,0 0-1,0 1 1,0-1 0,-1 0-1,1 1 1,0-1-1,0 0 1,-1 0-1,1 1 1,0-1-1,-1 0 1,1 0-1,0 1 1,-1-1-1,1 0 1,0 0-1,-1 0 1,1 0 0,-1 0-1,1 0 1,0 0-1,-1 0 1,1 0-1,0 0 1,-1 0-1,1 0 1,-1 0-1,1 0 1,0 0-1,-1 0 1,1 0-1,0 0 1,-1 0 0,1 0-1,-1-1 1,-4-14-1716,4 0-5119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1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24575,'0'6'0,"0"0"0,0 3 0,0-2 0,0 2 0,0-3 0,0 3 0,0-2 0,0 2 0,0-3 0,0 3 0,0-2 0,0 2 0,0-3 0,0 3 0,2-2 0,2 2 0,2-6 0,3-3 0,-2-3 0,2 0 0,0-3 0,-2 3 0,2-4 0,0-2 0,-3 3 0,3-3 0,-5 2 0,1 1 0,2-3 0,-1 2 0,1-2 0,-2 3 0,-1 0 0,-1 0 0,3 0 0,-3-1 0,0 1 0,0 0 0,0 0 0,-2-3 0,1 2 0,-2 3 0,0 11 0,-2 3 0,1 2 0,-2 7 0,3-11 0,0 8 0,0-7 0,-3-2 0,3 2 0,-3-3 0,3 3 0,0-2 0,0 2 0,0-3 0,0 3 0,0-2 0,0 2 0,0-3 0,0 3 0,0-2 0,0 2 0,3-3 0,-3 3 0,3-2 0,0 2 0,0-3 0,1-3 0,-1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2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24575,'6'0'0,"3"-2"0,-5-2 0,4-2 0,-4 0 0,2-3 0,0 5 0,0-5 0,2-3 0,-2 3 0,2-9 0,-2 13 0,0 0 0,0 8 0,1 0 0,-4 6 0,0-2 0,-3 2 0,0 7 0,0-8 0,0 10 0,0-1 0,0-6 0,0 5 0,0-7 0,0-2 0,0 1 0,0-7 0,3-7 0,0-2 0,0-3 0,3 4 0,-5 1 0,5-9 0,-5 6 0,6-6 0,-3 8 0,2 1 0,-3 0 0,3 0 0,-3-3 0,4 2 0,-1-5 0,3 5 0,-2-2 0,2 6 0,-3 0 0,0 3 0,0-3 0,0 0 0,1-3 0,-4 5 0,0 2 0,-3 5 0,0 3 0,0-2 0,0 4 0,0-1 0,0 0 0,0-1 0,0-3 0,0 3 0,0-2 0,0 2 0,0-3 0,3 0 0,0 0 0,0 1 0,3-1 0,-3 0 0,4 0 0,-1-2 0,0-2 0,-3-2 0,0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2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24575,'0'7'0,"0"-1"0,0 3 0,0-2 0,0 2 0,0 6 0,0-6 0,0 6 0,0-8 0,0 8 0,0-6 0,0 6 0,0-6 0,0-2 0,0 2 0,0-3 0,0 3 0,0-2 0,0 2 0,0-3 0,-4 10 0,3-7 0,-3 6 0,4-6 0,0-2 0,0 2 0,0-3 0,0 3 0,0-2 0,0 2 0,0-3 0,0 3 0,0-2 0,0 2 0,0-3 0,0 3 0,0-2 0,0 2 0,0-3 0,0 3 0,0-2 0,0 2 0,0-3 0,0 3 0,0-2 0,0 2 0,0-6 0,0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24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24575,'-7'0'0,"-8"0"0,6 0 0,-6 0 0,6 0 0,2 0 0,-2 0 0,3 0 0,-3 0 0,2 2 0,-2 2 0,5 2 0,2 0 0,2 3 0,-3-2 0,2 2 0,-2-3 0,3 3 0,-2-2 0,1 2 0,-2-3 0,3 3 0,0-2 0,0 2 0,0-3 0,0 3 0,0-2 0,3 2 0,0-3 0,4-2 0,-1-2 0,0-2 0,3 0 0,-2 0 0,2 0 0,-3 0 0,3 0 0,-2 0 0,2 0 0,-3 0 0,3-5 0,-5 3 0,2-3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2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38 24575,'-3'-6'0,"2"-1"0,-4 1 0,2 0 0,-4 0 0,1 2 0,0 2 0,0 2 0,-1 0 0,-1 0 0,1 0 0,-2 0 0,2 0 0,-1 0 0,-2 2 0,0 2 0,1 2 0,3 0 0,0 0 0,2 1 0,-1-1 0,4 0 0,-2 0 0,3 3 0,0-2 0,0 2 0,0-3 0,-2 3 0,1-2 0,-2 2 0,3-3 0,0 3 0,3-2 0,0-1 0,4-3 0,2 0 0,-2-3 0,1 6 0,-1-5 0,-1 1 0,3-2 0,-2 0 0,2 0 0,-3 0 0,0 0 0,0 0 0,0 0 0,1 0 0,-1 0 0,0-2 0,0-2 0,1 1 0,-1-3 0,0 3 0,0-3 0,3-1 0,-2 1 0,-1 0 0,0 0 0,-3 5 0,1 2 0,-2 5 0,4 3 0,-5-2 0,7 2 0,-4-3 0,19 17 0,-16-16 0,13 13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30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24575,'0'6'0,"0"0"0,0 3 0,0-2 0,0 2 0,0-3 0,0 3 0,0-2 0,0 2 0,0-3 0,0 3 0,0-2 0,0 2 0,0-3 0,0 3 0,0-2 0,0 2 0,0-3 0,0 3 0,-3-2 0,3 2 0,-3-3 0,3 3 0,0-2 0,0-3 0,0-11 0,0 0 0,0-5 0,3 6 0,0 0 0,3-1 0,0 1 0,-2 0 0,1 0 0,-1 0 0,5-1 0,-2 1 0,2 0 0,-3 0 0,3 0 0,-2-1 0,2 1 0,-6 0 0,3 0 0,-3 2 0,3 2 0,0-1 0,-2 2 0,-1-2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45:3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20 24575,'0'6'0,"0"0"0,0 3 0,0-2 0,3 2 0,-2-3 0,2 3 0,-3-2 0,2 2 0,-1-3 0,2 3 0,-3 1 0,0 0 0,0 1 0,3-4 0,0 2 0,1-3 0,1 1 0,-2-4 0,6 0 0,-2-3 0,2 0 0,-3-3 0,3 2 0,-2-1 0,2-1 0,-2-1 0,-1-2 0,0 0 0,0 0 0,0-3 0,1 2 0,-4-2 0,0 0 0,-3 2 0,2-2 0,-1 3 0,2-3 0,2-1 0,-3 1 0,-1-10 0,-2 11 0,-3-8 0,4 7 0,0 8 0,0 7 0,0 2 0,0 10 0,0-9 0,0 1 0,0 2 0,0-5 0,0 4 0,0-1 0,0 0 0,0-1 0,4 6 0,-3-4 0,3 6 0,-4 1 0,0-9 0,0 6 0,0 1 0,0-8 0,0 17 0,0-16 0,0 9 0,0-1 0,0-6 0,0 4 0,0 1 0,0-7 0,0 6 0,0 1 0,0-8 0,0 8 0,0-7 0,0-2 0,0 2 0,-2-3 0,1 3 0,-5-2 0,6 2 0,-3-3 0,-1 10 0,0-8 0,-3 8 0,0-10 0,1 0 0,0 0 0,0 1 0,0-4 0,-1 2 0,-2-1 0,0 2 0,-1 0 0,1 1 0,0-1 0,0 0 0,-4 3 0,4-5 0,0 4 0,2-7 0,1 4 0,-3-4 0,2 2 0,-2-3 0,3 0 0,-23-6 0,17 1 0,-17-5 0,25 4 0,2-3 0,2 2 0,0-4 0,0 1 0,0 0 0,0 1 0,0-6 0,0 6 0,0-6 0,2 8 0,2 1 0,2 0 0,-2 0 0,1-1 0,-2 1 0,4 0 0,-1 3 0,0 0 0,3-3 0,1 5 0,-1-5 0,0 6 0,-2 0 0,1 0 0,-1 0 0,2 0 0,-2 0 0,1 0 0,-1 3 0,2-2 0,0 4 0,-2-4 0,2 2 0,-5-3 0,-2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2:18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1:5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24575,'3'9'0,"-2"-1"0,5 4 0,-5-1 0,5-1 0,-6 2 0,6-4 0,-5 4 0,5-1 0,-5 2 0,5 0 0,-6-2 0,6 1 0,-2-1 0,0 2 0,2 0 0,-6 0 0,6-2 0,-5 1 0,5-1 0,-2 2 0,-1 0 0,3 1 0,-2-1 0,0 0 0,2 1 0,-3-1 0,1 0 0,2 0 0,-2 1 0,2-1 0,-2 0 0,2 1 0,-1 6 0,2-5 0,-2 13 0,4-13 0,-3 12 0,4-12 0,-5 6 0,2-1 0,-3-5 0,4 6 0,0-1 0,-1-5 0,-2 13 0,1-13 0,-1 12 0,4-4 0,0 6 0,1 0 0,0 1 0,9 13 0,-8-17 0,10 31 0,-9-25 0,1 13 0,-4-10 0,-1-5 0,-2-1 0,2-7 0,2 6 0,-2-6 0,2 7 0,-5-7 0,2-1 0,-6-1 0,5-5 0,-5 13 0,5-13 0,-5 12 0,4-12 0,-4 13 0,6-6 0,-5 8 0,5-8 0,-6 5 0,6-5 0,-6 8 0,3-1 0,1 0 0,-4 1 0,3-1 0,0 0 0,-2 1 0,2-1 0,3 15 0,-6-11 0,6 11 0,0 0 0,-5-11 0,5 10 0,-7-13 0,0-1 0,4 0 0,-3 1 0,4 14 0,-5 3 0,7 15 0,-6 0 0,6-14 0,-7 25 0,9-8 0,-7 16 0,6-5 0,-1-14 0,-5 0 0,5 0 0,-7 0 0,0-14 0,7 10 0,-6-10 0,6-1 0,0 12 0,-5-26 0,5 25 0,-7-32 0,0 30 0,0-37 0,0 23 0,0-20 0,0 8 0,0 14 0,0-11 0,0 10 0,0-13 0,0-1 0,0 6 0,0-11 0,0 9 0,0-10 0,0-1 0,0-2 0,0 1 0,0-6 0,0 12 0,0-12 0,0 13 0,-3-13 0,2 5 0,-2-6 0,3 6 0,0 2 0,-3 1 0,2 4 0,-2-12 0,0 6 0,3-8 0,-3 7 0,0-5 0,2 13 0,-2-13 0,0 5 0,2 1 0,-2-6 0,0 5 0,3-6 0,-8 6 0,7-5 0,-6 6 0,6-8 0,-6 7 0,6-5 0,-3 6 0,1-8 0,2 0 0,-5 1 0,5-1 0,-5 0 0,6 1 0,-6-1 0,5 0 0,-5 1 0,5-1 0,-5 0 0,6 0 0,-3-2 0,0 1 0,2-4 0,-2 4 0,0-1 0,-1 2 0,1 0 0,-3 1 0,5-1 0,-5-3 0,2 3 0,1-3 0,-6 9 0,7-4 0,-6 4 0,4-5 0,0-1 0,-2 0 0,3 0 0,-1 1 0,-2-1 0,1 8 0,-2-6 0,-1 5 0,0 0 0,1-4 0,-1 4 0,4-7 0,-2 1 0,2-1 0,-2 0 0,-1 0 0,3 1 0,-1-1 0,1 0 0,-3 1 0,3-1 0,-1 0 0,4-2 0,-5 1 0,5-4 0,-5 4 0,6-2 0,-6 4 0,2-4 0,0 3 0,-2-6 0,3 6 0,-1-3 0,-2 3 0,2-2 0,-2 1 0,-2 6 0,1-3 0,-3 12 0,0-6 0,1-2 0,3 0 0,0-12 0,2 6 0,1-6 0,-3 6 0,2-6 0,0 3 0,-2-1 0,3 1 0,-4 1 0,0-2 0,-1 8 0,1-5 0,2 6 0,-1-6 0,3-1 0,-4 2 0,3-3 0,-2 0 0,3 0 0,-4 0 0,0 3 0,1 0 0,-1-2 0,0 4 0,4-7 0,-3 8 0,5-9 0,-5 3 0,2 0 0,-5 0 0,1 3 0,-1 1 0,2-4 0,1-1 0,-1 1 0,0-3 0,4 3 0,-3 0 0,2-3 0,0 3 0,-2-4 0,6 1 0,-3 0 0,0-4 0,2 3 0,-2-5 0,3 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1:5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24575,'3'4'0,"-2"2"0,5-2 0,-3 2 0,1 1 0,2 0 0,-2-1 0,2 1 0,1-1 0,-3 1 0,2-3 0,-3 2 0,1-3 0,2 1 0,-5 2 0,4-2 0,-4 2 0,5-2 0,-5 2 0,5-5 0,-3 5 0,4-3 0,0 4 0,-4 0 0,3-4 0,-5 3 0,5-5 0,-5 5 0,5-2 0,-6 2 0,6-2 0,-5 2 0,5-5 0,-5 5 0,2-6 0,-3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24575,'2'0'0,"3"5"0,4 5 0,1 4 0,2 2 0,-2-1 0,1 1 0,0-1 0,0-1 0,1 0 0,0-3 0,1-1 0,-3 1 0,3-5 0,0-8 0,1-5 0,-3-1-8191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1:5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24575,'7'-3'0,"-1"0"0,1-4 0,0 0 0,-1 4 0,4-3 0,-3 2 0,3-3 0,-3 4 0,-1-3 0,1 5 0,0-5 0,-1 5 0,1-5 0,0 6 0,-4-6 0,3 5 0,-2-5 0,3 5 0,-1-5 0,1 6 0,-1-6 0,1 5 0,0-2 0,-4 0 0,3 2 0,-2-2 0,0 0 0,2 3 0,-3-3 0,4 3 0,-3-3 0,2 2 0,-6-2 0,3 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1:58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24575,'0'7'0,"-3"0"0,2 2 0,-5-1 0,5 4 0,-5-4 0,3 1 0,-1-2 0,-2 3 0,5-3 0,-5 3 0,6-4 0,-3 1 0,0-1 0,-1 1 0,0 0 0,1-1 0,0-2 0,3 2 0,-3-2 0,0-1 0,2 3 0,-2-2 0,3 3 0,-3-1 0,2 1 0,-2 0 0,3-1 0,0 1 0,0 0 0,0-1 0,0 1 0,0 0 0,0-1 0,3-2 0,-2 2 0,5-5 0,-5 4 0,5-4 0,-3 2 0,4-3 0,-3 3 0,2-2 0,-3 2 0,4-3 0,0 0 0,-1 0 0,1 0 0,0 0 0,-1 0 0,1 0 0,0-3 0,-1-1 0,1-3 0,-1 1 0,-2-1 0,2 1 0,-5-1 0,5 3 0,-6-2 0,3 3 0,0-1 0,-2-2 0,2 2 0,-3-2 0,3 2 0,-2-2 0,2 2 0,-3-2 0,0-1 0,0 0 0,0 1 0,0-1 0,0 0 0,0 1 0,0-1 0,-3 3 0,2-1 0,-5 4 0,5-5 0,-5 5 0,3-5 0,-4 5 0,0-1 0,1 2 0,-1-3 0,1 2 0,-1-2 0,0 3 0,1 0 0,-1 0 0,0 0 0,4-3 0,-3 2 0,5-2 0,-2 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1:5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24575,'3'6'0,"-2"1"0,1 0 0,-2-1 0,3 1 0,-2 0 0,2-1 0,-3 1 0,3 0 0,-2 2 0,2-1 0,0 4 0,-3-5 0,6 3 0,-5 0 0,2-3 0,-3 6 0,3-6 0,-2 6 0,2-6 0,-3 3 0,0-1 0,0 2 0,0-1 0,3-1 0,-3 1 0,3-3 0,-3 3 0,0 0 0,0-3 0,0 3 0,0-4 0,0 1 0,0 0 0,0-1 0,0 1 0,0 0 0,0-1 0,0-2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24575,'7'0'0,"-1"-3"0,1 2 0,0-5 0,-1 5 0,1-2 0,0 0 0,-1 3 0,1-3 0,0 3 0,-4-3 0,3 2 0,-2-2 0,2 3 0,-2-3 0,2 2 0,-2-2 0,2 0 0,1 3 0,0-3 0,-4 3 0,0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24575,'3'6'0,"-3"1"0,6 3 0,-5 0 0,2 3 0,-3 1 0,3-4 0,-2 2 0,2-1 0,-3 2 0,3 0 0,-3 1 0,3-1 0,-3 0 0,0-2 0,0 1 0,0-1 0,0 2 0,0-3 0,0 3 0,0-6 0,0 3 0,0-4 0,-3 1 0,3 0 0,-3-1 0,6-2 0,0-1 0,7-3 0,0 0 0,1 0 0,-2 0 0,1 0 0,-3 0 0,6 0 0,-6 0 0,6 3 0,-6-2 0,3 2 0,-4-3 0,1 0 0,0 0 0,-1 0 0,1 0 0,0-3 0,-1 2 0,1-2 0,-3 0 0,2 2 0,-6-5 0,6 6 0,-5-6 0,5 2 0,-5-3 0,4 1 0,-4-1 0,2 0 0,0 1 0,-2-4 0,2 3 0,-3-6 0,0 6 0,0-6 0,0 3 0,0 0 0,0-3 0,0 6 0,0-6 0,0 6 0,0-3 0,0 3 0,0-2 0,0 1 0,0-1 0,0 2 0,0 1 0,0-1 0,-3 0 0,2 1 0,-2-1 0,3 0 0,-3 4 0,2-3 0,-1 2 0,2-3 0,0 1 0,0-1 0,0 3 0,0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24575,'6'0'0,"1"0"0,0 0 0,-1-3 0,1 2 0,-1-2 0,1 0 0,0 3 0,-1-3 0,1 3 0,0 0 0,-1 0 0,1-3 0,0 2 0,-1-2 0,1 3 0,-3 0 0,-1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24575,'-7'6'0,"4"1"0,0 2 0,0-1 0,2 1 0,-2-2 0,3 0 0,0-1 0,0 1 0,0 0 0,0-1 0,0 1 0,0 0 0,0-1 0,0 1 0,0 0 0,0-1 0,0 1 0,3 0 0,1-4 0,2 3 0,1-5 0,-3 5 0,2-5 0,-3 1 0,4-2 0,0-2 0,-1-2 0,1-3 0,0 1 0,-4-1 0,3 3 0,-5-2 0,5 3 0,-5-4 0,5 0 0,-6 1 0,3-1 0,0 0 0,-2 1 0,5 2 0,-5-2 0,2 2 0,-3-2 0,0-1 0,0 0 0,0 1 0,0-1 0,0 0 0,0 1 0,0-1 0,-3 3 0,2-1 0,-5 4 0,2-2 0,-2 3 0,-1 0 0,0 0 0,1 0 0,-1 0 0,0 0 0,1 0 0,-1 0 0,0 0 0,4 0 0,0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24575,'0'6'0,"0"1"0,0 3 0,0 7 0,0-2 0,0 13 0,0-6 0,0 7 0,0 0 0,0 15 0,5-11 0,-4 11 0,3-15 0,-4 1 0,0-8 0,0-2 0,0 1 0,0-6 0,0 5 0,0-9 0,3 1 0,-2-4 0,2 1 0,-3-2 0,0 0 0,0-1 0,0 1 0,0-1 0,0 1 0,0-3 0,0-1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0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24575,'0'7'0,"0"-1"0,0 1 0,0 0 0,0-1 0,0 1 0,0 0 0,0-1 0,0 1 0,0 3 0,0 0 0,0 3 0,0 0 0,0 1 0,0-1 0,0 8 0,0-6 0,0 5 0,0 0 0,0-4 0,0 4 0,0-7 0,0 1 0,0-4 0,3-1 0,-2-2 0,2 0 0,-3-1 0,0 1 0,0 0 0,0-1 0,0 1 0,0 0 0,0-1 0,0 1 0,0 0 0,0-1 0,0 1 0,0-3 0,0-1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24575,'-7'3'0,"1"1"0,-1 3 0,0-1 0,1-2 0,-1 2 0,0 1 0,1 0 0,-1 0 0,1-1 0,-1-3 0,3 4 0,-2 0 0,3-1 0,-1 1 0,-2-1 0,2 1 0,1 0 0,-3 2 0,5-1 0,-5 1 0,5-2 0,-2 0 0,0-1 0,3 4 0,-3-3 0,3 3 0,0-3 0,0 2 0,0-1 0,0 1 0,0-2 0,0 2 0,0-1 0,0 1 0,0-2 0,3 0 0,-3-1 0,3 1 0,0 0 0,-2-1 0,2 1 0,0 0 0,-2-1 0,5-2 0,-6 2 0,3-2 0,0-1 0,-2 3 0,2-2 0,0 3 0,1-1 0,-1 1 0,3-3 0,-5 1 0,5-1 0,-2 3 0,-1-1 0,3-2 0,-2 2 0,-1-2 0,3-1 0,-5 3 0,5-2 0,-5 3 0,5-4 0,-6 3 0,6-5 0,-2 2 0,3-3 0,-4-3 0,0 2 0,-3-2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24575,'1'70'0,"0"50"0,-2-102 0,-1 1 0,-1-1 0,0 0 0,-8 24 0,10-41 9,-4 13 321,5-14-363,0 0-1,0 1 1,0-1 0,0 0-1,0 0 1,0 0-1,-1 1 1,1-1-1,0 0 1,0 0 0,0 1-1,0-1 1,0 0-1,0 0 1,0 0 0,-1 1-1,1-1 1,0 0-1,0 0 1,0 0-1,0 0 1,-1 1 0,1-1-1,0 0 1,0 0-1,0 0 1,-1 0 0,1 0-1,0 0 1,0 0-1,0 0 1,-1 0-1,1 0 1,0 1 0,0-1-1,-1 0 1,1 0-1,0 0 1,0 0 0,-1-1-1,1 1 1,0 0-1,0 0 1,0 0-1,-1 0 1,1 0 0,0 0-1,0 0 1,0 0-1,-1-1 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3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24575,'0'10'0,"0"-3"0,0 6 0,0-3 0,0 3 0,0 1 0,0 6 0,0-5 0,0 6 0,0-8 0,0 0 0,3-2 0,-3-2 0,3-2 0,-3-1 0,0 1 0,0-3 0,0-1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 24575,'0'6'0,"0"1"0,0 0 0,0-1 0,0 4 0,0-3 0,0 3 0,0-3 0,0-1 0,0 1 0,0 0 0,3-1 0,-2 1 0,1 0 0,-2-1 0,3-2 0,-2 2 0,5-3 0,-5 4 0,5-3 0,-6 2 0,6-6 0,-2 3 0,3-3 0,-1 0 0,1 0 0,0 0 0,-1 0 0,-2-3 0,2 3 0,-5-6 0,5 5 0,-6-5 0,3 2 0,0-2 0,-2-4 0,5 3 0,-5-3 0,2 4 0,0-1 0,-3 0 0,3 1 0,-3-1 0,0 0 0,0 1 0,0-1 0,0 0 0,0 1 0,0-1 0,0 0 0,0 1 0,-3 2 0,3-2 0,-6 5 0,2-2 0,-3 3 0,1 0 0,-1 0 0,0 0 0,1 0 0,-1 0 0,3 3 0,-2-2 0,3 2 0,-4 0 0,0-2 0,1 2 0,-1 0 0,0-3 0,1 3 0,-1-3 0,1 0 0,-1 0 0,0 0 0,1 0 0,2 3 0,-2-2 0,2 2 0,-2-3 0,-1 3 0,3 1 0,1-1 0,3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54 24575,'-3'4'0,"2"5"0,-2-5 0,1 6 0,1-4 0,-2 1 0,3 3 0,0-3 0,0 3 0,0-4 0,0 1 0,0 0 0,0-1 0,0 1 0,0 0 0,0-1 0,0 1 0,3 0 0,0-1 0,1 1 0,2-3 0,-2-2 0,-1 1 0,3-2 0,-2 2 0,3-3 0,-1 0 0,-2-3 0,2 2 0,-5-4 0,5 4 0,-3-2 0,1 0 0,2 2 0,-5-5 0,5 3 0,-3-1 0,4-2 0,0 2 0,-1 1 0,-2-3 0,2 5 0,-5-5 0,5 5 0,-6-5 0,6 3 0,-5-4 0,5 0 0,-5 1 0,1-1 0,-2 0 0,0 1 0,0-1 0,0 0 0,0 1 0,0-1 0,0 0 0,0 1 0,-2 2 0,1-2 0,-8 0 0,5-2 0,-6-1 0,3 2 0,-2 3 0,1-2 0,-1 3 0,-1-1 0,3 1 0,-3 3 0,3 0 0,1 0 0,-1 0 0,0 0 0,4 3 0,-3-2 0,2 5 0,0-3 0,-1 1 0,1 2 0,-3-2 0,1 2 0,-1 1 0,3 0 0,-2-4 0,6 3 0,-3-2 0,3 2 0,0-2 0,0-1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7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0 24575,'0'7'0,"0"0"0,0-1 0,0 1 0,0 0 0,0 2 0,-3-1 0,2 4 0,-4-1 0,-1 9 0,2 2 0,-14 22 0,8 3 0,-6 1 0,1-4 0,6 0 0,-6-11 0,3 11 0,2-15 0,0 0 0,0 1 0,1-1 0,-3-7 0,2 6 0,3-13 0,0 2 0,3-7 0,-3-4 0,4 1 0,-3 3 0,5-3 0,-5 3 0,3-4 0,-4 4 0,0-3 0,1 3 0,2-3 0,-2-1 0,2 1 0,-2-1 0,2 1 0,1 0 0,0-4 0,2 3 0,-5-2 0,3-3 0,-1-5 0,1 0 0,3-2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1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24575,'0'6'0,"0"1"0,0-1 0,0 1 0,0 0 0,0-1 0,0 1 0,0 0 0,0-1 0,0 1 0,0 0 0,0-1 0,0 1 0,3 0 0,1-4 0,3 0 0,-1-3 0,-2-3 0,2 0 0,-5-4 0,4 3 0,-4-2 0,2 3 0,0-1 0,-2-2 0,2 2 0,0 1 0,-3-3 0,3 2 0,0-3 0,-2 1 0,2-1 0,0 3 0,-2-1 0,2 1 0,-3-3 0,0 1 0,0-1 0,0 0 0,-3 4 0,-1 0 0,-3 3 0,4-3 0,-3 2 0,2-2 0,-2 3 0,2 3 0,-2-2 0,5 5 0,-2-6 0,3 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2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24575,'0'6'0,"0"1"0,0-1 0,0 1 0,0 0 0,0-1 0,3 1 0,-3 0 0,3-1 0,0 1 0,-2 0 0,5-4 0,-5 3 0,5-5 0,-3 2 0,4-3 0,0 0 0,-1 0 0,-2-3 0,2-1 0,-5-2 0,2-1 0,-1 3 0,-1-2 0,2 3 0,-3-4 0,0 0 0,0 1 0,0-1 0,0 0 0,0 1 0,-3 2 0,2-2 0,-4 5 0,1-1 0,-3 2 0,1 0 0,-1 0 0,0 0 0,1 0 0,-1 2 0,0-1 0,1 2 0,2 0 0,1 1 0,3 0 0,0-2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2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24575,'7'0'0,"0"0"0,-1 3 0,1-2 0,-3 5 0,2-2 0,-6 2 0,6 1 0,-2 0 0,0-1 0,2 4 0,-6-3 0,6 3 0,-2-1 0,0-1 0,2 1 0,-6 1 0,6-3 0,-5 6 0,5-6 0,-5 6 0,2-6 0,0 3 0,-3 0 0,3-3 0,-3 3 0,0-4 0,0 1 0,0 0 0,0-1 0,0 1 0,0-1 0,0 1 0,0 0 0,0-1 0,0 4 0,-3-3 0,3 3 0,-3-3 0,0-1 0,-1 1 0,0 3 0,-2-3 0,3 3 0,-1-4 0,-2 1 0,5 0 0,-5-4 0,6 3 0,-6-5 0,5 5 0,-5-3 0,5 1 0,-2-1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2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24575,'-3'4'0,"2"2"0,-2-3 0,0 4 0,-1 0 0,1-1 0,-3-2 0,5 2 0,-5-2 0,2 2 0,-2 1 0,2-1 0,-2-2 0,5 2 0,-4-5 0,4 5 0,-5-6 0,2 6 0,-2-5 0,2 5 0,-2-5 0,2 5 0,-2-6 0,2 6 0,-2-5 0,5 2 0,-2-3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2:27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24575,'7'0'0,"0"0"0,2 0 0,-1 0 0,1 0 0,1 0 0,-3 0 0,3 0 0,-3 0 0,-1 0 0,1 0 0,0 0 0,-1 0 0,1 0 0,0 0 0,-1 0 0,1 0 0,-1 0 0,-2 0 0,-1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0:5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24575,'9'0'0,"-1"0"0,1 0 0,-2-3 0,2-4 0,-1 0 0,1-2 0,-2 2 0,-1 0 0,4-2 0,-3 2 0,3-3 0,-4 4 0,4-4 0,-3 3 0,2 0 0,-2 1 0,0 6 0,-1-3 0,1 3 0,-1 0 0,4 0 0,-3 3 0,3 0 0,-4 4 0,-2 0 0,-1-1 0,-3 4 0,0-3 0,0 2 0,0-2 0,0 2 0,0-1 0,0 1 0,0-2 0,0 2 0,0-1 0,0 1 0,-3-2 0,-1-1 0,0 1 0,-1 2 0,4-1 0,-6 11 0,3-10 0,-1-1 0,5-10 0,6-10 0,-1 5 0,3-3 0,-4 4 0,0-11 0,2 8 0,-3-8 0,4 11 0,-1-1 0,1-2 0,-3 2 0,1-3 0,-4 3 0,5-2 0,-2 2 0,2-3 0,-2 4 0,2-1 0,-6 1 0,6-1 0,-2 0 0,2 1 0,1-1 0,0 1 0,-1-1 0,4-2 0,-3 1 0,2-1 0,-2 2 0,0 1 0,-1-1 0,1 1 0,2-1 0,-2 3 0,3 4 0,-3 4 0,-1 3 0,-2 9 0,-1-4 0,-3 8 0,0-7 0,0-2 0,0 1 0,0-2 0,0 0 0,0 3 0,0-6 0,0 3 0,0-4 0,0 11 0,0-8 0,0 7 0,0-6 0,0-3 0,0 3 0,0-4 0,0 4 0,0-3 0,-3 2 0,-1-2 0,-2 2 0,2-1 0,1-7 0,3-6 0,0-2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24575,'1'0'0,"0"0"0,1 1 0,-1-1 0,0 1 0,0-1 0,0 1 0,0 0 0,0-1 0,-1 1 0,1 0 0,0-1 0,0 1 0,0 0 0,0 0 0,-1 0 0,2 1 0,13 21 0,-7-11 0,0 0 0,1-1 0,0 0 0,1 0 0,0-1 0,1-1 0,0 0 0,0 0 0,1-1 0,0 0 0,15 6 0,-1 0-1365,-15-6-5461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0:5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 24575,'0'7'0,"-4"9"0,0-4 0,-1 8 0,2-7 0,3-2 0,0 1 0,0-5 0,-3 3 0,2-4 0,-2 1 0,3-1 0,0 1 0,0 0 0,0-1 0,0 4 0,0-3 0,0 2 0,0-2 0,6 3 0,-5-3 0,8 2 0,-5-2 0,2-1 0,1-2 0,-1-1 0,4 3 0,0-5 0,3 2 0,-2-6 0,1-1 0,-5 1 0,3 0 0,-1-3 0,1-2 0,1-1 0,-2 2 0,-2 1 0,-1-1 0,1 0 0,-1 1 0,2-11 0,-4 8 0,4-7 0,-8 6 0,3 3 0,-3-2 0,0 2 0,0-3 0,0 3 0,0-2 0,0 2 0,0 1 0,0-1 0,0 0 0,0 1 0,0-1 0,-3 1 0,-3-1 0,-2 1 0,-1 2 0,-1 1 0,3 3 0,-2 0 0,2-3 0,-2 2 0,1-2 0,-1 3 0,2 3 0,-2-2 0,1 2 0,-1 0 0,2-2 0,1 4 0,-1-4 0,1 5 0,2-5 0,1 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0:58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24575,'0'-6'0,"0"-4"0,0 3 0,3-6 0,-2 3 0,8-3 0,-5 3 0,6 0 0,-7 4 0,3-1 0,-2 1 0,5-1 0,-1 1 0,4 2 0,-5 1 0,3 6 0,-4 1 0,1 5 0,5 8 0,-7-5 0,7 8 0,-12-3 0,3-5 0,-3 4 0,0-6 0,0 0 0,0 0 0,0 3 0,0-6 0,0 3 0,0-4 0,-3 1 0,3-1 0,-3 1 0,0-1 0,2 1 0,-5 0 0,6-1 0,-6 1 0,5-9 0,-2-3 0,3-8 0,0-7 0,0 5 0,0-2 0,0-3 0,3 11 0,-2-7 0,6-1 0,0 5 0,-1-8 0,2 10 0,-7 0 0,5 4 0,-5-4 0,4 0 0,-1 0 0,3 0 0,-4 4 0,0-1 0,0 1 0,1-1 0,5-3 0,-1 3 0,1-2 0,-2 2 0,-1 3 0,1 2 0,2 2 0,2-3 0,-1 2 0,-1 1 0,1 4 0,-3 2 0,3 1 0,-4-1 0,1 1 0,-4-1 0,0 1 0,0 0 0,-2-1 0,2 4 0,-3-3 0,0 2 0,0-2 0,0 2 0,0-1 0,0 1 0,0-2 0,0 2 0,0-1 0,0 1 0,0-2 0,0 2 0,0-2 0,-3 3 0,2-3 0,-2-1 0,3 1 0,-3-1 0,0 1 0,-4-1 0,3 4 0,-1-3 0,4 3 0,-5-4 0,5 4 0,-5-3 0,3 2 0,-1-2 0,-2 3 0,6-3 0,-6 2 0,5-2 0,-2 2 0,0-1 0,0 1 0,-1-5 0,1-1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00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20 24575,'1'-10'0,"-2"6"0,-8-2 0,1 6 0,-1 0 0,2 0 0,-2 0 0,1 0 0,-1 0 0,-1 3 0,3-2 0,-2 2 0,-1 0 0,0-3 0,0 3 0,-3 0 0,6 1 0,0 3 0,-1 2 0,2 8 0,-1-5 0,0 8 0,6-13 0,-2 2 0,3-2 0,0 3 0,0 0 0,0 0 0,0-1 0,0 1 0,0-3 0,0 3 0,0-4 0,0 4 0,6 0 0,-2 0 0,6 3 0,-4-6 0,4 5 0,-3-4 0,3-2 0,-1-3 0,-2-3 0,3 0 0,-1-3 0,-1 2 0,1-1 0,-2 2 0,-1-3 0,1-1 0,0-3 0,2 4 0,-2 0 0,13 3 0,-14 0 0,7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0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 24575,'0'9'0,"0"-2"0,0 3 0,0-3 0,0 2 0,0-2 0,-3 3 0,0-4 0,-1 4 0,1-3 0,3 3 0,0-4 0,0 4 0,0-3 0,0 3 0,0-4 0,0 4 0,3 0 0,1 0 0,2-1 0,1-5 0,0 2 0,-1-2 0,1 2 0,2-2 0,-2 2 0,3-6 0,-3 3 0,2-3 0,-2 0 0,3 0 0,-4 0 0,1-3 0,0 0 0,-1-4 0,1 1 0,-1-1 0,1 0 0,-4 1 0,3-4 0,-2 3 0,0-2 0,1 2 0,-4 1 0,5-1 0,-5-3 0,2 3 0,-3-2 0,0 2 0,0-2 0,0 1 0,0-1 0,0 2 0,0-2 0,-3-1 0,-1-1 0,-4-8 0,1 10 0,-1-8 0,2 14 0,-1 0 0,1 3 0,-1 0 0,-2 0 0,-2 0 0,1 0 0,-2 0 0,4 0 0,-1 0 0,2 0 0,1 3 0,-1 0 0,1 4 0,-4-1 0,3-2 0,-3 2 0,4-5 0,-1 4 0,4-4 0,0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04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24575,'3'-13'0,"0"3"0,4 0 0,0 4 0,-1-1 0,1 1 0,-1 2 0,1 1 0,-1 0 0,1 3 0,0 0 0,2 6 0,-2 4 0,0 3 0,-4-2 0,1 8 0,-3-10 0,4 8 0,-5-1 0,0-7 0,0 8 0,2-11 0,-1 4 0,2-3 0,-3 3 0,0-1 0,0-2 0,0 3 0,0-3 0,0-1 0,0-8 0,0-2 0,0-17 0,0 6 0,9-12 0,-3 5 0,4 3 0,-3 3 0,-3 6 0,2 3 0,1-2 0,-4 2 0,3 0 0,-2 1 0,2-1 0,1 4 0,0 0 0,-1 0 0,1-1 0,9-4 0,-4 1 0,8 2 0,-9 2 0,1 9 0,-8-1 0,5 4 0,-8 1 0,2 0 0,0 3 0,0 0 0,1-3 0,-1 0 0,-3 6 0,0-7 0,0 18 0,0-18 0,-3 10 0,2-9 0,-5 1 0,6-2 0,-6-2 0,-1 2 0,3-4 0,-2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24575,'4'7'0,"-1"2"0,0 1 0,0 4 0,7-1 0,-6-3 0,2-1 0,-3-2 0,-2 0 0,2 2 0,-1-2 0,-1 3 0,2-4 0,-3 4 0,0-3 0,3 6 0,1-6 0,-1 2 0,3-2 0,-5 0 0,2-1 0,0 1 0,-3-1 0,3 1 0,-3-1 0,0 1 0,3 0 0,1-4 0,3 0 0,-1-9 0,1 2 0,-1-6 0,1 1 0,5-8 0,-4 2 0,1-2 0,-3 4 0,-5 6 0,8-6 0,-8 6 0,5-2 0,-3 2 0,1-2 0,2-2 0,1-2 0,2 0 0,-4 3 0,3-3 0,-4 3 0,5-3 0,-1 0 0,-2 3 0,-3 0 0,-3 4 0,0-4 0,0 6 0,0-2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09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21 102 24575,'9'4'0,"-2"-1"0,3-3 0,-4 0 0,4 0 0,-3 0 0,3 0 0,-4-3 0,4 2 0,-3-2 0,3 3 0,-4 0 0,4 0 0,-3 0 0,5-3 0,6-2 0,-9-2 0,6-1 0,-14 2 0,2-1 0,-3-2 0,0 1 0,0-1 0,0 2 0,-3-2 0,0 2 0,-4 0 0,-2 4 0,1 0 0,-1 2 0,2-2 0,-2 3 0,1 0 0,-1 0 0,2 3 0,1 1 0,-1 0 0,1-1 0,-1 0 0,0 0 0,1 4 0,-1-1 0,1 1 0,-1-1 0,1 1 0,-1 0 0,3-1 0,-4 4 0,2 7 0,-1-5 0,3 4 0,1-9 0,2 0 0,-2-1 0,3 1 0,0-1 0,0 4 0,-3 0 0,2 0 0,-1 3 0,2-6 0,0 2 0,0-2 0,0 2 0,0-1 0,0 1 0,0-2 0,0 2 0,0-1 0,0 1 0,2-2 0,3 9 0,2-7 0,1 8 0,-1-11 0,2-2 0,2 5 0,-1-8 0,2 5 0,-4-6 0,1 0 0,-2 0 0,2 0 0,-2 0 0,3 0 0,-4-3 0,1-1 0,0 1 0,-1-3 0,1 2 0,-1-2 0,1-1 0,-1 4 0,4-3 0,-3 2 0,0-3 0,-1 1 0,0-4 0,1 3 0,0-2 0,-1-1 0,-2 3 0,3-13 0,0 11 0,1-7 0,-1 6 0,-3 3 0,1-5 0,-4 1 0,8-2 0,-5 0 0,3 0 0,-1 3 0,-1-10 0,-1 11 0,6-10 0,-6 12 0,3-3 0,-1 3 0,-3 1 0,4 2 0,-1 1 0,4 9 0,-3-1 0,3 4 0,-1 1 0,-2-3 0,3 5 0,-6-4 0,1 4 0,-1-5 0,3 3 0,-1-4 0,-2 1 0,-1-1 0,0 1 0,-3 3 0,6-3 0,-2 2 0,3-2 0,-1-1 0,1 4 0,-4-3 0,3 6 0,-2-6 0,2 2 0,1-2 0,-3 0 0,-1 2 0,-3-2 0,2 3 0,-1-4 0,8 4 0,-8-3 0,5 3 0,-6-4 0,0 4 0,0 0 0,0-3 0,0-1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1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24575,'-7'3'0,"1"1"0,-1 2 0,4 1 0,-3-1 0,-4 11 0,2-8 0,-5 17 0,6-17 0,-7 18 0,6-15 0,-4 5 0,8 3 0,-1-11 0,-2 10 0,0-12 0,0 3 0,4-4 0,0 1 0,0 0 0,-7 2 0,3-2 0,-3 6 0,4-3 0,2 0 0,-2 0 0,3-4 0,-4 1 0,1-1 0,-1 1 0,0 2 0,1-1 0,-1 4 0,1-5 0,-1 3 0,1-3 0,-4 2 0,6-5 0,-2 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2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24575,'-10'0'0,"3"0"0,-3 0 0,4 3 0,-4-2 0,3 5 0,-3-3 0,4 4 0,-1-1 0,-1 11 0,-1-8 0,0 10 0,2-11 0,1 4 0,6-5 0,-9 6 0,8-6 0,-5 3 0,6-4 0,-3 4 0,2-3 0,-2 2 0,3-2 0,0 2 0,0-1 0,0 1 0,0-2 0,0 2 0,0-1 0,3 4 0,-2-2 0,2 0 0,0 0 0,-3-3 0,3 2 0,-3 1 0,3 0 0,-2 10 0,2-11 0,-3 7 0,0 1 0,0-8 0,4 18 0,-3-15 0,4 5 0,-5-5 0,0-5 0,0 3 0,0-1 0,0 2 0,0-1 0,0-1 0,0 1 0,0-3 0,0 3 0,0-4 0,0 4 0,0-3 0,-3 3 0,2-4 0,-8 4 0,5 0 0,-6 0 0,4 2 0,-4-1 0,3-1 0,0-4 0,4-3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3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24575,'10'-7'0,"-3"4"0,5 0 0,-1 3 0,-1 0 0,2 0 0,-4 0 0,1 0 0,-2 0 0,2 0 0,-2 0 0,3 0 0,-3 0 0,2 0 0,1 0 0,0 0 0,3 0 0,-6 0 0,3 0 0,-4 0 0,4 0 0,-3 0 0,2 0 0,-2 0 0,3 0 0,-3 0 0,2 0 0,-5 0 0,-1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24575,'55'0'0,"0"-2"0,0-2 0,55-12 0,58-12-1365,-157 26-5461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3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21 24575,'-6'14'0,"2"-4"0,1-1 0,0-2 0,3-1 0,-3 1 0,0 0 0,2-1 0,-2 1 0,3-1 0,0 1 0,0 2 0,0-1 0,0 1 0,0-2 0,0 2 0,0-2 0,0 3 0,0-4 0,3 4 0,-2-3 0,8 6 0,-5-6 0,5 2 0,-2-2 0,0 0 0,-1-1 0,1-2 0,-1-1 0,4-3 0,-3 0 0,3 0 0,-4 0 0,4 0 0,-3 0 0,5-6 0,-4 2 0,1-3 0,-2 1 0,-1 2 0,1-5 0,-1 2 0,-2-3 0,5 1 0,-8 1 0,8-4 0,-8 2 0,5 0 0,-6 0 0,3 4 0,-3-4 0,0 3 0,0-3 0,0 4 0,0-4 0,0 3 0,0-3 0,0 4 0,0-4 0,0 3 0,0-2 0,0 2 0,0-3 0,0 3 0,0-2 0,0 8 0,0 10 0,0 0 0,0 7 0,0-7 0,0 1 0,0 0 0,0 0 0,0-1 0,0-1 0,0 1 0,0 8 0,0-8 0,0 7 0,0-9 0,0 2 0,3 2 0,-2-1 0,5-1 0,-3-2 0,4-1 0,-1 1 0,1 0 0,0-1 0,2 4 0,-2-3 0,6 0 0,-6-5 0,6 1 0,-3-2 0,-3 2 0,-1-3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3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13 220 24575,'-6'-6'0,"2"-4"0,1 3 0,3-3 0,0 4 0,0-4 0,0 3 0,0-3 0,0 4 0,0-4 0,6 0 0,-2 0 0,6-2 0,-7 4 0,3-1 0,-2-1 0,2 3 0,1-2 0,0 2 0,-1 0 0,1 1 0,-1 2 0,1 1 0,-1 3 0,4 0 0,-3 0 0,6 3 0,-9 1 0,5 5 0,-3 2 0,-1 2 0,3 0 0,-2 7 0,-2-8 0,0 4 0,-4 1 0,0-8 0,0 8 0,0-8 0,0-2 0,0 3 0,0-4 0,0 4 0,0-3 0,-3 3 0,-1-10 0,1 0 0,0-7 0,3-9 0,3 7 0,-3-8 0,3 8 0,0 1 0,-2-4 0,6-5 0,0 2 0,-1-6 0,3 8 0,-9 3 0,7-9 0,-3 10 0,4-8 0,-1 11 0,0 2 0,-1-2 0,1-1 0,-1 3 0,1-5 0,-1 9 0,1-3 0,2 3 0,-1 0 0,1 0 0,-2 0 0,2 6 0,-1-2 0,-2 5 0,0 1 0,-5 0 0,2 0 0,-3 3 0,0-6 0,0 3 0,0-4 0,0 11 0,0-8 0,0 7 0,0-6 0,0-3 0,0 2 0,-5 8 0,1-5 0,-1 5 0,-1-7 0,6-4 0,-3 4 0,0-3 0,2-3 0,-2-2 0,3-5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3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77 24575,'-7'-3'0,"1"0"0,-4-4 0,3 0 0,-3 4 0,1 0 0,-1 0 0,-1 2 0,-22-15 0,20 9 0,-21-7 0,24 8 0,0 5 0,-3-1 0,6 2 0,-3 0 0,4 0 0,-4 0 0,3 0 0,-2 0 0,2 0 0,-2 5 0,1 0 0,-1 4 0,2-2 0,1 2 0,2-1 0,-2 1 0,2-2 0,1-1 0,0 1 0,0 2 0,2 2 0,-2-1 0,3-1 0,-3 1 0,3-3 0,-3 2 0,3-2 0,0 0 0,0 2 0,0-2 0,0 3 0,0-4 0,0 4 0,0-3 0,6 6 0,-5-3 0,8 0 0,-6 0 0,4-4 0,3 4 0,-3-3 0,2 2 0,1-5 0,-3 2 0,3-5 0,6 2 0,-7-3 0,8 3 0,-11-3 0,4 3 0,-3-3 0,3 0 0,-7 0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4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24575,'0'6'0,"0"4"0,0 0 0,-3 0 0,2 10 0,-2-8 0,-4 29 0,6-25 0,-6 18 0,7-24 0,0 10 0,0-5 0,0 2 0,0 3 0,0-8 0,0 8 0,0-7 0,0 7 0,0-8 0,0 8 0,0-10 0,0 3 0,0-3 0,0 2 0,0-4 0,0 1 0,-3 1 0,2-3 0,-2 3 0,3-4 0,0 1 0,0 2 0,0-2 0,-3 3 0,3-3 0,-3 2 0,3-2 0,0 3 0,0-4 0,0 4 0,0-3 0,0 3 0,0-4 0,0 4 0,0-3 0,3 3 0,0-7 0,4 0 0,0-3 0,-1 0 0,4 0 0,-3 0 0,2 0 0,-2 0 0,2 0 0,-1 0 0,1-3 0,-2 0 0,-4-1 0,0 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4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24575,'7'0'0,"-1"0"0,4 0 0,0 0 0,0 0 0,2 0 0,-4 0 0,1 0 0,-2 0 0,2 0 0,-1 0 0,1 0 0,-2 0 0,2 0 0,1 0 0,11 0 0,-7 0 0,14 0 0,-16 0 0,4 0 0,-6 3 0,-3 0 0,2 1 0,-5-1 0,-1-3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4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24575,'10'6'0,"0"-2"0,-4-1 0,1-3 0,-3 0 0,-1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4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24575,'0'10'0,"0"0"0,0 0 0,0 2 0,0-4 0,0 1 0,0-2 0,0 2 0,-3-1 0,-1 1 0,-2 1 0,2-3 0,1 2 0,3-2 0,-3-1 0,3-2 0,-3-1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4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14 24575,'6'6'0,"-2"1"0,-1-1 0,-3 1 0,0 2 0,0-1 0,0 1 0,0-2 0,0 2 0,3-1 0,-3 1 0,3-2 0,-3 2 0,3 1 0,1 1 0,2-2 0,4 1 0,-3-3 0,3-1 0,-4-3 0,1-6 0,2 0 0,-1-4 0,4 1 0,-2-4 0,1 0 0,-2 0 0,-5 0 0,-1 4 0,-3-4 0,0 0 0,0 0 0,0 0 0,0 4 0,0-4 0,0 3 0,-3-3 0,-1 4 0,-5 2 0,-2-2 0,-9 6 0,8-3 0,-7-3 0,9 4 0,-1-3 0,2 5 0,2 0 0,-2 0 0,1 2 0,-1 2 0,2 3 0,1-1 0,-4 4 0,3-3 0,0 5 0,5-7 0,2 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41:5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24575,'6'-7'0,"1"1"0,-1 2 0,1-2 0,-1 6 0,1-6 0,0 2 0,-1 0 0,1 2 0,-1 2 0,1 0 0,9 8 0,-7 0 0,8 8 0,-13 4 0,1-5 0,-4 2 0,2 3 0,-3-8 0,0 8 0,0-10 0,-3 0 0,2-10 0,-1 0 0,2-17 0,0 8 0,0-10 0,0 8 0,0-2 0,0-7 0,0 5 0,2-2 0,-1 5 0,5 4 0,-2-1 0,2 2 0,2-9 0,-1 7 0,1-11 0,2 13 0,-3-3 0,2 4 0,1-4 0,-3 3 0,3-2 0,-4 2 0,1 3 0,-1 1 0,1 3 0,-1 3 0,1 1 0,0 5 0,-1-1 0,-2 1 0,-1-2 0,-3-1 0,0 4 0,0 0 0,0 0 0,0 0 0,0-1 0,0-1 0,0 1 0,0 1 0,0-3 0,-3 2 0,2-2 0,-2 2 0,3-1 0,0 1 0,0-2 0,0 2 0,0-1 0,0 1 0,0-2 0,0 2 0,0-2 0,0 3 0,0 6 0,3-4 0,1 6 0,2-9 0,1-2 0,-1-1 0,1 1 0,0-4 0,-1 0 0,-2-3 0,-1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1248 2220 24575,'-4'3'0,"-2"-3"0,6 6 0,-6-2 0,5 2 0,-5-2 0,5 2 0,-4-2 0,1 2 0,-3-2 0,4 2 0,-3-6 0,2 6 0,-3-5 0,-2 2 0,2 0 0,-3-2 0,3 2 0,-2 0 0,2-3 0,-3 3 0,0 0 0,3-2 0,-2 5 0,-1-6 0,0 6 0,0-5 0,0 5 0,0-5 0,3 5 0,-5-6 0,4 6 0,-4-5 0,5 5 0,-3-5 0,0 1 0,3 1 0,-2-2 0,-1 5 0,3-5 0,-6 2 0,3 0 0,-3-3 0,0 3 0,-1 0 0,1-2 0,0 2 0,0-3 0,0 0 0,-1 0 0,1 0 0,0 0 0,0 0 0,0 0 0,2 0 0,2 0 0,-1 0 0,0 0 0,0 0 0,-3 0 0,6 0 0,-6 0 0,6 0 0,-5 0 0,4 0 0,-4 0 0,1 0 0,1 0 0,1 0 0,-1 0 0,3 0 0,-3 0 0,4 0 0,-1 0 0,0 0 0,-2 0 0,-1 0 0,-1 0 0,2 0 0,2 0 0,1 0 0,-1 0 0,0-3 0,1 2 0,-1-2 0,1 3 0,2-3 0,-2 3 0,2-3 0,-2 0 0,-1-1 0,-2 0 0,1-1 0,-1 1 0,-1 0 0,3-2 0,-6 3 0,3-4 0,0 0 0,0 1 0,1-1 0,2 1 0,-6-1 0,6 0 0,-13-1 0,8 1 0,-5 0 0,4 0 0,6 0 0,-3 4 0,1-3 0,2 2 0,-3 0 0,3-1 0,1 1 0,-1 0 0,1-2 0,-1 3 0,0-4 0,1 3 0,-1-1 0,1 1 0,-1-3 0,3 1 0,-1 2 0,1-2 0,0 2 0,-2-5 0,3 2 0,-4-3 0,3 3 0,-1-2 0,4 2 0,-5-3 0,2 3 0,1 1 0,-3-1 0,5-2 0,-5 1 0,5-1 0,-4 2 0,4-2 0,-5 1 0,5-1 0,-5-1 0,6 0 0,-3 0 0,0-3 0,2 3 0,-5-3 0,5 0 0,-2-8 0,3 6 0,-2-5 0,1 0 0,-2 5 0,3-12 0,0 12 0,-4-13 0,2 13 0,-2-12 0,1 12 0,2-12 0,-1 6 0,2-8 0,0 8 0,-3 1 0,2 7 0,-2-1 0,3 4 0,0-2 0,0 1 0,0-2 0,0-7 0,0 5 0,0-5 0,0 7 0,0-1 0,0 1 0,0-7 0,0 5 0,0-12 0,0 12 0,0-6 0,0 1 0,0-8 0,0 5 0,0-11 0,0 19 0,0-12 0,0 12 0,0-12 0,0 12 0,0-5 0,0 6 0,0 1 0,0 0 0,0 3 0,0-10 0,0 8 0,0-5 0,0 4 0,-3 3 0,2-3 0,-2 0 0,3-8 0,-3 6 0,3-5 0,-3 7 0,3 0 0,0-1 0,-3-5 0,2 5 0,-2-5 0,3-2 0,-3 6 0,2-5 0,-1 7 0,2-7 0,0 5 0,0-6 0,0 8 0,0 0 0,0 0 0,-3 0 0,2-1 0,-2 4 0,3 1 0,0-1 0,0 3 0,0-3 0,0 4 0,0-1 0,0-3 0,0 3 0,0-2 0,0 2 0,0 0 0,0 1 0,0-1 0,0 1 0,0-1 0,0 0 0,0 1 0,0-1 0,0-2 0,0 1 0,0-1 0,0 2 0,0 1 0,0-1 0,0 0 0,0 1 0,3-1 0,-2 1 0,2-1 0,-1 0 0,-1 1 0,5-4 0,-5 3 0,5-3 0,-6 4 0,6-1 0,-5 1 0,2-1 0,0 0 0,-2 1 0,4-1 0,-1 0 0,0 1 0,2-1 0,-3-2 0,4 1 0,0-4 0,-1 5 0,1-3 0,-4 1 0,3 1 0,-2-1 0,0 2 0,1 0 0,-1-2 0,3 2 0,-1-3 0,1 3 0,0 1 0,-1-1 0,1 1 0,-1-4 0,1 3 0,0-3 0,-1 4 0,1 2 0,-1-2 0,1 5 0,0-4 0,-1 4 0,1-5 0,2 5 0,-1-5 0,1 3 0,1-4 0,7-5 0,-2 4 0,5-8 0,-6 12 0,-4-5 0,-1 9 0,1-6 0,-3 5 0,6-5 0,-6 5 0,5-5 0,-4 6 0,1-3 0,1 0 0,-3 2 0,6-2 0,-6 3 0,5 0 0,-4 0 0,4 0 0,-1 0 0,2 0 0,7 0 0,-5 0 0,12 0 0,10 0 0,-4 0 0,10 0 0,-14 5 0,15-4 0,3 3 0,14-4 0,-13 4 0,10-3 0,-26 4 0,12-5 0,-15 0 0,0 4 0,-7-3 0,-2 3 0,1 1 0,-6-4 0,5 3 0,-7-1 0,0-2 0,6 5 0,-7-6 0,6 3 0,-10 0 0,1-2 0,-2 5 0,2-3 0,-1 4 0,1-3 0,1 2 0,-3-3 0,0 4 0,-1-1 0,-3 1 0,1 0 0,2-1 0,-2 1 0,-1-1 0,3 4 0,-5-3 0,5 3 0,-6-1 0,6-1 0,-5 4 0,2-2 0,0 4 0,-2-4 0,2 2 0,-3-1 0,0 2 0,2 0 0,-1 0 0,2 0 0,-3 1 0,0-1 0,0 0 0,0 0 0,0 1 0,0-1 0,0 7 0,0-5 0,0 12 0,0-5 0,0 0 0,0 6 0,0-6 0,0 7 0,0 0 0,0 0 0,0 0 0,0 0 0,-7 15 0,6-11 0,-11 10 0,11 1 0,-3 3 0,1-7 0,2 16 0,-2-30 0,3 17 0,0-14 0,0 15 0,-2-18 0,1 15 0,-2-4 0,3-12 0,0 17 0,0-5 0,0-5 0,-7 26 0,5-10 0,-5-1 0,7-4 0,0 1 0,0 1 0,0 2 0,0-12 0,0-7 0,0-13 0,0 5 0,0 0 0,0-5 0,0 12 0,0-12 0,0 13 0,0-6 0,0 7 0,0 0 0,-2-7 0,1 5 0,-2-5 0,3 7 0,0-6 0,0-3 0,0-7 0,0 0 0,0-3 0,0 10 0,0-11 0,0 11 0,0-13 0,0 3 0,0-4 0,0 1 0,0-1 0,0 1 0,0 0 0,0-1 0,0 1 0,0-4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24575,'0'24'0,"-11"249"0,-2-172 0,11-66 0,2-28 0,0-1 0,0 0 0,0 0 0,-1 1 0,0-1 0,0 0 0,-1 0 0,0 0 0,0 0 0,0 0 0,0 0 0,-5 6 0,7-11 7,0-1-1,-1 0 1,1 1 0,0-1-1,0 0 1,0 1-1,-1-1 1,1 0-1,0 1 1,-1-1-1,1 0 1,0 0 0,-1 1-1,1-1 1,0 0-1,-1 0 1,1 0-1,0 0 1,-1 1 0,1-1-1,-1 0 1,1 0-1,0 0 1,-1 0-1,0 0 1,-2-8 164,6-15-1878,4 2-5119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763 2209 24575,'0'7'0,"0"0"0,0 2 0,0-2 0,0 6 0,0-6 0,0 3 0,0-1 0,0-1 0,0 1 0,0-2 0,0-1 0,0 4 0,0-3 0,0 3 0,0-4 0,0 1 0,0 0 0,0-1 0,0 1 0,-3-1 0,2 1 0,-2 0 0,0-1 0,-1-2 0,1 2 0,-3-6 0,2 6 0,-5-5 0,1 2 0,-1-3 0,-1 0 0,0 0 0,-3 0 0,-1 0 0,-6 0 0,5 0 0,-12 0 0,5 0 0,-22-7 0,12 1 0,-5-2 0,10 0 0,5 2 0,0-2 0,1 3 0,8-1 0,-7 1 0,5 1 0,-5-3 0,7 3 0,-1-3 0,1 4 0,0-3 0,0 5 0,0-5 0,-8 1 0,-1 1 0,0-3 0,2 3 0,7 1 0,-1-3 0,4 5 0,-2-5 0,4 2 0,-1 1 0,5-3 0,-2 2 0,3-2 0,-1-1 0,-2 0 0,2 1 0,1-4 0,-3 3 0,5-3 0,-5 1 0,3 2 0,-1-13 0,1 11 0,0-11 0,2 3 0,-2 2 0,3-5 0,-2 7 0,1-1 0,-2-6 0,3-2 0,-4-7 0,2 0 0,-2 0 0,4 0 0,0 0 0,0-15 0,0 11 0,0-25 0,0 11 0,0-14 0,0-1 0,0 0 0,0 1 0,0-15 0,0 11 0,0 3 0,0 4 0,0 11 0,0 0 0,0-11 0,0 11 0,0-1 0,0 5 0,0-1 0,0 12 0,4-12 0,-2 1 0,2 10 0,-4-25 0,0 25 0,0-25 0,0 11 0,0 0 0,0 3 0,0 2 0,0 10 0,0-10 0,0 20 0,0 2 0,0-1 0,0 6 0,0-5 0,0 7 0,0 0 0,0-1 0,0 1 0,0 0 0,0 0 0,0 0 0,0-1 0,0 4 0,0 1 0,0 2 0,0 0 0,0 1 0,0-1 0,0 1 0,3-1 0,0 3 0,7 1 0,-3 3 0,3-3 0,-1 3 0,-1-3 0,11 3 0,-7 0 0,16-5 0,8 4 0,11-3 0,0 4 0,11-7 0,-25 6 0,25-6 0,-32 7 0,16 0 0,-28 0 0,7 0 0,-11 0 0,0 0 0,-4 0 0,1 0 0,-1 0 0,1 0 0,0 0 0,-1 0 0,1 0 0,-1 0 0,1 0 0,0 0 0,-4 3 0,3-3 0,-2 3 0,2 0 0,1-2 0,0 5 0,-1-5 0,-2 4 0,2-4 0,-3 5 0,4-5 0,-3 5 0,2-3 0,-3 4 0,1 0 0,2-1 0,-6 1 0,6-1 0,-5 1 0,2 0 0,0 2 0,-2-2 0,5 3 0,-6-1 0,6-1 0,-5 4 0,2-4 0,0 4 0,-3-5 0,3 6 0,-3-6 0,3 6 0,-2-6 0,2 5 0,-3-1 0,0 2 0,0 0 0,0-3 0,0 10 0,0-11 0,0 11 0,0-10 0,0 3 0,0 7 0,0-5 0,0 6 0,0-1 0,0-5 0,0 5 0,0-7 0,0 1 0,0-1 0,0 0 0,0 0 0,0-3 0,0 3 0,0-6 0,0 6 0,0-6 0,0 5 0,0-1 0,0 2 0,0 0 0,0-3 0,0 3 0,0-6 0,0 6 0,0-6 0,0 6 0,0-6 0,0 5 0,0-1 0,0 2 0,-3 0 0,2-3 0,-2 10 0,3-11 0,0 10 0,0-8 0,0 2 0,0 0 0,0-3 0,0 3 0,-3-6 0,3 6 0,-3 0 0,3-2 0,0 1 0,0-2 0,0-3 0,0 3 0,0-1 0,0-1 0,0 4 0,0-5 0,0 3 0,0-1 0,0-1 0,0 1 0,0-2 0,0 0 0,0-1 0,0 1 0,0-1 0,0 1 0,0 0 0,0-1 0,0 4 0,0-3 0,0 8 0,0-4 0,0 6 0,0-4 0,0 0 0,0 0 0,0 0 0,0 1 0,0-1 0,0 0 0,0 0 0,0 0 0,0 1 0,0-1 0,-3 0 0,2 7 0,-2-5 0,3 6 0,0-8 0,-4 7 0,3-5 0,-3 5 0,4 6 0,0-9 0,-3 9 0,2-13 0,-2 0 0,3-2 0,0 1 0,0-2 0,0 4 0,0-4 0,0 9 0,0-7 0,0 6 0,0-6 0,0-1 0,0-1 0,0 2 0,0-1 0,0-1 0,0 9 0,0-10 0,0 11 0,0-13 0,0 3 0,0-1 0,0-1 0,0 4 0,0-4 0,0 1 0,0 1 0,0 0 0,0 3 0,0-3 0,0 3 0,3-3 0,-2 3 0,2 1 0,-3-1 0,0 0 0,0-3 0,0 3 0,0-3 0,0 10 0,0-5 0,0 3 0,0 1 0,0 0 0,0 3 0,0 6 0,0-14 0,0 14 0,-5-6 0,4 0 0,-3-5 0,4-4 0,0-3 0,0 0 0,0 3 0,-3-6 0,2 3 0,-2-4 0,3 4 0,0-3 0,0 3 0,0-4 0,0 1 0,0-1 0,0 1 0,-3-3 0,3 2 0,-3-3 0,3 4 0,0-1 0,0 1 0,-3-3 0,2-1 0,-2-3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24575,'10'0'0,"-3"-3"0,3 2 0,-4-2 0,1 3 0,0-3 0,-1 2 0,1-2 0,-1 3 0,1 0 0,0 0 0,2 0 0,-2 0 0,3 3 0,-3-2 0,2 5 0,-2 1 0,13 1 0,-8 2 0,8 1 0,1-2 0,1 2 0,0 0 0,5-5 0,-5 4 0,0-6 0,5 6 0,-12-3 0,13 2 0,-13-5 0,5 3 0,-10-6 0,10 6 0,-8-3 0,8 1 0,-7-2 0,-2-3 0,1 3 0,-2-2 0,1 2 0,8-3 0,-7 0 0,8 0 0,-6 0 0,-4 0 0,2-3 0,-1-1 0,2-2 0,-3 2 0,3-2 0,-6 2 0,2-2 0,-2-1 0,0 3 0,2-1 0,-4 1 0,6 0 0,-6-2 0,4 3 0,-2-1 0,-4-2 0,3 5 0,-2-4 0,3 4 0,-1-2 0,-2 3 0,-1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24575,'7'3'0,"-1"-2"0,-2 5 0,2-6 0,-3 6 0,4-5 0,0 5 0,-1-5 0,1 1 0,-1 1 0,1 1 0,3 0 0,-3 2 0,2-6 0,-2 6 0,0-5 0,-1 5 0,1-5 0,2 4 0,-1-4 0,-2 5 0,0-5 0,-2 2 0,2 0 0,1-3 0,0 3 0,-4 0 0,3-2 0,-2 2 0,0 0 0,-2 1 0,-2 2 0,0 1 0,0-1 0,0 4 0,0 0 0,0 0 0,0 3 0,0-3 0,0 3 0,0-2 0,-2-2 0,1-2 0,-2-1 0,3 1 0,0 0 0,-3-1 0,2 1 0,-2-1 0,0 1 0,3 0 0,-3-1 0,0 1 0,2-1 0,-2 1 0,3-3 0,0-1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26 24575,'0'7'0,"0"0"0,0-1 0,0 4 0,0-3 0,0 3 0,0-1 0,0-1 0,0 4 0,0-2 0,0 1 0,0 1 0,0-5 0,0 6 0,0-6 0,0 3 0,0-4 0,3 4 0,-3-3 0,3 3 0,-3-4 0,3-2 0,-2 2 0,5-3 0,-6 4 0,6-3 0,-5 2 0,5-6 0,-5 6 0,5-5 0,-6 5 0,6-5 0,-2 1 0,2-2 0,1 0 0,0 0 0,-1 0 0,1 0 0,-1 0 0,1-2 0,0 1 0,-4-5 0,3 2 0,-2 1 0,2-3 0,1 2 0,-3-3 0,2 4 0,-3-3 0,1 2 0,2-2 0,-3-1 0,1 0 0,2 1 0,-2-1 0,-1 1 0,3-1 0,-5 0 0,2 1 0,0-1 0,-2 1 0,1-1 0,-2 0 0,0 1 0,0-4 0,0 3 0,0-3 0,0 4 0,0-1 0,0-2 0,0 1 0,0-1 0,0 2 0,-2 4 0,1-3 0,-2 2 0,0-3 0,2 1 0,-5 2 0,6-2 0,-6 6 0,2-3 0,0 0 0,-2 2 0,3-2 0,-4 3 0,1 0 0,-1 0 0,0 0 0,1 0 0,-1 0 0,1 3 0,-1-2 0,3 5 0,-2-6 0,3 6 0,-1-2 0,-2 2 0,3 1 0,-1 0 0,1-1 0,0 4 0,2-3 0,-2 3 0,3-4 0,0 1 0,0-1 0,0 1 0,0 0 0,0-1 0,0-2 0,0-1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24575,'0'3'0,"0"-2"0,0 9 0,0-4 0,0 1 0,0-1 0,3 1 0,-3 0 0,3-1 0,-3 1 0,0-1 0,0 1 0,0 0 0,0-1 0,0 1 0,0-1 0,0 1 0,0 0 0,0-1 0,0 1 0,0-1 0,0 1 0,0 3 0,0-3 0,0 5 0,0-1 0,0-1 0,0 2 0,0-4 0,0 1 0,0-2 0,0-1 0,0 1 0,0 0 0,0-1 0,0 1 0,0-1 0,0 1 0,0 0 0,0-1 0,0 1 0,0-1 0,0 1 0,0 0 0,0-1 0,-3 1 0,3-1 0,-3 1 0,3 0 0,0-1 0,0 1 0,0-1 0,0 1 0,0 0 0,0-1 0,0 1 0,0-1 0,0 1 0,0-3 0,0-1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24575,'0'7'0,"0"9"0,0-3 0,0 7 0,0-7 0,-5 7 0,4-5 0,-3 13 0,1-13 0,2 12 0,-4-12 0,4 12 0,-2-5 0,3 0 0,-3-1 0,2-1 0,-2-5 0,3 5 0,0-10 0,0 0 0,0-1 0,0-1 0,-3-2 0,3 0 0,-3-2 0,3 2 0,0 1 0,0 0 0,0-1 0,-3-2 0,2 2 0,-2-3 0,3 4 0,0-3 0,0-1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0 24575,'-7'0'0,"-2"0"0,-1 0 0,-1 0 0,2 0 0,2 0 0,1 0 0,-1 3 0,0-2 0,1 2 0,-1-3 0,1 0 0,-1 0 0,0 0 0,4 3 0,-3-3 0,2 3 0,-2-3 0,-1 3 0,0-2 0,1 2 0,-1 0 0,1-2 0,-1 2 0,0 0 0,1-3 0,-1 3 0,1 0 0,-1-2 0,0 5 0,1-6 0,-1 6 0,1-5 0,-1 5 0,0-2 0,1-1 0,2 3 0,-2-5 0,3 5 0,-1-3 0,-2 1 0,5 2 0,-5-5 0,6 5 0,-3-3 0,0 1 0,2 2 0,-2-3 0,3 4 0,-3-3 0,3 2 0,-3-3 0,3 4 0,0-1 0,0 1 0,0 0 0,0-1 0,0 1 0,0-1 0,0 1 0,0 0 0,0-1 0,3-2 0,-3 2 0,3-3 0,0 4 0,-2 0 0,5-1 0,-3 1 0,4-1 0,-3 1 0,2 0 0,-3-1 0,4 1 0,-1-1 0,1-2 0,-3 2 0,2-5 0,-6 5 0,6-6 0,-2 6 0,2-5 0,1 5 0,0-5 0,-1 4 0,1-4 0,-1 2 0,1-3 0,-3 3 0,2-2 0,-3 2 0,4-3 0,2 0 0,-1 0 0,1 3 0,1-3 0,-3 3 0,3-3 0,-4 0 0,1 0 0,-1 0 0,1 0 0,0 0 0,-1 0 0,4 0 0,-3 0 0,3 0 0,-1 0 0,-1-3 0,1 3 0,-2-3 0,-1 0 0,1 2 0,2-2 0,-1 0 0,4 2 0,-2-2 0,4 1 0,-4 1 0,2-5 0,-1 2 0,-1 1 0,0-3 0,-4 5 0,4-5 0,-3 2 0,3-2 0,-4 2 0,1-2 0,-1 3 0,1-4 0,0 0 0,-4 1 0,3-1 0,-5 1 0,5-1 0,-6 0 0,6 1 0,-5-1 0,2 1 0,-3-1 0,3 0 0,-2 1 0,2-1 0,-1-2 0,-1 1 0,2-1 0,-3 2 0,0-2 0,0 1 0,0-1 0,0 2 0,0 1 0,0-1 0,0 0 0,0 1 0,0-1 0,0 1 0,0-1 0,0 0 0,-3 4 0,2-3 0,-1 2 0,-1 1 0,2-3 0,-5 5 0,5-5 0,-5 5 0,3-2 0,-4 0 0,1 3 0,-1-3 0,0 3 0,1 0 0,-1 0 0,1 0 0,-1 0 0,0 0 0,1 0 0,-4 0 0,3 0 0,-3 0 0,4 0 0,-1 0 0,1 0 0,-4 0 0,3 0 0,-6 0 0,6 0 0,-6 0 0,6 0 0,-5 0 0,4 0 0,-1 0 0,2 0 0,-2 0 0,1 0 0,-1 0 0,2 0 0,0 0 0,1 0 0,-1 0 0,1 0 0,-1 0 0,0 3 0,1-3 0,-1 3 0,4-3 0,0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24575,'-3'3'0,"0"3"0,3 4 0,0 1 0,0 1 0,0-2 0,0 4 0,0-1 0,0 0 0,0 0 0,0 0 0,0 1 0,0 6 0,0-5 0,0 12 0,0-5 0,0 0 0,0 6 0,0-6 0,0 0 0,0-2 0,0 0 0,0-5 0,0 3 0,0-9 0,0-2 0,0-1 0,0 1 0,0 0 0,0-4 0,0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8 24575,'0'6'0,"0"1"0,0-1 0,0 1 0,-3-3 0,2 1 0,-2-1 0,3 3 0,0-1 0,0 1 0,0 0 0,-3-1 0,3 1 0,-3-1 0,3 1 0,0 0 0,0-1 0,0 1 0,3-1 0,-3 1 0,3 0 0,0-1 0,-2 1 0,2-1 0,0 1 0,-2 0 0,5-1 0,-6 1 0,3-1 0,0-2 0,-2 2 0,2-2 0,0-1 0,-3 3 0,6-2 0,-5 2 0,5 1 0,-5 0 0,5-4 0,-6 3 0,6-5 0,-5 5 0,5-6 0,-6 6 0,6-5 0,-2 5 0,3-5 0,-1 5 0,1-6 0,-1 3 0,-2 0 0,2-2 0,-2 2 0,2-3 0,1 0 0,-1 0 0,1 0 0,3 0 0,-3 0 0,2 0 0,1 0 0,-3 0 0,6 0 0,-3 0 0,0 0 0,3 0 0,-6 0 0,3 0 0,-1 0 0,-1 0 0,1-3 0,1 2 0,-3-5 0,2 3 0,-2-4 0,0 3 0,-1-2 0,1 3 0,-1-4 0,1 4 0,-3-3 0,2 2 0,-3-3 0,4 1 0,-3-1 0,1 1 0,-4-1 0,2 0 0,0-2 0,-2 2 0,2-3 0,-3 0 0,0 3 0,0-5 0,0 4 0,0-1 0,0-1 0,0 3 0,0-6 0,0 6 0,-3-5 0,2 4 0,-5-1 0,5 2 0,-2 1 0,1 2 0,1-2 0,-5 5 0,5-5 0,-5 6 0,3-6 0,-4 5 0,0-5 0,-2 5 0,2-1 0,-3-1 0,1 2 0,-2-2 0,-2 3 0,0 0 0,0 0 0,-1 0 0,1 0 0,0 0 0,0 0 0,3 0 0,-3 0 0,3 3 0,-10 2 0,8-1 0,-15 9 0,15-8 0,-8 7 0,6-5 0,1-1 0,0 1 0,0 0 0,-7 1 0,7-4 0,-6 3 0,9-3 0,-4-1 0,4 3 0,-2-5 0,4 2 0,-1-3 0,5 3 0,-2-3 0,6 3 0,-3-3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90 24575,'-3'4'0,"2"2"0,-5-3 0,5 7 0,-5-3 0,6 6 0,-3-6 0,0 5 0,2-1 0,-2-1 0,3 2 0,0-1 0,0 9 0,0-8 0,0 8 0,0-10 0,0 3 0,0 0 0,0 0 0,0 1 0,0-1 0,5 7 0,-4-5 0,6 2 0,-3-4 0,-1-6 0,3 3 0,-2-1 0,-1-1 0,3 1 0,-2-2 0,3-1 0,-1-2 0,1 2 0,-1-2 0,1 2 0,0-2 0,2 2 0,-2-6 0,6 6 0,-6-5 0,6 2 0,-3 0 0,0-2 0,3 2 0,-3-3 0,10 0 0,-5 0 0,13 0 0,-6 0 0,7-5 0,0 4 0,0-7 0,14 0 0,5-5 0,13-3 0,-14 4 0,-4-2 0,-22 5 0,6-6 0,-12 7 0,2-5 0,-8 7 0,-2-4 0,0 0 0,-4-3 0,5-7 0,-4 5 0,1-6 0,-2 8 0,-3 0 0,0 0 0,0-8 0,0 9 0,0-7 0,-3 9 0,2-4 0,-5 4 0,-1-2 0,0 4 0,-2-4 0,-1 2 0,-7-2 0,5 2 0,-15-4 0,15 6 0,-15-5 0,12 6 0,-13-3 0,6 6 0,-7-4 0,7 7 0,-5-8 0,12 8 0,-13-3 0,14 1 0,-7 2 0,8-2 0,-7 3 0,8 0 0,-8 0 0,13 0 0,-3 3 0,1-2 0,1 5 0,-1-6 0,-1 6 0,3-2 0,-2 3 0,2-1 0,0 1 0,1-4 0,-1 3 0,1-2 0,2 3 0,-2-1 0,2 1 0,-2-1 0,2 1 0,-2-3 0,2 1 0,1-1 0,-3 3 0,2-1 0,-2 1 0,2 0 0,-2-4 0,5 3 0,-4-5 0,4 5 0,-2-3 0,0 1 0,2-1 0,-2-3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24575,'0'55'0,"1"62"0,-1-116 0,0 1 0,0 0 0,0-1 0,1 1 0,-1 0 0,0-1 0,1 1 0,0-1 0,-1 1 0,1-1 0,0 1 0,0-1 0,0 1 0,-1-1 0,2 0 0,-1 1 0,0-1 0,0 0 0,0 0 0,1 0 0,-1 0 0,3 2 0,-1-2 0,0 0 0,0 0 0,0 0 0,0 0 0,1-1 0,-1 0 0,0 1 0,0-1 0,1 0 0,-1 0 0,4-1 0,7-2 0,0 0 0,-1 0 0,1-2 0,17-7 0,24-12-1365,-41 17-5461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24575,'0'7'0,"-3"0"0,2-1 0,-5 1 0,2-1 0,1 1 0,0 0 0,0-4 0,2 3 0,-5-5 0,5 5 0,-4-5 0,4 4 0,-2-4 0,3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24575,'0'7'0,"0"0"0,0-1 0,-3 1 0,2-1 0,-5 4 0,5-3 0,-4 3 0,1-1 0,-3-1 0,1 4 0,-4-4 0,3 1 0,-3 1 0,4-3 0,-1 2 0,0-5 0,1 2 0,-1-5 0,4 2 0,0-3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24575,'0'7'0,"0"-1"0,0 1 0,0-1 0,0 1 0,0 0 0,0-1 0,0 1 0,0-1 0,0 1 0,0 0 0,0-1 0,0 1 0,0 0 0,0-1 0,0 1 0,0-1 0,0 1 0,3-3 0,-2 1 0,2-1 0,-3 3 0,0-1 0,0 1 0,0 0 0,3 2 0,-2-2 0,2 3 0,-3-3 0,0-1 0,0 1 0,0-1 0,0 1 0,0 0 0,0-1 0,3 1 0,-3 2 0,3-1 0,-3 1 0,0-2 0,0-1 0,0 1 0,0 0 0,0-1 0,0 1 0,0-1 0,3 1 0,-2 3 0,2-3 0,-3 2 0,0-2 0,0 0 0,0-1 0,0 1 0,0-1 0,3 1 0,-3 0 0,3-1 0,-3 1 0,0-1 0,0 1 0,0 0 0,0-1 0,0 1 0,0-1 0,0 1 0,0 0 0,0-1 0,0-2 0,0-1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24575,'-7'0'0,"1"3"0,2 1 0,-2 0 0,6 2 0,-6-3 0,5 4 0,-5-1 0,5 1 0,-2 0 0,3 2 0,-2-1 0,1 1 0,-2 1 0,3-3 0,-3 5 0,2-4 0,-2 4 0,3-4 0,-4 11 0,3-7 0,-3 5 0,4-4 0,0-6 0,0 6 0,0-6 0,0 6 0,0-6 0,0 2 0,0-2 0,3 3 0,-3-3 0,6 2 0,-5-2 0,5 0 0,-3-1 0,4 1 0,-3-1 0,2-2 0,-3-1 0,1 0 0,2-2 0,-3 2 0,4-3 0,3 3 0,-3-3 0,2 3 0,-2-3 0,0 0 0,-1 0 0,1 0 0,-1 0 0,4 0 0,0 0 0,3-3 0,1 0 0,-1-1 0,0-2 0,-3 5 0,3-5 0,-3 6 0,0-6 0,0 5 0,-1-5 0,-1 6 0,1-6 0,-2 5 0,-1-5 0,4 2 0,-3-2 0,3-1 0,-1 1 0,-1-1 0,1 0 0,1 1 0,-3-1 0,3 1 0,-4-1 0,1-3 0,-1 3 0,1-2 0,-3 2 0,2 0 0,-6 1 0,3-1 0,-3 1 0,3 2 0,-2-2 0,2 2 0,-3-2 0,0-1 0,-3 1 0,2-4 0,-5 3 0,3 0 0,-1 1 0,-2 3 0,2-4 0,-2 0 0,-1 1 0,1 2 0,-1-2 0,0 6 0,-2-6 0,2 2 0,-3 0 0,3 1 0,1 0 0,-1 3 0,1-3 0,-1 3 0,0 0 0,1 0 0,-1 0 0,1 0 0,-1 0 0,0 0 0,1 0 0,-1 0 0,1 0 0,-1 0 0,0 0 0,1 0 0,-1 0 0,1 0 0,-1 0 0,0 0 0,1 0 0,-1 0 0,1 0 0,-1 0 0,0 0 0,1 0 0,-1 0 0,1 0 0,-1 0 0,0 0 0,1 0 0,-1 0 0,1 0 0,-1 0 0,0 0 0,1 0 0,-1 0 0,1 0 0,-1 0 0,0 0 0,4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24575,'0'7'0,"0"-1"0,0 1 0,0-1 0,0 1 0,-2 0 0,1-1 0,-2 1 0,0-1 0,2 1 0,-2 0 0,0-1 0,3 1 0,-3-1 0,0-2 0,2 2 0,-2-2 0,0-1 0,2 3 0,-2-5 0,3 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24575,'0'6'0,"0"1"0,0 0 0,-3-1 0,2 1 0,-5-1 0,6 1 0,-3 0 0,0-4 0,2 3 0,-5-5 0,6 5 0,-3-3 0,0 1 0,2 2 0,-2-5 0,3 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24575,'0'6'0,"0"1"0,0 0 0,0-1 0,-3 1 0,3 2 0,-6-1 0,2 1 0,0-2 0,-2-1 0,6 1 0,-6 0 0,5-1 0,-5 1 0,6-1 0,-6 1 0,5 0 0,-2-4 0,3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24575,'0'9'0,"-3"-2"0,2 3 0,-5-3 0,6-1 0,-6-2 0,5 2 0,-2-3 0,0 1 0,2 2 0,-4-5 0,4 4 0,-2-1 0,3 0 0,0-1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309 73 24575,'7'0'0,"0"0"0,-4-3 0,3 2 0,-2-2 0,2 3 0,1-3 0,0 2 0,2-2 0,-2 3 0,3-3 0,-1 3 0,-1-3 0,1 3 0,1-3 0,0 2 0,3-2 0,1 0 0,-1 3 0,-3-3 0,2 0 0,-1 2 0,-1-2 0,2 3 0,-4-3 0,4 2 0,-4-2 0,4 3 0,-5 0 0,3 0 0,-3-3 0,-1 3 0,4-3 0,-3 3 0,3 0 0,-4-3 0,1 2 0,-1-2 0,1 3 0,0 0 0,-1 0 0,1-3 0,-1 3 0,1-3 0,0 3 0,-1 0 0,1 0 0,-1 0 0,1 0 0,0 0 0,-1 0 0,1 0 0,-1 0 0,1 0 0,3 0 0,0 0 0,0 0 0,3 0 0,4 0 0,-2 0 0,5 0 0,0 0 0,-5 0 0,13 0 0,8 0 0,-10 0 0,9 0 0,-15 0 0,2 0 0,7 0 0,-7 0 0,-2 0 0,-7 0 0,8 0 0,-6 0 0,2 0 0,-4 0 0,-3 0 0,3 0 0,-3 0 0,0 0 0,-1-3 0,2 2 0,-1-2 0,-1 3 0,1 0 0,0 0 0,1 0 0,1 0 0,-2 0 0,1 0 0,1 0 0,-5 0 0,6 0 0,-3 0 0,6 0 0,-5 0 0,2 0 0,-4 0 0,1 0 0,4 0 0,-1 0 0,0 0 0,0 3 0,0-2 0,1 2 0,-1-3 0,0 3 0,7-3 0,-5 6 0,6-5 0,-1 2 0,-5 0 0,5-3 0,-7 3 0,1-3 0,-4 3 0,2-2 0,-4 2 0,4-3 0,-5 0 0,9 3 0,-8-2 0,7 2 0,-7-3 0,1 0 0,-2 0 0,-1 3 0,1-3 0,0 3 0,-1-3 0,1 0 0,-1 0 0,1 0 0,0 0 0,-1 0 0,1 3 0,-1-2 0,1 2 0,0-3 0,-1 0 0,1 0 0,-1 0 0,1 0 0,0 3 0,-1-3 0,1 3 0,-4 0 0,3-2 0,-2 5 0,6-5 0,-3 5 0,2-3 0,-2 1 0,0 2 0,2-6 0,-2 6 0,3-2 0,-3 0 0,2 2 0,1-3 0,1 1 0,1 2 0,-4-5 0,4 4 0,-5-1 0,6 0 0,-6-1 0,3 0 0,-1-3 0,-1 3 0,1 0 0,-2-2 0,-1 2 0,4 0 0,-3-2 0,3 1 0,-4-2 0,-2 3 0,2-2 0,-3 2 0,4-3 0,0 3 0,-1-2 0,1 2 0,-1 0 0,1-3 0,0 3 0,-1 0 0,1 1 0,0 0 0,-1 1 0,1-4 0,-4 5 0,3-5 0,-5 5 0,5-6 0,-5 6 0,2-2 0,-1 0 0,-1 1 0,5-1 0,-5 3 0,5-1 0,-6 1 0,6-1 0,-2 1 0,0 0 0,1-1 0,-4 4 0,5-3 0,-5 3 0,5-1 0,-6-1 0,6 1 0,-2 1 0,0-3 0,1 5 0,-4-4 0,5 4 0,-5-4 0,5 4 0,-6-5 0,6 3 0,-5-1 0,5-1 0,-5 4 0,2-4 0,-1 1 0,-1 1 0,5 0 0,-5 0 0,5 3 0,-6-3 0,6 3 0,-2 0 0,0-2 0,1 1 0,-4-2 0,5 4 0,-5-1 0,5 0 0,-6 7 0,6-5 0,-2 5 0,0-6 0,1-1 0,-4 0 0,5 0 0,-5-2 0,2 1 0,0-2 0,-3 1 0,6 1 0,-5-2 0,5 4 0,-5-1 0,2-3 0,-3 2 0,2-1 0,-1 2 0,5-3 0,-5 3 0,2-3 0,0 3 0,-3-3 0,6 3 0,-5-6 0,2 3 0,0-4 0,-2 1 0,2 0 0,-3-1 0,0 4 0,3-3 0,-3 3 0,3-1 0,-3 1 0,3 1 0,-2 1 0,2-2 0,-3 4 0,0-1 0,0-3 0,0 3 0,0-3 0,0 0 0,0 3 0,0 4 0,0-5 0,0 5 0,0-8 0,0 1 0,0 4 0,0-1 0,0 0 0,0 0 0,0 0 0,0-2 0,0 1 0,0-2 0,0 1 0,0 1 0,0-5 0,0 3 0,0 0 0,0-3 0,0 5 0,0-4 0,0 4 0,0-5 0,0 6 0,0-6 0,0 6 0,0-6 0,0 6 0,0-3 0,0 0 0,0 3 0,0-3 0,0 3 0,0 7 0,0-8 0,0 8 0,-3-10 0,2 3 0,-2 8 0,3-9 0,-3 7 0,3-9 0,-3 1 0,3-2 0,0 1 0,-3-3 0,2 6 0,-2-6 0,3 5 0,0-4 0,0 1 0,0-2 0,0-1 0,0 1 0,-3 0 0,2-1 0,-2 1 0,3-1 0,0 4 0,0-3 0,0 3 0,0-3 0,0 2 0,0-2 0,-3 3 0,3-1 0,-3-1 0,3 1 0,0-2 0,0 0 0,0-1 0,0 1 0,-3-1 0,2 1 0,-2 0 0,3-1 0,0 1 0,0-1 0,-3 1 0,2 0 0,-1-1 0,2 1 0,0-1 0,-3 1 0,2 0 0,-2-1 0,3 1 0,0-1 0,-3-2 0,2 2 0,-2-2 0,3 2 0,-3 1 0,3-1 0,-3 1 0,0 0 0,2-1 0,-2 4 0,3-3 0,-3 3 0,2-4 0,-4 1 0,4-1 0,-5 1 0,5 0 0,-5-1 0,6 1 0,-6-1 0,5 1 0,-5-3 0,3 2 0,-1-3 0,-2 4 0,2-1 0,1 1 0,-3-3 0,2 2 0,-2-3 0,-1 4 0,0-1 0,1 1 0,-4 0 0,3-1 0,-3-2 0,4 2 0,-1-3 0,1 1 0,-4 2 0,3-5 0,-3 2 0,1 0 0,1-3 0,-4 3 0,2-3 0,-1 3 0,-1-2 0,4 2 0,-4-3 0,5 0 0,-6 3 0,6-3 0,-6 3 0,6-3 0,-5 0 0,4 0 0,-1 0 0,-1 0 0,3 3 0,-3-2 0,1 2 0,1-3 0,-4 0 0,2 3 0,-4-2 0,4 2 0,-9-3 0,10 0 0,-11 0 0,10 0 0,-3 3 0,2-3 0,-1 3 0,2-3 0,-1 0 0,-1 0 0,4 3 0,-4-2 0,5 2 0,-3 0 0,1-3 0,1 3 0,-1 0 0,-1-2 0,0 5 0,0-2 0,-3 2 0,6-2 0,-6-1 0,3 0 0,0-2 0,-3 4 0,6-4 0,-5 2 0,4 0 0,-4-2 0,4 2 0,-1 0 0,-1-3 0,3 6 0,-3-5 0,4 2 0,-4 0 0,3-2 0,-3 1 0,4-2 0,-4 3 0,0-2 0,0 2 0,0 0 0,4-2 0,-1 2 0,0-3 0,1 0 0,-1 0 0,1 3 0,-4-3 0,3 3 0,-3-3 0,4 0 0,-1 0 0,0 0 0,1 0 0,-4 3 0,3-2 0,-3 2 0,1-3 0,2 0 0,-12 0 0,10 0 0,-9 0 0,8 0 0,-3 0 0,-1 0 0,1 0 0,0 0 0,0 0 0,0 0 0,-1 0 0,1 0 0,-7 0 0,5 3 0,-5-2 0,6 1 0,1-2 0,0 0 0,3 0 0,0 0 0,1 0 0,1 0 0,-1 0 0,-1 0 0,0 0 0,0 0 0,0 0 0,4 0 0,-4 0 0,3 0 0,-3 0 0,4 0 0,-1 0 0,0 0 0,1 0 0,-1 0 0,1 0 0,-4 0 0,3 0 0,-3 0 0,4 0 0,-1 0 0,0 0 0,1 0 0,-4 0 0,3 0 0,-3 0 0,1 0 0,1 0 0,-1 0 0,-1 0 0,3 0 0,-2 0 0,-1 0 0,-7 0 0,5 0 0,-8 0 0,13 0 0,-6 0 0,6 0 0,-13-4 0,8 3 0,-8-3 0,7 4 0,0 0 0,2-3 0,-1 2 0,5-2 0,-3 0 0,3 2 0,1-1 0,-4 2 0,0-3 0,0 2 0,0-2 0,4 3 0,-1 0 0,0-3 0,1 2 0,-1-2 0,-2 3 0,1 0 0,-1 0 0,2-3 0,1 3 0,-1-3 0,0 3 0,1 0 0,-1 0 0,1 0 0,-1-3 0,0 2 0,1-2 0,-1 3 0,1 0 0,-1 0 0,0-3 0,1 2 0,-1-1 0,1-1 0,-1 2 0,0-2 0,1 3 0,-1-3 0,1 2 0,-1-5 0,0 6 0,4-6 0,-3 5 0,2-5 0,-2 3 0,2-4 0,-2 3 0,5-2 0,-5 0 0,3 1 0,-4-3 0,4 4 0,-3-3 0,2 1 0,-3-1 0,1 1 0,-1-1 0,1 0 0,2-2 0,-2 1 0,2-4 0,-2 5 0,-1-3 0,1 1 0,-1 1 0,0-1 0,1-1 0,2 3 0,-2-3 0,3 4 0,-1-1 0,-2 0 0,5 1 0,-5-1 0,3-2 0,-4 1 0,1-4 0,2 5 0,-2-3 0,5 3 0,-5 4 0,6-6 0,-6 5 0,5-6 0,-5 1 0,5 1 0,-1-1 0,-1 2 0,2 0 0,-5-2 0,5-1 0,-2-1 0,0-1 0,0 2 0,-1-4 0,-2 1 0,5-7 0,-1 5 0,-1-5 0,2 7 0,-2-1 0,3 1 0,-3 0 0,2 0 0,-2-1 0,0 1 0,3-7 0,-3 5 0,-2-12 0,4 5 0,-6 0 0,6-6 0,-5 13 0,6-12 0,-3 5 0,0 0 0,2-5 0,-6 5 0,6-1 0,-8-4 0,8 5 0,-6 0 0,6-5 0,-9-10 0,9 5 0,-9-5 0,9 10 0,-5 12 0,3-6 0,-1 8 0,1-7 0,0 8 0,2-8 0,-2 10 0,0-3 0,3 0 0,-6 0 0,5-8 0,-5 6 0,6-11 0,-6 11 0,5-11 0,-2 14 0,-1-14 0,3 14 0,-7-9 0,8 8 0,-3 3 0,0-3 0,2-4 0,-2 5 0,0-7 0,2 11 0,-2-1 0,1-1 0,1 3 0,-2-3 0,3 4 0,0-1 0,0-2 0,0 1 0,-3-1 0,2 2 0,-2-2 0,3 1 0,0-4 0,0 4 0,-3-4 0,3 5 0,-3-6 0,3 6 0,0-6 0,0 6 0,0-3 0,0 1 0,-3 2 0,2-3 0,-2 0 0,3 3 0,0-5 0,0 4 0,0-4 0,0 5 0,0-6 0,3 6 0,-2-3 0,2 1 0,-3 1 0,0-1 0,0 2 0,0 1 0,3-1 0,-3-3 0,3 3 0,-3-2 0,3 2 0,-2 0 0,2-2 0,-3 1 0,0-1 0,3 2 0,-2 1 0,1-1 0,-2 1 0,0-1 0,0 0 0,3 4 0,-2-3 0,2 2 0,0 0 0,-2-1 0,2 1 0,0-3 0,-3 1 0,3-1 0,0 1 0,-2-1 0,2 0 0,0 1 0,-2-1 0,2 1 0,-1 2 0,-1-2 0,2 2 0,0 1 0,-2-3 0,2 2 0,0 0 0,-3-1 0,6 4 0,-2-5 0,3 2 0,-1-2 0,1-4 0,-1 3 0,4-3 0,-3 4 0,3-1 0,-1 0 0,-1 1 0,1-1 0,-2 1 0,-1-1 0,1 0 0,0 4 0,-1-3 0,1 2 0,-1-2 0,1 2 0,0-2 0,-1 5 0,-2-4 0,2 4 0,-3-2 0,1 0 0,2 2 0,-2-2 0,-1 0 0,3 3 0,-2-3 0,2 3 0,1 0 0,0 0 0,-1 0 0,1 0 0,-1 0 0,1 0 0,0 0 0,-1 0 0,1 0 0,-1 0 0,1 0 0,0 0 0,-1 0 0,1 0 0,-1 0 0,-2 0 0,-1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1065 24575,'0'-7'0,"0"-3"0,0 0 0,3-3 0,1 0 0,-1 0 0,3-1 0,-2 1 0,2 0 0,1 0 0,0 0 0,-1-1 0,1 1 0,-1 0 0,4 0 0,-3 0 0,4-8 0,-1 6 0,2-5 0,-1 0 0,2 5 0,-1-5 0,4-1 0,-5 6 0,7-12 0,-7 12 0,5-5 0,0-1 0,-2 6 0,-1-5 0,2 0 0,-4 5 0,3-12 0,-4 15 0,1-8 0,-4 10 0,3 0 0,-1 0 0,-1 3 0,1 1 0,-2-1 0,-1 1 0,1-1 0,0 0 0,2 1 0,-1-4 0,11 2 0,-7-2 0,8-1 0,-6 3 0,6-7 0,2 1 0,21-10 0,5-2 0,6-11 0,-8 13 0,11-22 0,-23 31 0,16-20 0,-21 20 0,0 0 0,-1-1 0,-6 8 0,-6-2 0,-4 6 0,-4 1 0,4 1 0,-5 1 0,6-2 0,-3 0 0,10 2 0,2-6 0,8 6 0,-1-8 0,0 4 0,29-1 0,-22-2 0,15 7 0,-24-8 0,-12 8 0,6-3 0,-1-1 0,-8 4 0,5-3 0,-11 4 0,1 0 0,-1 0 0,1 0 0,0 0 0,-1 0 0,1 0 0,-1 0 0,1 0 0,0 0 0,-1 0 0,1 0 0,-1 0 0,4 0 0,-3 0 0,3 0 0,-4 0 0,1 0 0,0 0 0,-1 0 0,1-3 0,-1 2 0,1-2 0,0 3 0,-1 0 0,1 0 0,-1 0 0,-2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5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24575,'0'2'0,"0"3"0,0 3 0,0 3 0,0 1 0,0 1 0,0 1 0,0-1 0,0 1 0,0 0 0,0 0 0,-2-1 0,-1-1-8191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4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24575,'6'0'0,"5"0"0,5 0 0,4-2 0,3-3 0,0-1 0,1 1 0,0 1 0,0 0 0,-1-1 0,-2 1 0,-3 2 0,2-2 0,-2-2 0,-4 0-8191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24575,'6'6'0,"11"7"0,-8-3 0,8 3 0,-8 0 0,-1-6 0,4 3 0,-5-4 0,6 1 0,-6-3 0,3 2 0,-4-3 0,1 7 0,-1-6 0,-2 5 0,2-8 0,-2 5 0,2-3 0,1 4 0,-1-1 0,1 1 0,0-3 0,-4 2 0,3-6 0,-2 6 0,0-2 0,1 0 0,-4 1 0,5-4 0,-5 5 0,5-5 0,-6 5 0,3-3 0,-3 4 0,0-1 0,-3 4 0,3-3 0,-3 6 0,0-6 0,2 3 0,-5-1 0,5-1 0,-2 1 0,1-2 0,-2-1 0,0 1 0,-2 2 0,3-1 0,-4 1 0,3 1 0,-1-3 0,1 3 0,0-1 0,-2-1 0,6 1 0,-6-2 0,5-1 0,-2-2 0,3-1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80 8 24575,'-7'0'0,"1"0"0,2 3 0,-2 1 0,5 2 0,-4 1 0,4-1 0,-2 1 0,3 3 0,-3-3 0,2 2 0,-2 1 0,3 7 0,0-5 0,0 8 0,0-10 0,0 3 0,0 1 0,0-1 0,0 0 0,3 0 0,-2-3 0,5 3 0,-3-3 0,1 0 0,2 0 0,-5-3 0,5-1 0,-6 1 0,6-1 0,-5 1 0,5-3 0,-3-1 0,1 0 0,2-3 0,-2 3 0,2-3 0,1 0 0,0-3 0,-1 0 0,1-1 0,-4-2 0,3 2 0,1-2 0,0-1 0,3-2 0,-4 1 0,1-1 0,0 2 0,-1 1 0,4-1 0,-3 0 0,3 1 0,-4-4 0,4 3 0,-3-3 0,5 4 0,-4-1 0,4-2 0,-4 1 0,1-1 0,1 2 0,-3-2 0,3 1 0,-1-1 0,-2 2 0,3 3 0,-3-1 0,-1 1 0,1 0 0,-1-2 0,1 3 0,0-4 0,-1 3 0,1-1 0,-1 1 0,1 0 0,0-2 0,2 3 0,4-7 0,1 6 0,9-6 0,-10 9 0,3-7 0,-6 8 0,-3-3 0,3 0 0,-4 2 0,1-2 0,-1 3 0,1 0 0,0 0 0,2 0 0,1 0 0,1 0 0,1 0 0,-5 0 0,6 0 0,-6 0 0,6 0 0,-6 3 0,5 1 0,-4 2 0,1-2 0,-2 2 0,2 0 0,-4 2 0,4 1 0,-9-2 0,6-1 0,-2 1 0,0 0 0,2 2 0,-6-2 0,6 3 0,-5 0 0,5-3 0,-6 2 0,3 1 0,-3-3 0,0 3 0,0-1 0,0-1 0,3 4 0,-2-4 0,2 1 0,-3-2 0,0 2 0,-3-1 0,2 1 0,-5-2 0,6-1 0,-6-2 0,2 2 0,-5-5 0,1 4 0,-1-4 0,-1 2 0,3 0 0,-6-2 0,6 2 0,-5-3 0,4 0 0,-1 0 0,2 0 0,1 0 0,-1 0 0,0 0 0,1 0 0,-1 0 0,-2 0 0,1-3 0,-1 2 0,-1-5 0,0 2 0,-3-2 0,0-1 0,-1 4 0,4-3 0,1 2 0,-1-3 0,3 1 0,-6-1 0,6 1 0,-6-1 0,6-2 0,-5 1 0,4-1 0,-4 2 0,4 0 0,-1 1 0,-1-1 0,3 1 0,-3-1 0,1 0 0,2 1 0,-3 2 0,1-2 0,1 3 0,-4-4 0,1 0 0,-2 4 0,3-3 0,-10 1 0,11 1 0,-10-3 0,11 6 0,-4-5 0,2 5 0,-1-2 0,2 3 0,2 0 0,1 0 0,-1 0 0,1 0 0,-1 0 0,0 0 0,1 0 0,-1 0 0,1 0 0,-1 0 0,0 0 0,1 0 0,-1 0 0,3 3 0,-1-2 0,1 2 0,0 0 0,-2-2 0,3 2 0,-4-1 0,0-1 0,1 2 0,-1-3 0,1 0 0,2 3 0,-2-2 0,2 2 0,-2-3 0,-1 0 0,4 0 0,0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24575,'10'4'0,"1"-1"0,-1 0 0,0 0 0,1-1 0,-1-1 0,20 1 0,1 1 0,54 7 0,87-2 0,-134-3-1365,-27-2-5461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24575,'5'11'0,"1"0"0,0 0 0,1-1 0,1 0 0,-1 0 0,17 15 0,-23-23 0,1-1 0,-1 1 0,0-1 0,1 1 0,-1-1 0,0 1 0,0 0 0,0-1 0,0 1 0,-1 0 0,1 0 0,0 0 0,-1 0 0,1 0 0,-1 0 0,0 0 0,0-1 0,1 1 0,-1 0 0,-1 0 0,1 0 0,0 0 0,0 0 0,-1 0 0,1 0 0,-1 0 0,1 0 0,-1 0 0,0 0 0,-1 1 0,-4 7 0,0-1 0,0 1 0,-1-2 0,-11 12 0,-1 3 0,-17 19-1365,25-32-5461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24575,'25'-1'0,"29"-5"0,-35 3 0,1 1 0,-1 1 0,27 1 0,-42 0 16,0 1 0,0 0-1,-1 0 1,1 0-1,0 0 1,-1 1 0,1-1-1,-1 1 1,1 0 0,-1 0-1,6 5 1,0 1 34,-1 0-1,11 15 1,-15-18-181,-1 0 0,1 0 0,0 0 0,1-1 0,-1 0 0,1 0 0,0 0 1,0 0-1,0-1 0,0 1 0,0-2 0,11 6 0,-5-6-6695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4 24575,'0'0'0,"0"0"0,0 0 0,0 0 0,0-1 0,0 1 0,0 0 0,0 0 0,0 0 0,0 0 0,0 0 0,0 0 0,0 0 0,0-1 0,0 1 0,0 0 0,0 0 0,0 0 0,0 0 0,0 0 0,0 0 0,0 0 0,0 0 0,1-1 0,-1 1 0,0 0 0,0 0 0,0 0 0,0 0 0,0 0 0,0 0 0,0 0 0,0 0 0,0 0 0,0 0 0,0 0 0,1 0 0,-1-1 0,0 1 0,0 0 0,0 0 0,0 0 0,0 0 0,0 0 0,0 0 0,1 0 0,-1 0 0,0 0 0,0 0 0,0 0 0,0 0 0,0 0 0,7 6 0,9 13 0,-13-16 0,13 18 0,0 1 0,-2 0 0,0 1 0,14 34 0,-27-55 0,0 1 0,-1 0 0,1-1 0,-1 1 0,0-1 0,0 1 0,0 0 0,0-1 0,0 1 0,-1-1 0,1 1 0,-1-1 0,0 1 0,1-1 0,-1 1 0,0-1 0,-1 1 0,-1 2 0,-4 6 0,0 0 0,-13 14 0,11-13 0,3-5-124,0 0 0,0-1 0,-1 1 0,1-2 0,-1 1 0,-1-1-1,1 0 1,-1 0 0,0-1 0,-16 7 0,13-8-6702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24575,'9'10'0,"-4"-1"0,4-4 0,-8 4 0,3-4 0,0 0 0,-3 4 0,3-4 0,0 4 0,-3 1 0,4-1 0,-1 0 0,-3 1 0,3-1 0,-4 1 0,0-1 0,0 1 0,4-1 0,-3 0 0,3 1 0,-4-1 0,0 1 0,5-1 0,-4 1 0,3-1 0,0 0 0,-3 1 0,8-1 0,-8 1 0,7-1 0,-3 0 0,0 1 0,4-5 0,-8 4 0,7-8 0,-7 7 0,8-7 0,-8 7 0,7-7 0,-3 8 0,5-8 0,-1 7 0,1-3 0,-1 5 0,0-5 0,1 3 0,-1-6 0,1 6 0,-1-3 0,0 0 0,1 4 0,-1-8 0,5 7 0,-4-7 0,4 8 0,-5-8 0,1 7 0,-1-7 0,1 7 0,-1-7 0,1 4 0,-5-1 0,3-3 0,-7 3 0,3-4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1 24575,'5'9'0,"0"0"0,4 5 0,-4-3 0,4 2 0,-4-3 0,0-1 0,-1 0 0,1-3 0,-4 2 0,3-3 0,0 5 0,-3-1 0,8 1 0,-8-1 0,7 0 0,-7 1 0,3-1 0,0-4 0,-3 4 0,4-4 0,-1 0 0,-3 4 0,3-4 0,-4 4 0,4-3 0,-3 2 0,-1-7 0,-5 7 0,-4-7 0,-1 8 0,1-8 0,-1 7 0,1-7 0,-1 3 0,1 1 0,0-4 0,3 7 0,-2-7 0,3 3 0,-5-4 0,1 4 0,0-2 0,-1 2 0,1 0 0,-1-3 0,1 3 0,-1-4 0,1 4 0,0-3 0,-1 4 0,1-5 0,4 4 0,-4-3 0,4 7 0,-5-7 0,1 8 0,0-8 0,-1 7 0,1-7 0,-1 7 0,1-7 0,4 8 0,-4-8 0,4 3 0,0 0 0,-3-3 0,6 3 0,-2-4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08:40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0 24575,'0'10'0,"0"-1"0,0 0 0,0 1 0,-4-1 0,3 1 0,-3-1 0,4 1 0,0-1 0,-4 0 0,2 1 0,-2-1 0,4 1 0,0-1 0,0 1 0,0-1 0,4-4 0,-2 4 0,6-8 0,-3 3 0,0 0 0,4-3 0,-4 3 0,0 0 0,4-3 0,-4 4 0,4-5 0,-4 4 0,4-3 0,-4 3 0,5-4 0,-1 0 0,-4-4 0,4 3 0,-8-8 0,7 8 0,-7-7 0,3 3 0,0 0 0,-3-4 0,4 4 0,-5-4 0,0-1 0,4 5 0,-3-3 0,3 2 0,-4-3 0,0-1 0,0 1 0,0 0 0,0-1 0,0 1 0,-4 4 0,3-4 0,-8 8 0,8-7 0,-7 7 0,3-8 0,-5 8 0,1-7 0,0 7 0,-1-3 0,1 4 0,-1 0 0,1 0 0,-1 0 0,1 0 0,0 0 0,3 0 0,2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45.96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 1 24575,'0'6'0,"0"1"0,0 0 0,0-1 0,0 1 0,-3 0 0,3-1 0,-3 1 0,3-1 0,0 4 0,0-3 0,0 3 0,0-3 0,0-1 0,0 4 0,0-3 0,-3 3 0,2-3 0,-2 2 0,3-1 0,0 1 0,0-2 0,0 0 0,0-1 0,0 1 0,0-1 0,0 1 0,0 0 0,0-1 0,0 1 0,0 0 0,0-1 0,0 1 0,0 0 0,0-1 0,0 1 0,3 0 0,-2-1 0,5 1 0,-3 0 0,1-1 0,2 1 0,-2 0 0,2-1 0,1 4 0,2-3 0,-1 3 0,1-7 0,-2 3 0,0-5 0,2 5 0,-1-5 0,1 5 0,-2-6 0,0 3 0,-1-3 0,1 0 0,0 0 0,-1 0 0,1 3 0,0-2 0,-1-1 0,1-1 0,0-2 0,-1 0 0,1 3 0,-1-6 0,-2 2 0,2 0 0,-5-2 0,5 6 0,-6-6 0,6 5 0,-5-5 0,2 2 0,0 1 0,-2-3 0,2 2 0,-3-2 0,0-1 0,0 0 0,0 1 0,0-1 0,0 0 0,0 1 0,0-1 0,-3 0 0,2 1 0,-2-1 0,3 0 0,-3 1 0,2-1 0,-5 0 0,6 1 0,-3-1 0,3 0 0,-3 4 0,2-3 0,-2 2 0,0 0 0,2-1 0,-4 1 0,1-3 0,-3 4 0,1 0 0,-1 0 0,0 2 0,1-5 0,-1 5 0,0-2 0,1 0 0,-1 0 0,0-1 0,1 1 0,-1 0 0,-3 2 0,3-2 0,-3 3 0,4 0 0,-1 0 0,3-3 0,-1 3 0,1-3 0,-3 3 0,3 0 0,2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4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24575,'-1'43'0,"2"45"0,-1-87 0,1 0 0,-1 1 0,0-1 0,0 0 0,1 0 0,-1 0 0,1 0 0,-1 0 0,1 1 0,-1-1 0,1 0 0,0 0 0,-1 0 0,1 0 0,0-1 0,0 1 0,0 0 0,0 0 0,0 0 0,0-1 0,1 2 0,0-1 0,1 0 0,0 0 0,0 0 0,0 0 0,-1 0 0,1-1 0,0 1 0,5-1 0,6 0 0,0-1 0,-1 0 0,15-4 0,-18 3 0,49-3 338,7-1-2041,-55 3-5123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46.9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20 24575,'3'4'0,"1"2"0,13-5 0,2 2 0,3-3 0,-4 0 0,-6 0 0,-4 0 0,1-3 0,1 2 0,-3-2 0,3 3 0,-4-3 0,1 2 0,0-2 0,-1 3 0,-2-3 0,2 3 0,-2-3 0,-1 0 0,3 2 0,-2-2 0,3 3 0,-4-3 0,3 2 0,-5-2 0,2 3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47.79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54 24575,'6'1'0,"2"1"0,2-8 0,3 5 0,-6-5 0,2 5 0,-2-4 0,3 4 0,-3-5 0,3 2 0,-4 0 0,1-1 0,0 1 0,-1-3 0,1 4 0,-3 0 0,-1 3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48.72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24575,'0'10'0,"0"0"0,0 1 0,0-2 0,0 8 0,0-5 0,0 9 0,0-8 0,0 0 0,0 8 0,0-9 0,0 15 0,0-15 0,3 5 0,-2-4 0,2-6 0,-3 6 0,0-6 0,0 6 0,0-6 0,0 3 0,0-4 0,0 1 0,0 0 0,3-1 0,-3 4 0,3-3 0,-3 3 0,0-4 0,0 1 0,0 0 0,0-1 0,0 1 0,0 0 0,0-1 0,0-5 0,0-5 0,0 0 0,0-2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49.84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24575,'0'6'0,"0"1"0,0 0 0,0-1 0,0 1 0,0 3 0,0-3 0,0 3 0,3-4 0,-2 4 0,2-3 0,0 6 0,-2-6 0,2 6 0,-3-6 0,2 6 0,-1-6 0,2 6 0,0-6 0,-2 6 0,2-6 0,0 3 0,-2-4 0,1 1 0,-2 0 0,0-1 0,0 1 0,3 0 0,-2-1 0,2 1 0,-3 0 0,0-1 0,0 1 0,0-1 0,0 1 0,0 0 0,0-1 0,0 4 0,0-3 0,0 3 0,0-3 0,0-1 0,0 1 0,0 0 0,0-1 0,0 1 0,0 0 0,0-1 0,0 1 0,0 0 0,0-1 0,0 1 0,0-6 0,0 1 0,0-5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0.86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24575,'7'3'0,"0"1"0,-1 2 0,1 1 0,0-3 0,-4 2 0,3-6 0,-2 3 0,0 0 0,1-2 0,-1 5 0,3-2 0,-1-1 0,1 3 0,-3-2 0,2 0 0,-6 2 0,6-6 0,-5 3 0,2-3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2.24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70 24575,'3'4'0,"1"-1"0,6-6 0,-3-1 0,3 0 0,-4-2 0,1 3 0,-1-4 0,1 3 0,0-2 0,-1 6 0,-2-6 0,2 5 0,-2-2 0,-1 0 0,3 2 0,-2-4 0,3 1 0,-1 0 0,-2-2 0,2 5 0,-2-4 0,-1 7 0,0-1 0,-3 5 0,-3 4 0,3-3 0,-6 6 0,2-6 0,-3 6 0,1-3 0,-1 3 0,3-2 0,-2 1 0,3-1 0,-1-1 0,-2 0 0,2-1 0,1-1 0,-3 4 0,5-5 0,-5 3 0,2-3 0,1-1 0,-3 4 0,5-3 0,-2 3 0,0-6 0,2 2 0,-1-3 0,2 4 0,0-6 0,0-2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3.08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24575,'7'3'0,"0"1"0,-1 0 0,1 1 0,0-1 0,-1 0 0,1 2 0,0-3 0,-1 1 0,-2 2 0,2-5 0,-5 5 0,4-6 0,-1 6 0,3-5 0,-4 5 0,3-5 0,-5 5 0,5-6 0,-2 6 0,2-5 0,-2 2 0,-1-3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3.97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67 24575,'11'0'0,"1"0"0,-4-3 0,1 2 0,1-5 0,-3 2 0,3 1 0,-3-3 0,-1 5 0,1-5 0,0 5 0,-1-2 0,1 0 0,-1 3 0,1-6 0,0 5 0,-1-2 0,-2 0 0,2 2 0,-2-2 0,-1 0 0,3 3 0,-2-6 0,0 5 0,-1-2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5.2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64 24575,'3'4'0,"3"-1"0,5-6 0,2-1 0,-3-3 0,3 4 0,-3-3 0,1 2 0,-2-3 0,1 4 0,-3-3 0,3 2 0,-4 0 0,1-2 0,0 3 0,-1-1 0,-2-2 0,2 5 0,-5 4 0,5 5 0,-6 12 0,6-5 0,-5 3 0,5-6 0,-5-1 0,2 2 0,0-3 0,-3 3 0,3-6 0,0 3 0,-2-4 0,2 4 0,-3-3 0,0 3 0,3 0 0,-2-3 0,2 6 0,-3-6 0,0 3 0,0-4 0,0 1 0,2-3 0,-1-1 0,2-3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7.9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67 24575,'7'-3'0,"0"-1"0,2-3 0,-1 1 0,1-1 0,1 4 0,-3-3 0,3 5 0,-4-5 0,1 5 0,0-5 0,-1 6 0,1-6 0,0 5 0,-1-2 0,1 3 0,0 0 0,-4-3 0,3 2 0,-2-2 0,3 3 0,-4 3 0,3-2 0,-5 8 0,2-5 0,-3 6 0,0 0 0,0-3 0,0 5 0,0-4 0,0 1 0,-3 1 0,2-3 0,-2 3 0,0 0 0,3-3 0,-6 6 0,5-6 0,-5 6 0,2-6 0,-2 3 0,2-1 0,-2 2 0,2-1 0,-2-1 0,-1-2 0,0 3 0,4-3 0,-3 3 0,2-4 0,0 1 0,-2-3 0,6 2 0,-6-3 0,2 4 0,-2 0 0,2-1 0,-2 1 0,2-3 0,1 2 0,-3-6 0,5 6 0,-5-5 0,5 5 0,-2-8 0,3 4 0,0-5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4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24575,'0'-8'0,"0"-1"0,0 1 0,1 0 0,0 0 0,1 0 0,3-13 0,-4 18 0,0 1 0,0 0 0,1 0 0,-1-1 0,1 1 0,-1 0 0,1 0 0,-1 1 0,1-1 0,0 0 0,0 1 0,0-1 0,0 1 0,0-1 0,1 1 0,-1 0 0,0 0 0,0 0 0,1 0 0,-1 0 0,1 1 0,-1-1 0,1 1 0,-1-1 0,5 1 0,-4 0 0,0 0 0,0-1 0,0 2 0,0-1 0,0 0 0,0 1 0,0-1 0,0 1 0,0 0 0,0 0 0,0 0 0,0 0 0,-1 1 0,1-1 0,0 1 0,-1-1 0,1 1 0,-1 0 0,0 0 0,4 4 0,-2-1 0,-1 0 0,0 0 0,0 1 0,0-1 0,-1 1 0,0-1 0,0 1 0,0 0 0,1 9 0,-2-6 0,1-1 0,-1 0 0,-1 0 0,1 0 0,-1 1 0,-1-1 0,0 0 0,0 0 0,-2 8 0,1-9 0,-1-1 0,1 0 0,-1-1 0,-1 1 0,1 0 0,-1-1 0,1 0 0,-1 0 0,-1 0 0,1 0 0,-10 7 0,8-7 0,0 1 0,0-1 0,1 1 0,-1 0 0,2 1 0,-7 8 0,10-12 0,-1-1 0,1 1 0,0 0 0,0-1 0,0 1 0,0 0 0,0 0 0,1 0 0,-1 0 0,1 0 0,0 0 0,0 0 0,0 0 0,0 0 0,1 0 0,-1 0 0,1-1 0,-1 1 0,1 0 0,2 4 0,-2-5 11,0-1 0,0 0 0,0 0 0,0 0-1,0 1 1,0-1 0,0 0 0,1 0 0,-1 0 0,0-1 0,0 1-1,1 0 1,-1 0 0,1-1 0,-1 1 0,1-1 0,-1 1-1,1-1 1,-1 0 0,1 0 0,-1 1 0,1-1 0,0 0-1,-1 0 1,1-1 0,-1 1 0,1 0 0,-1 0 0,1-1 0,2 0-1,7-3-302,-1 1 0,0-1 0,12-7 0,-16 9-241,5-4-6293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8.7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24575,'3'3'0,"3"0"0,-2 4 0,3 3 0,-1-3 0,1 3 0,0-4 0,-1 4 0,1-6 0,0 8 0,-1-10 0,1 7 0,-3-6 0,1 1 0,-4 2 0,5-5 0,-5 5 0,5-6 0,-6 6 0,6-5 0,-5 5 0,5-5 0,-5 4 0,5-1 0,-6 3 0,6-3 0,-5 1 0,5-4 0,-5 5 0,5-5 0,-6 2 0,3-3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0:59.42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0 107 24575,'3'-7'0,"4"-2"0,0 1 0,3-1 0,-3 2 0,-1 0 0,1 1 0,0-1 0,-1 1 0,-2-1 0,2 0 0,-5 1 0,4 2 0,-4-2 0,5 2 0,-5 1 0,2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0.22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24575,'0'10'0,"0"-3"0,3 6 0,-2-6 0,2 3 0,0 0 0,-3-3 0,6 6 0,-5 4 0,5-2 0,-5 6 0,5-8 0,-3 0 0,1 0 0,-1 1 0,0-4 0,-2 0 0,5-1 0,-6-1 0,3 1 0,0-2 0,-2 3 0,2-3 0,0 3 0,-2-4 0,2 1 0,-3-3 0,0-1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1.67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67 27 24575,'-3'-3'0,"-3"3"0,5-6 0,-5 5 0,2-2 0,-2 3 0,2 3 0,-2-2 0,5 5 0,-5-3 0,6 4 0,-6 0 0,5-1 0,-5 1 0,5 0 0,-2-1 0,3 1 0,-3 0 0,3-1 0,-3 1 0,3-1 0,0 1 0,0 0 0,0-1 0,0 1 0,0 0 0,0-1 0,0 4 0,0-3 0,0 3 0,3-3 0,-3-1 0,6 1 0,-5 0 0,5-4 0,-5 3 0,5-5 0,-6 5 0,6-5 0,-2 2 0,3-3 0,-1 0 0,1 0 0,3 0 0,-3 0 0,3 0 0,-4-3 0,1 2 0,0-5 0,-1 5 0,-2-5 0,2 6 0,-5-6 0,4 5 0,-4-5 0,2 2 0,0-2 0,-2-1 0,5 0 0,-6 1 0,3-1 0,0 0 0,-2 1 0,2-1 0,-3 0 0,0 1 0,0-1 0,0 0 0,0 1 0,0-4 0,0 3 0,0-3 0,0 1 0,0 1 0,0-1 0,-3 2 0,2 0 0,-2 1 0,3-1 0,-3 3 0,3-2 0,-6 6 0,2-3 0,-3 6 0,4 0 0,-3 1 0,5 2 0,-5-2 0,3 2 0,-4 1 0,0-3 0,4 2 0,-3-3 0,5 4 0,-5-3 0,5 2 0,-2-6 0,3 3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2.50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27 24575,'7'3'0,"-1"-2"0,4 1 0,-3-2 0,6 0 0,-6-2 0,3-2 0,-1 0 0,-1-2 0,1 6 0,-2-6 0,0 5 0,-1-2 0,1 3 0,-3-3 0,2 2 0,-6-2 0,3 3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3.5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24575,'0'6'0,"0"4"0,3 0 0,-2 4 0,1 6 0,-2-5 0,0 3 0,0-6 0,0-4 0,0 1 0,0-2 0,0 0 0,0-1 0,0 1 0,0-1 0,3-2 0,1-4 0,6-1 0,0-4 0,0 4 0,3-2 0,-6 0 0,3 2 0,-3-2 0,-4 0 0,3 2 0,-2-1 0,0 2 0,-1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4.6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 24575,'0'7'0,"5"9"0,-4-4 0,6 9 0,-6-8 0,6 8 0,-6-6 0,4 5 0,-1 1 0,-3-6 0,8 12 0,-8-5 0,6 1 0,-6-3 0,2 0 0,-3-5 0,0 3 0,0-8 0,3-1 0,-3-1 0,3 1 0,-3-2 0,0-1 0,0 1 0,0 0 0,0-1 0,0 1 0,0-3 0,0-1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5.3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40 24575,'6'0'0,"1"-3"0,0 2 0,-1-5 0,1 6 0,0-3 0,-1 3 0,1 0 0,-3-3 0,2 2 0,-3-2 0,4 3 0,-3-3 0,1 2 0,-1-2 0,0 0 0,2 3 0,-6-6 0,3 5 0,-3-2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7.19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34 24575,'7'3'0,"-3"0"0,-1 4 0,0 0 0,-3-1 0,3 1 0,-3 3 0,3 0 0,-2 3 0,2 0 0,-3 8 0,0-6 0,0 5 0,0-6 0,0 6 0,0-5 0,0 3 0,0-6 0,0-4 0,0 1 0,0 1 0,0-3 0,0 3 0,0-4 0,0 1 0,3-3 0,4-1 0,3-6 0,0 2 0,3-2 0,-6 0 0,6 2 0,-6-2 0,3 1 0,-4 1 0,1-2 0,0 0 0,-1 2 0,1-2 0,0 0 0,-1 2 0,1-1 0,0 2 0,-1 0 0,1-3 0,0 2 0,-1-2 0,-2 0 0,2 2 0,-2-2 0,2 0 0,1 3 0,-3-6 0,-2 2 0,1 0 0,-2-2 0,2 3 0,-3-7 0,0 3 0,0-6 0,-3 3 0,2-4 0,-2 4 0,-1-10 0,0 8 0,-1-15 0,-1 12 0,2-6 0,1 8 0,-3 0 0,5-1 0,-5 4 0,5 0 0,-5 4 0,6-1 0,-3 3 0,3 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6:11:08.1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40 24575,'6'4'0,"1"-1"0,6-3 0,1-3 0,-4 2 0,3-5 0,-6 6 0,2-6 0,-2 2 0,0 0 0,-1-2 0,1 6 0,0-6 0,-1 5 0,1-2 0,-3 0 0,2 2 0,-3-2 0,4 3 0,-3 0 0,-1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4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91 24575,'0'3'0,"1"0"0,-1 1 0,1-1 0,0 0 0,0 0 0,0 0 0,0 0 0,0 0 0,1 0 0,1 3 0,-3-5 0,1-1 0,-1 1 0,1 0 0,-1-1 0,1 1 0,-1-1 0,1 1 0,-1-1 0,1 1 0,-1-1 0,1 1 0,-1-1 0,1 1 0,0-1 0,-1 0 0,1 1 0,0-1 0,0 0 0,-1 0 0,1 0 0,0 1 0,-1-1 0,1 0 0,0 0 0,0 0 0,-1 0 0,1 0 0,0 0 0,0 0 0,-1-1 0,1 1 0,0 0 0,-1 0 0,1 0 0,0-1 0,0 1 0,-1 0 0,1-1 0,-1 1 0,1-1 0,0 1 0,-1-1 0,1 1 0,-1-1 0,1 1 0,-1-1 0,1 0 0,-1 1 0,1-2 0,1-1 0,0 0 0,-1 0 0,1-1 0,-1 1 0,0-1 0,0 1 0,0-1 0,0 1 0,0-1 0,-1 1 0,0-1 0,0-4 0,-3-45 0,3 52 0,0-1 0,0 1 0,0 0 0,-1 0 0,1 0 0,0 0 0,0 0 0,-1 0 0,1 0 0,-1 0 0,1 0 0,-1 0 0,1 0 0,-1 0 0,0 0 0,1 1 0,-1-1 0,-1-1 0,1 2 0,1 0 0,-1-1 0,1 1 0,-1 0 0,0 0 0,1 0 0,-1 0 0,0 0 0,1 0 0,-1 0 0,0 0 0,1 0 0,-1 0 0,0 0 0,1 0 0,-1 0 0,1 0 0,-1 1 0,0-1 0,1 0 0,-2 1 0,-1 1 0,1 0 0,-1 0 0,1 0 0,0 0 0,0 0 0,0 0 0,0 0 0,0 1 0,0-1 0,0 1 0,-1 3 0,0 3 0,-1-1 0,2 1 0,-4 16 0,5-21 0,1-1 0,-1 1 0,1 0 0,0 0 0,0-1 0,0 1 0,1 0 0,-1 0 0,1-1 0,0 1 0,2 6 0,-3-10 0,0 0 0,0 0 0,0 0 0,0 0 0,0 0 0,0 0 0,0 0 0,1 0 0,-1 0 0,0 0 0,0 0 0,0 0 0,0 0 0,0 0 0,0 0 0,0 1 0,0-1 0,0 0 0,0 0 0,0 0 0,0 0 0,0 0 0,0 0 0,0 0 0,0 0 0,1 0 0,-1 0 0,0 0 0,0 0 0,0 0 0,0 0 0,0 0 0,0 0 0,0 0 0,0 0 0,0 0 0,0 0 0,0 0 0,0 0 0,0 0 0,0 0 0,1-1 0,-1 1 0,0 0 0,0 0 0,0 0 0,0 0 0,0 0 0,0 0 0,0 0 0,0 0 0,0 0 0,0 0 0,0 0 0,0 0 0,0 0 0,0 0 0,0 0 0,0 0 0,0 0 0,0-1 0,0 1 0,0 0 0,0 0 0,0 0 0,0 0 0,0 0 0,0 0 0,0 0 0,3-10 0,0-11 0,-2-72-1365,-2 80-5461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16.7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 24575,'6'-6'0,"1"-1"0,0 0 0,-1 1 0,1-1 0,3 3 0,-3 1 0,3 3 0,-4 0 0,11-4 0,-8 3 0,8-4 0,-7 5 0,-3 0 0,3 0 0,-3 0 0,9 0 0,-3 3 0,4 1 0,-4 3 0,-6-3 0,3 1 0,0-1 0,0 3 0,0 0 0,0-1 0,0 4 0,-3-3 0,0 3 0,-4-3 0,0-1 0,0 1 0,1 0 0,2-1 0,-2 1 0,2 0 0,-2 10 0,2-8 0,-5 8 0,5-8 0,-5-1 0,7 4 0,-6-1 0,7-1 0,-8-3 0,2-4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18.5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87 24575,'6'-3'0,"1"0"0,0 3 0,2 0 0,-1 0 0,1 0 0,-2 0 0,3 0 0,-3 0 0,3 0 0,-3 3 0,-1 0 0,1 1 0,0-1 0,-1-3 0,1 3 0,3-2 0,-3 5 0,3-5 0,-1-1 0,2-7 0,-1-1 0,-3-4 0,-1 4 0,-6-1 0,6 2 0,-5-3 0,5 3 0,-2-3 0,2 4 0,-2-4 0,-1 6 0,-3-2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21.8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0 24575,'-3'2'0,"0"0"0,3 8 0,0-4 0,0 4 0,0-3 0,0 3 0,0-3 0,0 9 0,0-6 0,3 9 0,0-11 0,1 4 0,-1 6 0,0-6 0,-2 5 0,5-10 0,-6 2 0,3-1 0,0 1 0,4 1 0,0 0 0,3 1 0,-3-1 0,-1-7 0,1 3 0,0-5 0,-1 2 0,4-3 0,-2 0 0,1-3 0,-5-1 0,-1-2 0,-3-1 0,0 0 0,3-3 0,-2 3 0,5-6 0,0 3 0,-1 0 0,4 0 0,-6 3 0,1-2 0,2 1 0,-5-1 0,2 2 0,-3-3 0,3 3 0,0-3 0,4 3 0,0 1 0,-4-1 0,3-3 0,1 6 0,-2 4 0,0 4 0,-2 9 0,3 5 0,-2-3 0,3 5 0,-6-9 0,27 29 0,-22-25 0,20 25 0,-26-32 0,3 4 0,-3-1 0,3 2 0,2 8 0,-4-9 0,3 5 0,-4-8 0,0 2 0,0-1 0,0 0 0,0-1 0,0-1 0,0 1 0,0-2 0,0 3 0,0 0 0,0 0 0,0 3 0,0-5 0,-3 4 0,3-1 0,-9 2 0,4-3 0,-7 0 0,4-6 0,-4 2 0,4-3 0,-2-2 0,1-2 0,1-5 0,-1-1 0,-1-3 0,0 3 0,-4-3 0,4 1 0,0 1 0,4-1 0,2-8 0,-2 7 0,5-15 0,4 13 0,2-1 0,4 4 0,1 8 0,-3-2 0,3 3 0,-3 0 0,2 0 0,-1 0 0,1 3 0,-5-2 0,-1 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23.7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1 258 24575,'0'-10'0,"0"0"0,0 3 0,0-2 0,0-2 0,3-2 0,0 0 0,4-1 0,-3 1 0,-1 2 0,-3-1 0,0 1 0,3-2 0,-3 3 0,3-3 0,-3 6 0,3-6 0,-2 3 0,2-1 0,3-1 0,-5 1 0,8 1 0,-8 0 0,5 6 0,-2 4 0,5 7 0,-1 1 0,1 4 0,-2-1 0,18 17 0,-14-14 0,13 10 0,1 1 0,-14-14 0,13 16 0,-20-19 0,5 5 0,-5-6 0,6 3 0,-3-4 0,-3 1 0,4 3 0,-6-6 0,4 2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25.9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0 340 24575,'7'0'0,"-1"0"0,4 0 0,0 0 0,1 0 0,2 0 0,-6 0 0,3 0 0,-4 0 0,4 0 0,-3-3 0,3 0 0,-3-4 0,2-3 0,2 3 0,9-4 0,-8 4 0,8-1 0,-12 1 0,1 0 0,-2 1 0,3 2 0,0-2 0,3-1 0,-2 0 0,1 0 0,-1 1 0,2 0 0,-2-2 0,-2-2 0,1 4 0,-3-1 0,21-17 0,-17 12 0,13-12 0,-14 17 0,-3-2 0,3 1 0,-3-4 0,-3 4 0,1-1 0,-1 2 0,3 0 0,-3 0 0,-1 1 0,0-1 0,2-10 0,-1 8 0,0-5 0,-4 11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27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24575,'17'-4'0,"-8"1"0,8 3 0,-10 0 0,2 0 0,-1 0 0,1 0 0,-2 0 0,3 0 0,0 0 0,1 0 0,1 0 0,-4 0 0,1 0 0,-2 0 0,3 0 0,-3 3 0,0 1 0,-4 2 0,-3 1 0,0 3 0,0 0 0,0 11 0,0-6 0,0 2 0,0 18 0,0-23 0,0 30 0,0-30 0,0 9 0,0-11 0,0 0 0,0-6 0,0-2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55:30.1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 24575,'-4'6'0,"1"4"0,3-3 0,0 3 0,0-3 0,0 10 0,0-8 0,0 8 0,0-8 0,3 2 0,-2-1 0,2 3 0,-3-6 0,0 3 0,3-4 0,1 1 0,2 0 0,1 0 0,0-1 0,-1-2 0,1-1 0,0-3 0,-1 0 0,4 0 0,-3 0 0,3 0 0,-3 0 0,2-3 0,-1-1 0,1-2 0,-2-1 0,-3 0 0,-1-2 0,0-2 0,-2 1 0,1 0 0,7-7 0,-7 8 0,10-8 0,-8 8 0,2 1 0,-2-1 0,-1 2 0,3-3 0,-4 0 0,4-1 0,-6 8 0,0 3 0,0 17 0,0-5 0,0 16 0,0-13 0,3 6 0,-3-1 0,3-5 0,-3 6 0,3-8 0,-2 1 0,2-1 0,-3 0 0,0-2 0,0 1 0,0 6 0,0-6 0,0 5 0,0 0 0,0-5 0,0 9 0,0-11 0,0 3 0,0-3 0,0 0 0,0 0 0,0-3 0,0 2 0,0-1 0,0 1 0,0-2 0,0 3 0,0-3 0,-6 6 0,2-6 0,-6 3 0,3-3 0,0-1 0,1 1 0,-1-3 0,0-1 0,-2-3 0,1 0 0,-1 0 0,2 0 0,-3 0 0,3 0 0,-3 0 0,-7 0 0,8 0 0,-11-3 0,13-1 0,-3-6 0,4 3 0,-1-3 0,3 3 0,-2 1 0,6-1 0,-3-3 0,0 3 0,2-3 0,-2 4 0,3-11 0,0 8 0,0-8 0,0 7 0,0 3 0,0-3 0,0 3 0,0-2 0,3-2 0,1 1 0,2 0 0,1 4 0,0-1 0,-1 0 0,1 4 0,0 0 0,-1 3 0,1 0 0,3 0 0,0 3 0,1 0 0,-2 4 0,-2-3 0,0 2 0,-1-3 0,1 4 0,-3-3 0,-1-1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8T03:02:12.9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21 98,'0'18,"0"-3,0-6,0 2,0-1,0-1,0-2,0-1,0 1,0 0,0-1,0 4,0-3,0 2,0-2,0 3,0 0,0 0,0 2,0-1,0-1,0 9,0-10,0 8,0-1,0-7,0 8,0-8,0-1,0 1,0-2,0 2,0-1,0 1,0-2,0 2,0-2,0 3,0 6,0-6,0 6,0-9,0 2,0-2,0 3,0-4,0 4,0-3,0 3,0-4,0 4,0-3,0 3,0-4,0 11,0-8,0 17,0-17,0 11,0-10,0 0,0 3,0-3,0 0,0-1,0-2,0 3,0-3,0 2,0-2,0 2,0-1,0 1,0 8,0-8,0 7,0-6,0 0,0 0,0 0,0-1,0 1,0 1,0 1,0-2,0 10,0-8,0 5,0-10,0 9,0-7,0 18,0-18,0 7,0 15,0-18,0 28,0-29,0 15,0-12,0 5,0-7,0 21,0-18,0 15,0-15,0-6,0 6,0 1,0-8,0 7,0-9,0 8,0-6,0 9,0-11,0 3,0-4,0 4,0-3,0 3,0-4,0 4,0-3,0 3,0-4,0 4,0-3,0 2,0-2,0 2,0 2,0-1,0 2,0-4,0 1,0-2,0 9,0-7,0 8,0-8,0-1,0 1,0 8,0-8,0 7,0-9,0 2,0-1,0 4,0 5,0-5,0 15,0-18,0 10,0-9,0 3,0-2,0 11,0-12,0 19,0-20,0 18,0-18,0 7,0-9,0 2,0-1,0 4,0-2,0 1,0-2,-3-2,2 2,-2 1,3 1,0 1,0-5,0 3,0-4,0 4,0-3,-3 3,0-4,-1 4,1-3,3 2,0-2,0 3,0-3,0 2,0-2,0 2,0-1,0 1,0-2,0 2,0-1,0 1,0-2,0 2,0-2,0 3,0-4,0 4,0-3,0 3,0-4,0 4,0-3,3 3,-2-4,2 4,-3-3,0 2,0-2,0 2,0-1,0 1,0-2,0 2,0-1,0 1,0-2,4 9,3-7,1 8,2-14,-4 0,4-3,-3 0,3 0,-4 0,4 0,-3 0,3 3,-4-2,4 2,-3-3,5 6,6 0,-6 0,4-1,1-1,-8-3,10 6,-12-6,3 2,-1 0,-1 1,1-1,-2 0,-1 0,1-2,2 2,-1-3,1 0,-2 0,9 4,-7-3,8 3,-1 1,-7-4,8 3,14 3,-18-3,17 7,-23-8,0 0,-1-3,1 0,2 3,-1-2,1 2,-2 0,2-2,-2 2,6-1,-6 2,5 3,-4-1,1-2,1-1,-3-3,3 3,-4-3,4 9,0-7,3 6,0-7,0 5,7-5,-5 2,27-3,-17 4,9-3,-18 3,1-4,-5 3,5 1,-5 0,-4-2,1 1,8-2,-5 5,5-5,-5 2,-4-3,4 3,-2-3,1 3,-2-3,-2 0,9 0,-7 0,11 3,-13 1,2-1,-2 0,0 0,2-2,1 5,1-5,1 4,-5-4,6 2,-3-3,0 0,2 3,-4 1,1-1,-2 0,-1-3,11 4,-8-2,8 2,-11-4,1 3,-1-3,1 3,-1 0,1-2,2 2,2 3,9-5,-5 8,12-4,-12-1,12 5,-12-8,5 9,-10-9,3 8,-6-8,12 6,-9-6,16 3,-14-1,5-2,-4 2,-3-3,0 0,24 14,-21-11,27 11,-31-14,8 0,-8 0,2 2,-1-1,9 2,-10-3,11 3,-13-2,3 2,-4-3,1 0,2 0,-1 0,1 0,8 0,-8 0,7 0,-9 0,2 0,-1-3,1-1,-2-2,-1-1,1 3,-1-1,1 4,-1-5,1 2,0 1,-1-3,1 5,2-5,-1 6,1-3,-2 3,-1 0,4 0,-3 0,2 0,-2 0,2 0,2-3,2-4,-3 0,0 0,-4 1,1 3,-1-4,-2 1,-1-4,-3 0,0 0,0 0,0 4,0-4,0 3,0-3,0 4,0-4,0 3,0-3,0 4,0-4,0 3,0-2,0 2,0-2,0 1,3-1,0 2,1-2,-1 1,-3-1,0 2,3-2,-2 2,2-3,-3 4,0-4,0 3,2-3,-1 4,2-4,-3 3,0-3,0 4,4-11,0 5,4-8,-4 10,2-2,-5 1,4-2,-4 3,2-10,0 9,-2-17,7 13,-6-5,7 10,-9-2,6 1,-5 1,2-2,1-5,-3 5,4-5,-1 0,0 8,4-7,-5 6,3 0,-2 0,8-9,-7 9,7-6,-12 6,6 0,-5 0,6-9,-6 7,6-6,-3 9,0-1,2 3,-6-12,3 10,0-8,-2 1,5 4,-5-9,4 8,-1 3,0-9,1 9,-4-9,5 9,-5 0,2-10,-3 11,3-7,-3 9,3-2,-3-2,0 1,6-2,-4 4,3-1,-5 2,0-2,0-1,0-1,0-1,0 5,0-6,0 3,0 0,0 0,0 4,-3-4,3 3,-3-3,3 4,0-4,0 3,0-2,-4-8,2 8,-2-7,4 9,-4-10,3 8,-12-17,11 17,-10-8,12 11,-3-4,3 0,0-10,0 8,-3-8,2 10,-2-10,-1-8,3 5,-4-3,5 6,-8-2,6 0,-7 5,9 4,0 3,0 0,0-3,0 3,0 0,0 0,0 4,0-11,0 8,0-7,0 6,0 3,0-3,0 4,0-11,0 8,0-7,0-1,0 5,0-8,0 7,0 3,0-3,0 6,0-5,0 1,0-2,0 0,0 3,0-3,0 6,0-5,0 2,0-1,0-1,0 5,0-3,0 4,0-4,0 3,0-3,3 4,-2-4,2 3,-3-5,0 1,0-2,0-7,0 5,0-12,0 15,0-8,3 10,-3-3,3 3,-3-3,0 6,0-5,0-5,0 5,0-15,0 18,0-10,0 1,0 3,0-5,0 7,0 3,0-3,0 6,0-2,0 2,0-9,0 7,0-8,0 0,0 5,0-8,0 10,0 1,0 2,0-2,0 1,0-1,0 2,0-2,0 1,0-1,0 2,0-2,0 2,0-3,-3 3,0 4,-4 0,1 3,-4 0,3 0,-3 0,-6 0,4 0,-30 0,2 0,-35-8,10 6,-11-7,0 9,12 0,2 0,26 0,9 0,12 0,-2 0,4 0,6 0,-3 0,-6 0,7 0,-8 0,11 0,-4 0,3 0,-5 0,1 0,1 0,1 0,-8 0,5 0,-5 0,-3 0,8 0,-15 0,12 0,-12 0,12 0,-12 0,5-8,-7 5,0-5,7 5,-5 2,12-2,-12 3,12 0,-12-4,12 3,-2-3,-3-1,8 4,-15-3,5 0,0 0,2-1,0 2,-2-2,-7 4,0-7,7 7,-20-4,27 5,-40 0,18-6,-16 4,15-5,5-1,21 5,-4-5,9 8,-2 0,1 0,-1 0,2 0,-2 0,1 0,-1 0,2 0,-2 0,-1 0,-1 0,-1 0,5 0,-3 0,4 0,-11 0,8 0,-7 0,6 0,3 0,-3 0,4 0,-4 3,3-3,-3 3,4-3,-4 3,3-2,-2 5,2-5,-3 2,3-3,-5 0,2 0,-1 0,-1 5,2-3,-1 4,2-6,2 0,-2 0,2 0,-3 0,4 0,-4 0,3 0,-3 0,4 0,-4 0,3 0,-3 0,7 0,0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8T03:05:25.289"/>
    </inkml:context>
    <inkml:brush xml:id="br0">
      <inkml:brushProperty name="width" value="0.1" units="cm"/>
      <inkml:brushProperty name="height" value="0.2" units="cm"/>
      <inkml:brushProperty name="color" value="#9A4216"/>
      <inkml:brushProperty name="tip" value="rectangle"/>
      <inkml:brushProperty name="rasterOp" value="maskPen"/>
    </inkml:brush>
  </inkml:definitions>
  <inkml:trace contextRef="#ctx0" brushRef="#br0">52 47,'0'20,"0"-3,0-8,0-2,0 2,0-2,3 3,-2 6,2-7,-3 8,0-10,0 2,0-2,0 6,0-3,0 3,0-3,0 3,0-3,0 0,0 3,0-6,0 2,0-2,0 2,0-1,0 1,0-2,0 2,0-1,0 1,0-2,0 2,0-2,0 3,0-4,0 4,0-3,0 3,0-4,0 4,0-3,0 6,0-3,0 3,0 7,0-8,0 7,0-1,0-3,0 12,0 9,0-13,0 11,0-17,0 19,0-13,0 11,0-17,0-5,0 4,0-6,0-3,0 3,0-4,0 4,0-3,0 2,0-2,0 2,0-1,3 4,1-5,-1 3,0-3,-3-1,0 1,0 2,0-2,0 3,0-3,0 2,0-2,0 3,0-4,0 4,0 0,0 0,0 3,0-6,0 2,0-2,0 10,0-8,0 7,0-6,0-3,0 2,0-2,0 2,0 2,0-1,0 2,0-1,0-1,0 2,0-2,-3 1,3 8,-6-7,5 15,-5-12,5 12,-2-12,-1 12,0-15,-1 5,2-8,3 2,0-1,-3 2,3-4,-3 1,3-2,0 2,0-2,0 3,0-3,0 2,0-2,0 3,0-4,0 4,0-3,0 3,0-4,0 4,0-3,0 5,0-1,0-1,0-1,0-2,0 2,0 2,0-1,0 2,0-2,0 1,0 8,0-10,0 18,-3-15,2 5,-2 2,3-10,-4 18,3-15,-4 15,5-15,-5 7,3-8,-4 2,6-3,0 2,0-4,0 1,0-2,0 9,0-7,0 8,0-8,0 2,0-1,0 2,0-4,0 25,0-20,0 18,0-15,0-6,0 6,0 1,0-5,0 5,0-5,0-4,0 1,0 0,0 2,0-1,0-1,0 1,0-3,0 3,0-4,0 4,0-3,0 3,0-4,0 4,0 0,0 0,0 2,0-4,0 1,0-2,0 2,0-1,0 1,0-2,0 2,3-2,-2 3,2-3,-3 2,0-2,0 3,3-4,-2 1,1-1,-2 1,0 0,0-1,0 4,0-3,0 2,0-2,0 3,0-3,0 2,0-2,0 2,3-1,-2 1,2-2,-3-1,0 1,0-1,0 1,0 0,0 2,0-2,0 3,0-4,0 4,0-3,0 3,3-4,1 1,-1-1,0 1,-3 0,3-1,-2 4,2-3,-3 2,0-2,3 0,3-4,4 6,1-8,1 5,-5-6,3 0,-1 3,-1-2,1 2,-2-3,9 4,-7 0,8 1,-11-2,4-3,-3 0,3 3,-4 1,4-1,-3 3,2-5,8 2,-8 0,8-3,-8 6,-2-5,3 2,-4-3,1 0,2 0,-1 0,1 0,-2 0,2 0,-1 0,1 0,-2 0,2 0,-2 0,3 0,-3 0,2 0,-2 0,6 0,-3 0,3 0,7 0,-5 0,2 0,3 0,-11 0,10 0,-8 0,-1 0,-1 0,1 0,-3 0,13 8,-8-5,5 5,2-8,-7 0,15 0,-12 0,13 0,-14 0,4 0,-6 0,-5 3,3-2,-4 2,11-3,-8 0,10 3,-8-3,2 3,7-3,2 5,7-4,14 3,-20-4,46 17,-52-13,38 17,-46-20,17 3,-14-4,6 0,-6 0,-2 0,0 0,10 0,-11 0,17 0,-14 0,16 0,-13 0,2 0,1 0,-9 0,16 0,-16 0,8 0,-1 0,-7 0,18 0,-18 0,10 0,-2 0,-5 0,5 0,-8 0,-1 0,4 0,-2 0,1 0,-2 0,-2 0,2 0,-2 0,3-3,-3 2,2-1,-2 2,3 0,-4 0,4 0,0-3,0 2,3-2,-6 3,3 0,-4 0,4 0,-3 0,5 3,-2-2,1 2,-2-3,-2 0,17 2,-13-1,13 2,-18-3,1 0,0 0,-1 0,1 0,-1 0,4 0,-3 0,3 0,-4 0,4 0,-3 0,2 0,-2 0,3 0,-3 0,2 0,-2 0,2 0,-1 0,1 0,-2 0,2 0,-1 0,1 0,-2 0,2 0,-2 0,3 3,-4-2,4 2,-3-3,3 0,-4 0,4 0,-3 0,3 0,-4 0,4 0,-3 0,2 0,-2 0,9 0,-6 0,6 0,-6 0,-3 0,5 0,-2 0,1 0,-2 0,-2 0,9 0,-7 0,11-3,-13-1,3 0,-4 2,11 2,-8 0,7 0,-9 0,9-5,-7 4,8-3,-1 0,-6 3,6-4,-6 5,0 0,0 0,2 0,-4 0,1 0,-2 0,9-4,-7 3,11-9,-13 8,3-4,-4 4,1 1,2-5,-2 5,6-5,-3 6,0-3,0 0,-4-1,1-2,0 2,-1-2,4 5,0-2,0 3,0-2,-4 1,4-2,-3 3,2 0,-2-3,-3-1,-2-2,-2-1,0-2,0 1,-2-4,-2 5,0-3,1 4,0-4,3 0,-3 0,3 0,0 4,0-4,0 3,0-3,0 4,0-11,0 8,0-7,0 6,0 3,0-3,0 4,0-4,0 3,0-2,0 2,0-3,0 3,0-2,0 2,0-2,0 1,0-1,0 2,0-2,0 1,0-1,3 2,-3-2,3 2,-3-3,3 4,-2-4,2 3,-3-3,3 4,-2-4,1 3,-2-3,3 4,-2-4,2 3,-3-2,3 2,1-2,-1 1,3-1,-5 2,2-2,0-2,-3 1,6-2,-5 5,2-3,-3 3,3 1,0-4,1 3,2-5,-5 4,2-1,-3 2,0 1,0-4,0 3,0-2,3 2,-3-3,3 3,-3-5,0 2,0-1,0 2,3 2,-2-2,2 1,-3-1,0 2,4-9,0 7,1-18,-2 15,-3-5,4-2,-3 10,4-8,-5 8,0-2,0 1,0-2,0 4,0-1,0 2,0-2,0 2,0-6,3 3,-3-3,3 3,-3-3,0 6,0-6,0-4,0 5,0-4,0-1,0 8,0-17,0 17,0-8,0 11,0-4,0 3,0-6,0 3,0 0,0 0,0 4,3-1,-2-2,2 1,-3-1,0-1,6 0,-5 0,5-2,-6 4,0-1,0 2,3-2,-2 1,1-1,-2 2,0-2,0 2,0-3,0 4,0-4,0 3,0-3,0 4,0-4,0 3,0-3,0 4,0-4,0 3,0-2,0-8,0 8,0-8,0 11,0-11,0 5,0-8,0 7,0-7,0 8,0-7,0 1,0 6,0-14,0 17,0-11,0 10,0-3,0 3,0-3,0 3,0-10,0 5,0-2,0-3,0 8,0-15,0 12,0-5,0-6,0 10,0-7,0 3,0 8,0-8,0 7,0-7,0 5,0-2,0-3,0 11,0-17,0 17,0-8,0 0,0 8,0-7,0 9,0-2,0 2,0-3,0 3,0-2,0-1,0 0,0-10,0 8,0-8,0 7,-2 3,1-3,-2 3,3-10,-3 8,2-8,-2 3,-1-5,3 0,-3 5,-1-2,0 0,-3 0,3 2,2 10,3-2,0-1,-3-3,2 2,-2-1,3 5,-3-6,3 3,-3 0,3 0,-3 4,2-4,-2 3,3-3,-3 4,0-1,-1 1,1-1,3 1,0-1,0-2,-3-2,2 1,-5-2,6 4,-3-1,3 2,-4-9,2 7,-5-8,4 14,-4 0,0 3,-2 0,2 0,-3 0,4 0,-4 0,3 0,-3 0,-6 0,7 0,-8 0,1 0,7 0,-8 0,8 0,-2 0,-2 0,-7 0,5 0,-26 0,15 0,-17 0,14 0,7 0,-20 0,17 0,-9 0,15 0,2 0,5 0,-15 0,15 0,-29 13,22-9,-22 9,26-13,-12 0,12 0,-27 0,17 0,-12 0,-4 0,25 0,-25 0,32 0,-10 0,1 0,7 0,-16 0,18 0,-32 0,26 0,-27 0,20 0,-7 0,7 0,-19 0,15 0,-17 0,14 0,7 0,-5 0,12 0,-12 0,12 0,-6 0,1 0,-2 0,3 0,-24 0,19 0,-15 0,-3 0,27 0,-26 0,22 0,-10 0,7 0,-5 0,12 0,-5 0,7 0,-7 0,8 0,-5 0,10 0,-2 0,2 0,-3 0,4 0,-4 0,3 0,-3 0,4 0,-4 0,3 0,-3 0,-6-4,7 3,-8-3,1 4,7 0,-8 0,11 0,-4 0,0 0,-10 0,8 0,-5 0,11 0,-11 0,5 0,-8 0,10 0,-3 0,3 0,0 0,-2 0,-6 0,6 0,-14 0,17 0,-8 0,11 0,-4 0,3 0,-3 0,4 0,-4 0,3 0,-2 0,2 0,-2 0,1 0,-4 0,-5 0,5 0,-15 0,18 0,-7 0,9 0,-3 0,3 0,-5 0,2 0,-1 0,-1 0,2 0,-3 0,2 0,-1 0,5 0,-3 0,4 0,-4 0,3 0,-3 0,4 0,-4 0,3 0,-3 0,4 0,-4 0,3 0,-5 3,7-3,-1 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1:48.5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36 216 24575,'0'-6'0,"0"-2"0,0 1 0,-3-5 0,2 3 0,-1 0 0,2 0 0,-7-20 0,6 18 0,-6-18 0,3 14 0,3 7 0,-5-8 0,5 8 0,-2 1 0,3-2 0,0 3 0,0-3 0,0 5 0,0-1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24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 24575,'0'6'0,"0"1"0,0 0 0,0 0 0,0 3 0,0-3 0,-3 3 0,2 0 0,-2-2 0,3 2 0,0-3 0,0 2 0,0 2 0,0 0 0,0-1 0,0-3 0,0-1 0,0 1 0,-3-3 0,2 2 0,-2-2 0,3 3 0,0 0 0,0-4 0,0 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1:52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1 103 24575,'-1'-6'0,"2"0"0,2 0 0,3 0 0,0 3 0,0 0 0,3 0 0,-3 3 0,0-6 0,0 6 0,0-6 0,0 3 0,0-3 0,0 0 0,1 0 0,-1 0 0,2-3 0,-1 2 0,2-2 0,-3 6 0,-3 0 0,0 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56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18:27.3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4349 1502 24575,'-7'6'0,"-2"1"0,1-3 0,-4 2 0,5-3 0,-6 1 0,6 2 0,-3-3 0,1 4 0,-2-3 0,-2 2 0,-7-1 0,5 2 0,-5 1 0,-1-1 0,6 0 0,-12 3 0,5-2 0,0 0 0,-5-3 0,5 3 0,0-4 0,-6 5 0,6-1 0,-7-2 0,0 2 0,0-2 0,0 4 0,-15 9 0,12-12 0,-12 11 0,1-10 0,10-2 0,-25 8 0,11-5 0,-15-1 0,0-1 0,15-7 0,4 4 0,-1-3 0,12 4 0,-12-5 0,15 0 0,0 4 0,0-3 0,0 3 0,-1 1 0,1-4 0,0 3 0,0-4 0,0 0 0,-15 0 0,12 0 0,-26 0 0,11 0 0,-15 0 0,-14-8 0,11 6 0,-11-14 0,0 15 0,11-13 0,-26 12 0,26-11 0,-26 11 0,26-12 0,-11 12 0,2-9 0,30 7 0,-3-1 0,26-2 0,6 3 0,-2-1 0,8-1 0,-1 5 0,3-5 0,-6 6 0,3-6 0,-3 2 0,0-2 0,-1-1 0,1 0 0,3 4 0,-3-3 0,3 2 0,-3-2 0,-7-2 0,5 1 0,-13-3 0,6 2 0,-7-6 0,0 3 0,0-3 0,-15 2 0,19 3 0,-31-5 0,30 0 0,-18 1 0,15 3 0,0 2 0,7 4 0,-5-6 0,12 3 0,-13-2 0,14 5 0,-7-3 0,1 2 0,5-2 0,-5-1 0,-1 0 0,-1 4 0,-7-5 0,0 4 0,0-5 0,0 5 0,0-8 0,-29 11 0,22-11 0,-22 7 0,14-6 0,11 6 0,-10-5 0,14 10 0,0-8 0,-1 4 0,1-1 0,0-2 0,0 2 0,7 1 0,2-2 0,0 6 0,8-5 0,-8 5 0,13-4 0,-3 4 0,1-5 0,1 2 0,-1-2 0,2-1 0,-2 0 0,1 1 0,-1-1 0,2 1 0,1-1 0,-1 0 0,0-2 0,1 2 0,-1-3 0,1 0 0,-4-3 0,3-1 0,-3-2 0,3 3 0,1 0 0,2 3 0,-2-3 0,1-4 0,1 2 0,-3-6 0,2 1 0,-6-16 0,5 10 0,-5-16 0,6 20 0,-1 0 0,-2-5 0,6 12 0,-2-5 0,0-1 0,3 6 0,-4-5 0,5 1 0,0 4 0,0-4 0,0-1 0,0 8 0,0-8 0,0 3 0,0 2 0,3-5 0,-2 7 0,5-1 0,-5 1 0,5 0 0,-3 0 0,4 0 0,-1-1 0,7-6 0,-4-2 0,10-7 0,-4 0 0,0 0 0,0 7 0,-3 2 0,4-1 0,-2 6 0,2-2 0,-3 4 0,0 6 0,13-7 0,-2 1 0,4 1 0,-1-2 0,9-4 0,-3 6 0,25-9 0,-11 8 0,15-3 0,0 1 0,-1-1 0,1 8 0,-1-6 0,15 13 0,4-15-592,14 14 592,0-14 0,0 13 0,-41-1 0,3 0 0,7 3 0,0 2 0,-5-1 0,0 0-520,11 0 0,-1 0 520,-11 0 0,-2 0 0,8 0 0,1 0 0,6 0 0,1 0 0,-6 0 0,0 0 0,6 0 0,-1 0 0,-13 0 0,-2 0 0,0 0 0,-1 0-579,40 0 579,-39 0 0,-2 0 0,31 0 0,6 7 0,-14-5 0,4 4 0,14 3 0,0-7 0,0 15 0,-14-15 0,10 14 0,-10-5 0,-1-1 0,-3-1 0,-28-5 544,10-3-544,-20 6 1037,0-6-1037,-12 2 630,-13 0-630,8-2 0,-6 5 0,12-6 0,-12 6 0,12-1 0,-5-1 0,7 5 0,-6-8 0,-3 6 0,-7-6 0,0 5 0,-3-5 0,0 1 0,-3 1 0,-1-2 0,1 2 0,-4 0 0,3-2 0,-2 5 0,0-3 0,2 4 0,-3-1 0,1 1 0,2 0 0,-3 2 0,1-1 0,2 1 0,-2 1 0,2-3 0,1 5 0,-3-1 0,1 2 0,-1 0 0,0-3 0,2 3 0,-1 4 0,2-2 0,-2 5 0,0-6 0,-1-1 0,4 7 0,-1-5 0,-2 5 0,1-6 0,-5 6 0,5-5 0,-6 5 0,6-7 0,-5 0 0,2 1 0,-3 6 0,0 2 0,0 7 0,0 15 0,0 3 0,0 0 0,-7 11 0,-2-11 0,-7 29 0,0-11 0,1-3 0,7-26 0,0-8 0,4-13 0,-4 5 0,4-7 0,-2 3 0,3-5 0,-1 5 0,-2-9 0,2 5 0,-2-4 0,2 1 0,-2-2 0,3 0 0,-1-1 0,-2-2 0,5 2 0,-5-6 0,3 3 0,-4-6 0,4 3 0,0-3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0:39.7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 24575,'-3'2'0,"-3"-1"0,5 2 0,-2-3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0:57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21 24575,'-4'-3'0,"-2"2"0,3-5 0,-4 3 0,0-1 0,1 1 0,-1 3 0,1 0 0,-1 0 0,0 0 0,1 3 0,-1-2 0,4 5 0,-3-6 0,2 6 0,-3-5 0,4 5 0,-3-3 0,2 4 0,1 0 0,-3-4 0,5 3 0,-2-2 0,0 2 0,2 1 0,-2 0 0,3-1 0,0 1 0,0-1 0,0 1 0,0 0 0,0-1 0,0 1 0,3-4 0,-2 3 0,2-2 0,0 0 0,-2 2 0,5-6 0,-6 6 0,6-5 0,-2 2 0,2-3 0,1 0 0,0 0 0,-1 0 0,1-3 0,-1 2 0,-2-5 0,2 6 0,-2-6 0,2 2 0,1-6 0,-1 3 0,1-2 0,0 2 0,-1-3 0,1 3 0,-1-5 0,1 4 0,0-1 0,-4 2 0,3 4 0,-5-3 0,2 8 0,0-1 0,-3 8 0,3 1 0,0 1 0,-2 1 0,5-2 0,-5 11 0,5-6 0,-6 12 0,8-5 0,-7 0 0,3-2 0,0 1 0,-3-6 0,4 5 0,-5-7 0,0 0 0,3 0 0,-3 1 0,3-4 0,-3 2 0,0-4 0,0 1 0,0-2 0,0 2 0,0-1 0,0 1 0,0-2 0,0-1 0,0 1 0,0 0 0,0 2 0,-3-1 0,3 1 0,-6-5 0,5 2 0,-5-3 0,2 4 0,-2-3 0,-1-2 0,1-4 0,-1-2 0,0 0 0,4-2 0,-3 6 0,5-6 0,-5 5 0,6-5 0,-6 5 0,5-4 0,-2 1 0,0 0 0,2-2 0,-5 3 0,3-7 0,-4 3 0,4-6 0,-3 6 0,5-5 0,-5 1 0,5 1 0,-2 0 0,3 4 0,-3-4 0,3 3 0,-3-3 0,3 4 0,0-1 0,3 1 0,0-1 0,4 3 0,0 1 0,-1 3 0,1 0 0,-1 0 0,1 0 0,0 0 0,-1 0 0,1 0 0,-1 0 0,-2 3 0,2-2 0,-5 2 0,2-3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03.8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0 24575,'-7'0'0,"1"0"0,-1 3 0,0-2 0,1 5 0,-1-6 0,1 6 0,-1-5 0,0 5 0,1-5 0,-1 5 0,1-3 0,-1 1 0,0 2 0,1-3 0,-1 4 0,1 0 0,-1-4 0,3 3 0,-2-2 0,6 2 0,-6 1 0,2 0 0,-2-1 0,2 1 0,-2-1 0,5 1 0,-2 0 0,0-1 0,3 1 0,-3-1 0,0 1 0,2 0 0,-2 2 0,3-1 0,0 1 0,0-2 0,0-1 0,0 4 0,0-3 0,0 3 0,0-1 0,0-1 0,0 4 0,0-5 0,0 6 0,0-3 0,0 0 0,0 0 0,3-4 0,-2 1 0,2 3 0,0-3 0,-3 3 0,6-4 0,-5 1 0,5-1 0,-2 1 0,-1 0 0,3-1 0,-2 1 0,-1-1 0,3-2 0,-5 2 0,5-5 0,-5 4 0,5-1 0,-6 3 0,6-4 0,-5 3 0,5-2 0,-6 3 0,6-1 0,-2 1 0,3-1 0,-4 1 0,3 0 0,-5-1 0,5-2 0,-6 2 0,6-3 0,-5 4 0,5-3 0,-5-1 0,2-3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04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24575,'0'7'0,"0"9"0,0-6 0,0 9 0,0-9 0,0 4 0,0 6 0,0-5 0,0 5 0,0-7 0,0 1 0,0-1 0,0 7 0,0-5 0,0 5 0,0-9 0,0-2 0,0-2 0,0-1 0,0 1 0,0-1 0,0-2 0,0-1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05.9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24575,'10'0'0,"-3"0"0,3 0 0,-4 0 0,1 0 0,-1 3 0,1-2 0,0 2 0,-1-3 0,1 0 0,-1 0 0,1 0 0,-3 3 0,2-2 0,-3 1 0,4-2 0,-1 0 0,1 0 0,0 0 0,2 0 0,-1 0 0,1 0 0,-2 0 0,-1 0 0,1 0 0,0 0 0,-1 0 0,1 0 0,-1 0 0,1 0 0,0 0 0,-1 0 0,1 0 0,-4 0 0,0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06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24575,'0'9'0,"0"-1"0,0 4 0,4 6 0,-3-3 0,4 5 0,-1 0 0,-3 2 0,3 7 0,-4 0 0,7 15 0,-5-18 0,8 8 0,-9-13 0,1-6 0,-2 12 0,0-15 0,3 7 0,-2-8 0,2 2 0,-3-3 0,0 3 0,0-6 0,0 3 0,0-4 0,0 1 0,0-1 0,0 1 0,0 0 0,0-1 0,0 1 0,0-1 0,0 1 0,0 0 0,0-1 0,-3 1 0,2-1 0,-2 1 0,3 0 0,0-4 0,0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08.3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20 24575,'6'-3'0,"1"3"0,0-3 0,-1 3 0,-2-3 0,2 2 0,-3-2 0,4 3 0,-3-3 0,2 3 0,-3-3 0,4 6 0,-4 0 0,3 4 0,-5-1 0,5-2 0,-5 2 0,2-2 0,0-1 0,-3 3 0,3-2 0,-3 2 0,0 1 0,0 0 0,0-1 0,0 1 0,0-1 0,0 1 0,0 0 0,0-1 0,0 1 0,0-1 0,-3-2 0,3 2 0,-3-2 0,0 2 0,-1 1 0,0-1 0,-2 1 0,3-3 0,-1 2 0,-2-6 0,6 6 0,-6-5 0,2 2 0,-3 0 0,1-2 0,-1 1 0,1 1 0,-1-2 0,3 5 0,-2-5 0,3 2 0,-4 0 0,1-3 0,-1 3 0,3-3 0,1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26.4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24575,'7'0'0,"3"0"0,-2 0 0,1 0 0,1 0 0,-2 0 0,2 0 0,-3 0 0,0 0 0,3 0 0,-3 0 0,3 0 0,-3 0 0,0 0 0,0 0 0,-1 0 0,1 0 0,-3 3 0,-1 1 0,-3 6 0,0 0 0,0 1 0,0 2 0,0-5 0,0 5 0,0 5 0,0-3 0,0 6 0,0-7 0,0 0 0,0-1 0,0 1 0,0-3 0,0 2 0,0-6 0,0 6 0,0-5 0,0 5 0,0-6 0,0 3 0,0 0 0,0-2 0,0 2 0,-3-3 0,2-1 0,-2 1 0,3 0 0,0 0 0,0 0 0,0 0 0,0-1 0,0 1 0,0 0 0,0 0 0,0-3 0,0-1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10.0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113 0 24575,'-7'3'0,"0"-2"0,1 5 0,-1-6 0,3 6 0,-1-5 0,1 5 0,-3-2 0,4 2 0,-3-2 0,2 2 0,0-3 0,-1 4 0,1 0 0,0-1 0,1 4 0,0-3 0,3 3 0,-6-4 0,5 1 0,-2-1 0,0 4 0,2-3 0,-4 9 0,4-8 0,-5 10 0,5-10 0,-2 5 0,3-7 0,0 1 0,0-1 0,0 1 0,0 0 0,0-1 0,0 1 0,0-1 0,3-2 0,-2 5 0,5-5 0,-5 6 0,4-4 0,-4 1 0,5-3 0,-5 2 0,2-3 0,0 1 0,-3 2 0,3-3 0,0 1 0,-2 2 0,2-2 0,0-1 0,-2 3 0,2-2 0,-1 0 0,-1 1 0,5-1 0,-2 3 0,-1-1 0,3-2 0,-5 2 0,2-5 0,-3 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11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73 24575,'0'-7'0,"0"0"0,0 1 0,3 2 0,-2-2 0,5 3 0,-3-4 0,4 0 0,0 4 0,-1-3 0,1 5 0,-1-5 0,1 6 0,0-3 0,-4 0 0,3 2 0,-2-2 0,-1 6 0,3 1 0,-5 2 0,2 1 0,0-1 0,-2 1 0,2 0 0,-3-1 0,3 1 0,-3-1 0,3 1 0,-3 0 0,0-1 0,0 1 0,0-1 0,0 1 0,0 0 0,0-1 0,0 1 0,-3-3 0,0 1 0,-1-1 0,-2 3 0,2-1 0,-2-2 0,2 2 0,-2-5 0,3 4 0,-4-1 0,0 0 0,4 2 0,-3-6 0,2 6 0,-2-5 0,2 5 0,-2-5 0,5 4 0,-5-4 0,3 5 0,-1-5 0,1 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12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119 0 24575,'-6'0'0,"-1"0"0,0 0 0,1 3 0,-1 1 0,1 3 0,-1-4 0,0 3 0,4-2 0,-3 2 0,-1 1 0,3 0 0,-5-1 0,5 1 0,1-1 0,-3 1 0,5 0 0,-5-1 0,6 1 0,-6-1 0,5 1 0,-5 0 0,5-1 0,-2 1 0,3-1 0,0 1 0,0 0 0,0-1 0,0 1 0,0-1 0,0 1 0,0 0 0,0-1 0,0 1 0,0-1 0,0 1 0,0 0 0,3 2 0,-2-1 0,5 1 0,-5-2 0,5-1 0,-6 1 0,6 2 0,-5-1 0,5 1 0,-6-2 0,6 0 0,-5-1 0,5 1 0,-5-1 0,5 1 0,-6 0 0,6-4 0,-5 3 0,2-2 0,0 2 0,-3 1 0,6-3 0,-5 1 0,5-4 0,-5 2 0,2-3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13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24575,'6'6'0,"1"1"0,-3 0 0,2 2 0,-3-1 0,1 1 0,2-2 0,-6-1 0,6 1 0,-5 2 0,5-1 0,-5 1 0,5 1 0,-6-3 0,6 3 0,-5-1 0,5-1 0,-5 1 0,4-2 0,-4-1 0,2 1 0,-3 0 0,0-1 0,3 1 0,-2-1 0,2 1 0,-3 0 0,0-1 0,0 1 0,0-1 0,0 1 0,0 2 0,0-1 0,0 1 0,-3 1 0,-1 0 0,0 0 0,-1 3 0,1-3 0,-3 3 0,1-2 0,-1 1 0,0-2 0,1 1 0,2-2 0,-2-2 0,0 2 0,1-1 0,-4 1 0,6-2 0,-1-1 0,-2 1 0,6-3 0,-3-1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15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24575,'7'3'0,"-1"1"0,1 2 0,-4 1 0,3-1 0,-2 4 0,0-3 0,1 3 0,-4-4 0,5 4 0,-5-3 0,5 6 0,-3-3 0,1 10 0,2-5 0,-1 13 0,2-13 0,-2 12 0,1-12 0,-3 5 0,1-7 0,2 1 0,-5 6 0,2-8 0,0 7 0,-3-8 0,3 2 0,-3 0 0,0 0 0,0 1 0,0-1 0,0 7 0,0-5 0,0 12 0,-3-12 0,3 13 0,-6-13 0,1 12 0,1-12 0,-4 5 0,5-7 0,-5 8 0,4-6 0,-1 2 0,3-5 0,1-4 0,-5 1 0,5-2 0,-5 2 0,6-1 0,-6-2 0,5 0 0,-2-2 0,0 0 0,2-1 0,-2-3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4:27.7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3199 1430 24575,'3'4'0,"-3"2"0,3-2 0,-3 2 0,0 1 0,0-1 0,-3-2 0,3 2 0,-3-2 0,0-1 0,2 3 0,-5-5 0,5 5 0,-4-2 0,4 2 0,-5-2 0,2 2 0,-2-3 0,-1 4 0,0 0 0,1-1 0,-4 1 0,3-4 0,-5 6 0,4-4 0,-4 1 0,1 0 0,-9-1 0,5 5 0,-5-4 0,7 3 0,0-6 0,-8 1 0,6 2 0,-5-3 0,0 1 0,5 2 0,-13-1 0,13-1 0,-5 3 0,7-3 0,-7 0 0,5 1 0,-13-4 0,6 6 0,0-5 0,-5 6 0,5-7 0,0 6 0,-5-6 0,5 6 0,-8-5 0,1 6 0,0-7 0,-14 10 0,17-6 0,-30 3 0,37-3 0,-23 1 0,6-2 0,10 3 0,-21-4 0,23 1 0,-4-1 0,1 1 0,5-3 0,0 7 0,-5-8 0,4 3 0,-6-3 0,0 5 0,7-4 0,-5 3 0,5-4 0,0 0 0,-6 4 0,6-3 0,-7 4 0,0-5 0,0 0 0,0 0 0,-13 4 0,10-3 0,-3 3 0,7 1 0,13-4 0,-12 3 0,5-4 0,0 0 0,-5 0 0,5 0 0,-8 0 0,8 0 0,-5 0 0,5 0 0,-7 0 0,0 0 0,7 0 0,-6 0 0,13 0 0,-12 0 0,12 0 0,-12 0 0,12 0 0,-5 0 0,-7 0 0,11 0 0,-10 0 0,13 0 0,-1 0 0,-6 0 0,5 0 0,-5 0 0,0 0 0,8 0 0,-8 0 0,3 0 0,2 0 0,-3 0 0,6 0 0,2 0 0,-1 0 0,-1 0 0,2 0 0,-1 0 0,-1 0 0,5 0 0,-6 0 0,3 0 0,-9 0 0,7 0 0,-3-3 0,5 3 0,3-3 0,-3 3 0,1-3 0,1 2 0,-4-2 0,5 0 0,-3 2 0,0-2 0,3 0 0,-2 3 0,-1-6 0,3 5 0,-3-2 0,4 0 0,-1 3 0,-3-6 0,3 5 0,-5-5 0,4 2 0,-4 1 0,2-3 0,-4 2 0,-12-7 0,3 2 0,-12-8 0,13 8 0,1-3 0,8 5 0,0 0 0,0 1 0,0-1 0,-1 1 0,4 2 0,1-2 0,2 2 0,0 1 0,1-3 0,-1 2 0,1-2 0,-1-1 0,0 0 0,1 1 0,2-1 0,-2 1 0,-3-4 0,1 0 0,-5-1 0,7 2 0,-1-1 0,0 3 0,1-2 0,-1 2 0,1-3 0,-1 3 0,3-3 0,-2 1 0,3 2 0,-4-6 0,1 3 0,-1-3 0,0-1 0,1 1 0,2 0 0,-2 0 0,1-7 0,-2 5 0,-5-19 0,4 18 0,0-17 0,2 18 0,6-13 0,-8 6 0,4 0 0,-5-5 0,5-9 0,-3 10 0,6-16 0,-6 20 0,3 0 0,-1-5 0,-1 12 0,5-13 0,-2 13 0,0-5 0,3 0 0,-3 5 0,3-12 0,0 12 0,0-6 0,0 1 0,0-8 0,0-2 0,0-5 0,0 13 0,0-6 0,0 6 0,0-7 0,0 0 0,0 0 0,3 7 0,-3 2 0,3-1 0,0 6 0,2-12 0,2 12 0,-2-12 0,1 12 0,-2-6 0,2 8 0,1 0 0,1-7 0,-1 5 0,1-5 0,4-1 0,2-1 0,0 0 0,1 2 0,-5 7 0,3-1 0,0 1 0,1 3 0,-4 0 0,2 4 0,-1-1 0,9-1 0,-5 1 0,12 2 0,-12-1 0,6 6 0,-1-8 0,-5 7 0,12-7 0,-12 7 0,27-10 0,-16 9 0,17-9 0,1 10 0,17-4 0,4-2 0,26 6 0,-26-6 0,26-2 0,-26 7 0,11-6 0,-15 8 0,-14 0 0,11 0 0,-10 0 0,13 0 0,-14 0 0,-3 0 0,-22 0 0,5 0 0,-5 0 0,0 0 0,6 0 0,-13 0 0,12 0 0,-12 0 0,5 0 0,1 4 0,-6-3 0,12 4 0,-5-1 0,27 4 0,-15-2 0,16 5 0,-7-10 0,-17 4 0,30 1 0,-30-4 0,17 5 0,-13-3 0,-1-3 0,-7 4 0,-2-5 0,0 4 0,-5-3 0,13 8 0,-6-8 0,7 7 0,-7-7 0,-2 7 0,-7-8 0,0 3 0,8-3 0,-9 3 0,7-2 0,-8 5 0,2-5 0,7 2 0,-5-1 0,5-1 0,1 6 0,-6-3 0,12 2 0,-5 1 0,7-2 0,0 5 0,-7-5 0,6 4 0,-14-8 0,7 6 0,-8-6 0,0 5 0,7-1 0,-5 2 0,6 1 0,-1 0 0,-5-1 0,5 1 0,-7 1 0,-2-4 0,-2 3 0,1-1 0,-3 0 0,6 6 0,-3-3 0,3 3 0,0 1 0,-3-1 0,6 6 0,-5-5 0,2 6 0,-3-10 0,2 9 0,-3 0 0,4 3 0,-5-1 0,0-1 0,-1-5 0,2 12 0,-2-12 0,-2 6 0,-2-8 0,0 0 0,-2 7 0,2-5 0,-3 13 0,7 8 0,-6-3 0,10 10 0,-9-14 0,5-7 0,-6 6 0,4-7 0,-4 0 0,2 6 0,-3-15 0,3 7 0,-2-9 0,2 1 0,-3 1 0,0-5 0,3 3 0,-3-1 0,3-1 0,-3 4 0,0-4 0,0 4 0,3-5 0,-2 6 0,2-6 0,-3 3 0,0-1 0,0-1 0,0 4 0,0 5 0,0-2 0,0 19 0,0-11 0,0 5 0,0-8 0,-3-6 0,2-1 0,-5 0 0,3 0 0,-1 0 0,-2-2 0,5 1 0,-4-5 0,1 3 0,0-3 0,-2-1 0,6 1 0,-6-4 0,5 3 0,-5-2 0,5 0 0,-2-1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26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37 555 24575,'7'0'0,"-1"0"0,1 0 0,-1 0 0,1 0 0,0-2 0,-1 1 0,1-2 0,-1 0 0,1 2 0,0-5 0,-1 3 0,1-1 0,-1-2 0,1 2 0,0-5 0,-1 2 0,1-3 0,-1 1 0,-2 1 0,2-4 0,-5 4 0,2-4 0,-3 5 0,0-6 0,2 6 0,-1-6 0,2 6 0,-3-5 0,0 1 0,0-2 0,0 3 0,0-3 0,0 6 0,0-6 0,0 6 0,0-5 0,0 4 0,-3-1 0,2-1 0,-1 3 0,2-6 0,-3 6 0,2-5 0,-2 4 0,3-1 0,-3-1 0,2 3 0,-5-6 0,6 6 0,-6-5 0,5 4 0,-2-4 0,0 5 0,2-3 0,-4 0 0,4 3 0,-5-2 0,5 2 0,-5 0 0,6-2 0,-6 1 0,2-1 0,0 2 0,-1 1 0,4-1 0,-5 3 0,5-1 0,-5 1 0,6-3 0,-6 4 0,5-3 0,-5 5 0,5-5 0,-4 5 0,1-1 0,0-1 0,-2 2 0,3-2 0,-4 3 0,1 0 0,2 3 0,-2 1 0,5 2 0,-5 4 0,6-3 0,-6 3 0,5-1 0,-5-2 0,5 3 0,-2-1 0,3-1 0,-4 11 0,3-10 0,-3 11 0,4-13 0,0 6 0,0-3 0,0 0 0,0 3 0,0-6 0,0 3 0,0-4 0,0 1 0,0-1 0,0 1 0,3 0 0,-3 2 0,6-1 0,-5 1 0,5-2 0,-5 2 0,5-4 0,-6 6 0,6-6 0,-5 4 0,2-2 0,0 0 0,0 2 0,4-2 0,-3 3 0,2-3 0,-3-1 0,1 1 0,2-4 0,-6 3 0,6-2 0,-2 0 0,0 1 0,2-1 0,-3 3 0,4-1 0,-1 1 0,1 0 0,0-1 0,-1 1 0,1-4 0,-4 3 0,3-5 0,-2 5 0,3-2 0,-1-1 0,-2 3 0,2-5 0,-3 5 0,4-6 0,-3 6 0,2-5 0,-6 5 0,6-5 0,-5 4 0,5-4 0,-3 5 0,4-5 0,0 5 0,-1-3 0,1 4 0,-1 0 0,1-1 0,0-2 0,-4 2 0,3-6 0,-2 3 0,0 0 0,1-2 0,-4 5 0,5-5 0,-5 5 0,5-6 0,-3 6 0,4-5 0,-3 5 0,-2-6 0,-2 3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27.8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0 24575,'-7'0'0,"4"3"0,-3 1 0,5 2 0,-2 1 0,3 0 0,0-1 0,0 1 0,0-1 0,0 1 0,0 0 0,0 2 0,0-2 0,3 3 0,1-3 0,-1-1 0,3 4 0,-2-3 0,-1 3 0,3-4 0,-2-2 0,3 2 0,-4-3 0,3 4 0,1 0 0,0-4 0,3 3 0,-4-5 0,1 5 0,-1-6 0,1 3 0,0-3 0,-1 0 0,1-3 0,-1 3 0,1-6 0,0 2 0,-1-2 0,1 2 0,-3-2 0,1 5 0,-4-5 0,5 6 0,-5-6 0,5 2 0,-6-2 0,6-1 0,-5 0 0,2 1 0,-3-1 0,0 1 0,0-1 0,0 0 0,0 1 0,0-1 0,0 1 0,0-1 0,-3 3 0,2-2 0,-5 6 0,6-6 0,-6 5 0,2-2 0,0 0 0,-1 2 0,-2-1 0,0 2 0,-3 0 0,6-3 0,-1 2 0,1-2 0,-3 3 0,1 0 0,-1 0 0,0 0 0,1 0 0,2 3 0,1-2 0,3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0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159 27 24575,'-6'-4'0,"-1"-1"0,-3 4 0,3-5 0,-2 5 0,-1-5 0,3 6 0,-3-3 0,4 3 0,-1 0 0,0 0 0,1 0 0,-1 0 0,0 0 0,1 0 0,-1 0 0,1 3 0,-1-3 0,3 6 0,-1-2 0,1 3 0,0-1 0,-2 1 0,6-1 0,-3 1 0,3 0 0,0-1 0,0 1 0,0-1 0,0 1 0,0 0 0,3-1 0,-3 1 0,6-4 0,-5 3 0,5-5 0,-5 5 0,4-5 0,-1 2 0,0 0 0,2-3 0,-3 3 0,4-3 0,-1 0 0,4-3 0,-3 0 0,0-4 0,-1 3 0,-2-2 0,2 3 0,1-4 0,-1-2 0,1-2 0,0-2 0,-1 0 0,-2 3 0,2 0 0,-6 4 0,3-1 0,-3 0 0,0 7 0,3 6 0,-2 12 0,5 0 0,-5 2 0,4-6 0,1 6 0,0-5 0,-1 12 0,1-12 0,-1 13 0,-1-13 0,4 5 0,-8-7 0,6 0 0,-5 0 0,2 1 0,0-1 0,-2-3 0,2 0 0,-3-1 0,0-2 0,0 3 0,0 0 0,0-3 0,0 5 0,0-4 0,0 4 0,0-4 0,0 1 0,-3 1 0,-1-3 0,0 2 0,-2-5 0,6 2 0,-6-5 0,5 5 0,-5-6 0,3 6 0,-4-5 0,0 2 0,1-3 0,-1 0 0,1 0 0,-1 0 0,0 0 0,1 0 0,-1-3 0,1-1 0,-1 1 0,3-3 0,-2 5 0,6-5 0,-6 2 0,5-2 0,-5-1 0,5 1 0,-1-1 0,2 0 0,-3 4 0,2-6 0,-2 5 0,3-9 0,-3 6 0,2-3 0,-2 4 0,3-1 0,3 0 0,-2 1 0,5 2 0,-5-2 0,4 6 0,-1-6 0,3 5 0,-1-5 0,4 5 0,-3-2 0,3 3 0,-4 0 0,1 0 0,0-3 0,-1 3 0,1-3 0,-1 3 0,1 0 0,0 0 0,-4 3 0,3-3 0,-5 3 0,2-3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2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1 24575,'-7'3'0,"1"-3"0,-1 6 0,0-5 0,-2 5 0,2-2 0,-3-1 0,3 3 0,1-2 0,-1 2 0,1-2 0,-1 2 0,3-2 0,-2 2 0,3 4 0,-1-3 0,-2 3 0,6-4 0,-3 1 0,3-1 0,0 1 0,0 0 0,0-1 0,0 1 0,0-1 0,0 1 0,0 0 0,0-1 0,0 1 0,0-1 0,3 1 0,-3 0 0,3-1 0,-3 4 0,3-3 0,-2 3 0,2-4 0,-3 1 0,3-1 0,-3 1 0,6 0 0,-5-1 0,5 1 0,-5-1 0,5-2 0,-6 2 0,6-2 0,-5 2 0,5-2 0,-6 2 0,6-5 0,-5 4 0,5-4 0,-5 5 0,5-5 0,-6 5 0,3-3 0,0 1 0,-2 2 0,5-5 0,-6 4 0,6-1 0,-5 3 0,5-4 0,-5 3 0,2-5 0,-3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29.9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62 24575,'3'7'0,"1"3"0,3 1 0,-1-1 0,-2 3 0,2-5 0,-2 2 0,3 0 0,-3-3 0,2 6 0,-2-5 0,-1 2 0,4-3 0,-7-1 0,6 1 0,-5 0 0,5 0 0,-5 0 0,5 0 0,-5 0 0,5 2 0,-2-1 0,0 2 0,2-3 0,-6 0 0,7-4 0,-7 4 0,3-4 0,0 1 0,-2 2 0,2-2 0,-3 3 0,0 0 0,0 0 0,0-1 0,0 1 0,-3-3 0,-1-1 0,-3-3 0,1-3 0,-1 2 0,3-5 0,-2 6 0,2-4 0,0 1 0,-2 3 0,5-6 0,-5 5 0,3-5 0,-4 5 0,0-5 0,0 5 0,0-5 0,0 5 0,0-2 0,4 0 0,-3 2 0,2-2 0,0 0 0,-2 3 0,5-7 0,-5 7 0,5-6 0,-2 2 0,3-3 0,0 0 0,0 0 0,0 0 0,3 1 0,1 2 0,0-2 0,2 2 0,1-3 0,0 3 0,3-2 0,0 5 0,-2-5 0,2 6 0,-3-7 0,-1 7 0,4-3 0,-2 0 0,2 2 0,-3-2 0,-4 0 0,4 2 0,-4-5 0,4 2 0,0-3 0,-3 0 0,-1 0 0,0 1 0,-2-1 0,2 0 0,0 0 0,-2 0 0,5 0 0,-6 1 0,6-1 0,-5 0 0,2 0 0,-3 0 0,0 0 0,0 0 0,0 1 0,0-1 0,3 3 0,-2-2 0,2 2 0,-3-3 0,0 0 0,-3 0 0,-1 4 0,-3 0 0,1 3 0,-1 0 0,0 0 0,0 0 0,0 0 0,0 3 0,0-3 0,1 3 0,-1 1 0,0-4 0,0 3 0,3 0 0,-2-2 0,2 2 0,-2-3 0,-1 3 0,0-2 0,0 2 0,0-3 0,0 0 0,0 0 0,1 3 0,-1-2 0,0 2 0,0-3 0,0 3 0,3 1 0,-2 0 0,5-1 0,-2-3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3.8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24575,'0'10'0,"0"-3"0,0 6 0,0-3 0,0 3 0,0 0 0,0 8 0,0 15 0,0-3 0,0 10 0,0 1 0,0 3 0,0 15 0,0-15 0,0-4 0,0-13 0,0-8 0,0 5 0,0-12 0,0 2 0,0-7 0,0-4 0,0 1 0,0 0 0,0-1 0,0 1 0,0-1 0,0 1 0,0 0 0,0 2 0,0-2 0,0 3 0,0-3 0,0-1 0,0 1 0,0-6 0,0 1 0,0-5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5.5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20 24575,'7'-3'0,"2"0"0,2-1 0,-1 1 0,0 0 0,-1 2 0,-2-2 0,3 3 0,-1 0 0,-1 0 0,1 0 0,-2 0 0,0 0 0,-1 0 0,1 3 0,-1-2 0,-2 5 0,2-2 0,-2 2 0,-1 1 0,3-1 0,-5 1 0,5 0 0,-6-1 0,6 4 0,-5-3 0,2 3 0,0-1 0,-2-2 0,2 6 0,-3-6 0,0 3 0,0-1 0,0-1 0,0 1 0,0-2 0,0-1 0,0 1 0,0 3 0,-3-3 0,2 2 0,-5-2 0,5 3 0,-5-6 0,6 5 0,-6-6 0,2 4 0,-2 0 0,-1-1 0,0-2 0,4 2 0,-3-6 0,5 6 0,-5-5 0,6 5 0,-6-5 0,2 2 0,-3-3 0,1 0 0,-1 0 0,1 0 0,2 0 0,1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6.8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106 0 24575,'-7'3'0,"-2"1"0,2-1 0,-6 3 0,6-5 0,-3 5 0,7-2 0,-3-1 0,5 3 0,-5-5 0,2 5 0,1-3 0,-3 4 0,5 0 0,-5-1 0,6 1 0,-6-1 0,5 1 0,-2 0 0,0-1 0,2 4 0,-2-3 0,3 3 0,0-1 0,0-2 0,0 3 0,0 0 0,0-3 0,0 2 0,0-2 0,0 0 0,0-1 0,0 1 0,3-1 0,-2 1 0,2 0 0,-3-1 0,3-2 0,-2 2 0,5-3 0,-6 4 0,6-3 0,-5 2 0,5-6 0,-5 6 0,4-5 0,-1 5 0,3-3 0,-1 1 0,-2 2 0,2-5 0,-5 5 0,4-6 0,-4 3 0,2-3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7.9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43 24575,'3'-3'0,"4"-3"0,3 2 0,10-4 0,-5 4 0,6-3 0,-11 6 0,2-5 0,-4 5 0,1-2 0,-2 3 0,0 0 0,-1 0 0,1 0 0,-1 0 0,-2 3 0,2 1 0,-5 3 0,4-1 0,-4 1 0,2-1 0,-3 4 0,0-3 0,0 6 0,0-6 0,0 3 0,0-4 0,0 4 0,0-3 0,0 3 0,-3-4 0,0 4 0,-1-3 0,-2 3 0,2-4 0,-2 4 0,-1-3 0,1 3 0,2-4 0,-2 1 0,2 0 0,-2-1 0,-1 1 0,1-1 0,-1-2 0,0 2 0,1-2 0,-1-1 0,1 3 0,-1-5 0,3 5 0,1-9 0,3 3 0,0-4 0,0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8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0 24575,'-7'0'0,"1"3"0,-1-2 0,0 5 0,1-3 0,-1 4 0,1 0 0,2 2 0,-2-1 0,5 1 0,-4-2 0,4 2 0,-2-1 0,3 1 0,0-2 0,0 2 0,0-1 0,0 1 0,0-2 0,0 2 0,0-1 0,0 1 0,0 1 0,0-3 0,0 3 0,0-4 0,3 1 0,-2 2 0,4-1 0,-1 1 0,0-2 0,2-1 0,-3 1 0,1 0 0,2-4 0,-5 3 0,4-5 0,-4 5 0,5-6 0,-2 6 0,2-5 0,-2 5 0,-1-5 0,-3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1:39.8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24575,'4'3'0,"5"4"0,-5 0 0,6 3 0,-1-4 0,-2 4 0,3-3 0,-3 3 0,-1-1 0,1-2 0,-1 6 0,1-3 0,0 3 0,-4-2 0,4 8 0,-3-7 0,4 8 0,-4-6 0,3 6 0,-6-5 0,4 12 0,-1-5 0,-3 0 0,3 20 0,-4-16 0,-4 17 0,3-14 0,-6-7 0,2 6 0,-2-13 0,-1 5 0,1-10 0,1 0 0,2-4 0,-2 1 0,5 0 0,-5-4 0,6 3 0,-6-5 0,5 5 0,-5-5 0,6 4 0,-3-4 0,3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0:53.0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0 541 24575,'7'6'0,"-3"1"0,1-4 0,-1 3 0,3-2 0,-1 0 0,1 2 0,-1-3 0,4 1 0,-3-1 0,3 0 0,-4-3 0,1 3 0,3-3 0,-3-3 0,3 3 0,-1-6 0,-2 5 0,3-5 0,-1 3 0,2-7 0,-1 3 0,2-3 0,-4 1 0,4 1 0,-1-4 0,2 2 0,-3-4 0,2 1 0,-4 0 0,7-7 0,-7 5 0,6-13 0,-7 13 0,2-12 0,-1 5 0,1 0 0,-4-5 0,1 12 0,-6-13 0,3 6 0,-3 0 0,0 2 0,0 7 0,0 0 0,0-1 0,0 1 0,0 3 0,0-3 0,-3 6 0,3-5 0,-6 4 0,5-1 0,-5 2 0,5 1 0,-4-1 0,4 0 0,-5 1 0,2-1 0,-2 1 0,-1-1 0,0 3 0,4-2 0,-3 6 0,2-3 0,1 0 0,-3 2 0,2-2 0,-3 3 0,1 0 0,-1 0 0,1 0 0,-1 0 0,0 3 0,1 1 0,-1-1 0,1 3 0,2-2 0,-2 3 0,5-1 0,-2 1 0,3-1 0,-3 4 0,3-3 0,-3 3 0,3-1 0,0-1 0,0 4 0,0-2 0,0 1 0,0 1 0,0-2 0,0 1 0,4 8 0,-3-10 0,4 11 0,-3-10 0,-1 3 0,5-2 0,-5 1 0,2-5 0,0 6 0,-3-6 0,6 6 0,-5-3 0,5 0 0,-5 0 0,4-4 0,-4 1 0,5 0 0,-5-1 0,2 1 0,0-4 0,-3 3 0,6-2 0,-5 3 0,5-1 0,-5 1 0,4-1 0,-4 1 0,5 0 0,-5-1 0,5-2 0,-6 2 0,3-3 0,0 4 0,-2 0 0,5-4 0,-5 3 0,2-2 0,-1-1 0,-1 3 0,2-2 0,0 0 0,-2 1 0,2-1 0,0 0 0,-3 2 0,6-3 0,-5 4 0,5 0 0,-5-1 0,4 1 0,-4-1 0,5 1 0,-5 0 0,2-1 0,0-2 0,-3 2 0,3-3 0,0 1 0,-2 2 0,2-2 0,0 2 0,-2-2 0,2-1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5:20:54.5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24575,'0'6'0,"0"1"0,0-1 0,0 1 0,0 0 0,0-1 0,3 4 0,-3-3 0,6 6 0,-5-6 0,5 2 0,-5-2 0,5 0 0,-6-1 0,6 1 0,-5 2 0,5-4 0,-3 6 0,4-6 0,-3 4 0,2-5 0,-3 5 0,4-8 0,-1 8 0,4-8 0,-3 5 0,3-6 0,-4 6 0,1-5 0,0 2 0,-1-3 0,1 0 0,-1 0 0,1 0 0,0 0 0,-1-3 0,1 2 0,-1-2 0,1 0 0,-3 0 0,2-4 0,-3 4 0,1-3 0,2 5 0,-5-5 0,1 2 0,-2-2 0,3 2 0,-2-2 0,2 3 0,-3-4 0,0 0 0,0 1 0,0-1 0,0-2 0,0 1 0,-3-1 0,2 2 0,-2 1 0,1 2 0,1-2 0,-5 2 0,5-2 0,-5-1 0,6 1 0,-6 2 0,2-2 0,0 2 0,-1 1 0,1 0 0,-3 0 0,1 2 0,-1-2 0,0 3 0,1 0 0,-1 0 0,1 0 0,-1 0 0,0 0 0,1 0 0,-1 0 0,1 0 0,-1 0 0,0 0 0,1 0 0,-1 0 0,1 0 0,2 3 0,-2-2 0,5 5 0,-2-3 0,0 1 0,3-1 0,-3-3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7:49:34.1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11 24575,'2'-2'0,"3"-1"0,3 0 0,2 1 0,2 2 0,1 2 0,3 3 0,0 0 0,3 1 0,-1 1 0,0-2 0,-1-2 0,-4 0-8191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7:50:35.2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530 494 24575,'0'1'0,"0"-1"0,-1 1 0,1 0 0,-1-1 0,1 1 0,0 0 0,-1-1 0,0 1 0,1-1 0,-1 1 0,1-1 0,-1 1 0,0-1 0,1 1 0,-1-1 0,0 1 0,1-1 0,-1 0 0,0 0 0,0 1 0,1-1 0,-1 0 0,0 0 0,0 0 0,1 0 0,-1 0 0,-1 0 0,-27 2 0,26-2 0,-8-1 0,0 0 0,0-1 0,0 0 0,0-1 0,1-1 0,-1 0 0,1 0 0,0-1 0,-11-6 0,-21-10 0,38 20 0,0-1 0,1 0 0,-1-1 0,1 1 0,-1-1 0,1 1 0,0-1 0,0 0 0,0 0 0,0-1 0,1 1 0,-1 0 0,1-1 0,0 0 0,0 1 0,0-1 0,0 0 0,-1-6 0,-1-8 0,0 1 0,1-1 0,-1-23 0,3 25 0,0 0 0,-1 0 0,-7-21 0,4 20 0,-2 1 0,0 0 0,-1 0 0,-15-23 0,18 32 0,-1 0 0,0 0 0,0 0 0,0 1 0,-1 0 0,0 0 0,0 1 0,-1 0 0,1 0 0,-15-6 0,3 4-455,1 0 0,-32-7 0,36 12-6371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1.9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0 24575,'0'7'0,"0"3"0,0-3 0,-3 3 0,2 0 0,-5 1 0,5-1 0,-6 11 0,3-12 0,-1 11 0,-3-2 0,4-5 0,-1 7 0,-1-12 0,5 2 0,-5 0 0,5-3 0,-5 3 0,5-3 0,-5 0 0,2 0 0,0 0 0,-2-1 0,5 1 0,-2 0 0,0-3 0,3 2 0,-6-5 0,5 5 0,-2-2 0,0-1 0,2 4 0,-5-7 0,5 6 0,-5-5 0,5 5 0,-5-5 0,8 2 0,-1-6 0,6 2 0,3-2 0,-2 0 0,1 2 0,-2-2 0,3 3 0,-2 0 0,2-3 0,-3 3 0,-1-3 0,1-1 0,0 4 0,0-3 0,0 3 0,0 0 0,0 0 0,-1 0 0,1 0 0,0 0 0,0-3 0,0 2 0,0-2 0,-1 3 0,1 0 0,0 0 0,-3-3 0,2 2 0,-2-2 0,3 3 0,0 0 0,-1 0 0,1 0 0,0 0 0,0-3 0,0 2 0,0-2 0,0 3 0,-1 0 0,1 0 0,0 0 0,0 0 0,-3 0 0,-1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7:50:35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24575,'2'0'0,"1"4"0,0 7 0,-1 5 0,0 2 0,-1 0 0,-1 0 0,1-1 0,1 0 0,1 1 0,0-2 0,-1-1 0,-1-2-8191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7:50:37.3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13 24575,'1'-1'0,"-1"0"0,0 1 0,1-1 0,-1 0 0,1 1 0,-1-1 0,1 1 0,-1-1 0,1 1 0,-1-1 0,1 1 0,0-1 0,-1 1 0,1-1 0,0 1 0,-1 0 0,1-1 0,0 1 0,-1 0 0,1 0 0,0 0 0,0 0 0,-1-1 0,1 1 0,0 0 0,1 0 0,27-1 0,-25 0 0,40 2 0,53 7 0,-47-4 0,-25 0 0,28 7 0,5 0 0,-47-8-1365,-2 0-5461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28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24575,'2'0'0,"3"2"0,3 1 0,4 2 0,3 0 0,0-1 0,1-1 0,-1-1 0,-1-1 0,0 2 0,-1 0 0,0 0 0,0-1 0,-2-1-8191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23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342 14 24575,'0'-1'0,"-1"0"0,1 1 0,-1-1 0,1 0 0,-1 1 0,1-1 0,-1 1 0,1-1 0,-1 1 0,1-1 0,-1 1 0,0-1 0,1 1 0,-1-1 0,0 1 0,1 0 0,-1-1 0,0 1 0,0 0 0,1 0 0,-1-1 0,0 1 0,0 0 0,0 0 0,1 0 0,-3 0 0,-25-2 0,25 2 0,-5 0 0,0 0 0,1 0 0,-1 1 0,0 0 0,1 0 0,-1 1 0,1 0 0,-1 0 0,1 1 0,-12 6 0,15-7 0,-1 1 0,1 1 0,0-1 0,0 1 0,0-1 0,0 1 0,1 0 0,0 1 0,-1-1 0,2 1 0,-1-1 0,0 1 0,1 0 0,0 0 0,0 0 0,-2 6 0,-1 10 0,3-12 0,0-1 0,0 0 0,-1 0 0,0 0 0,-1-1 0,0 1 0,0-1 0,-7 11 0,6-12-124,-1 1 0,0-1 0,0 0 0,0 0 0,-1-1 0,0 0-1,0 0 1,0-1 0,-1 1 0,-14 5 0,9-6-6702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25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24575,'0'2'0,"0"3"0,0 3 0,0 2 0,0 2 0,0 0 0,0 1 0,0 1 0,0-1 0,0 0 0,0 1 0,0-1 0,2 0 0,3 0 0,1-1 0,1 1 0,2 0 0,-1-2-8191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32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49 24575,'13'115'0,"-13"-108"0,1 0 0,-1 0 0,1-1 0,0 1 0,1 0 0,-1-1 0,2 1 0,-1-1 0,5 10 0,-6-15 0,0 1 0,0 0 0,0-1 0,0 1 0,1-1 0,-1 0 0,0 1 0,1-1 0,-1 0 0,1 0 0,0 0 0,-1 0 0,1 0 0,0 0 0,0 0 0,-1-1 0,1 1 0,0-1 0,0 1 0,0-1 0,0 0 0,0 0 0,0 1 0,-1-1 0,1-1 0,0 1 0,0 0 0,0 0 0,0-1 0,0 1 0,0-1 0,-1 1 0,1-1 0,0 0 0,0 0 0,-1 0 0,3-2 0,1 1 0,0-1 0,-1 1 0,0-1 0,0 0 0,0-1 0,0 1 0,0-1 0,-1 0 0,1 1 0,-1-2 0,0 1 0,0 0 0,-1-1 0,1 1 0,-1-1 0,0 0 0,3-9 0,-2-1 0,-1-1 0,0 1 0,-2-1 0,0-24 0,0 39 0,-1-16 0,0 12 0,0-1 0,1 0 0,0 1 0,0-1 0,1 1 0,-1-1 0,3-9 0,-3 15 0,0 0 0,1-1 0,-1 1 0,0 0 0,0 0 0,0 0 0,0 0 0,0 0 0,0 0 0,0 0 0,0 0 0,0 0 0,0 0 0,0 0 0,0 0 0,0 0 0,0 0 0,0-1 0,0 1 0,0 0 0,0 0 0,0 0 0,0 0 0,1 0 0,-1 0 0,0 0 0,0 0 0,0 0 0,0 0 0,0 0 0,0 0 0,0 0 0,0 0 0,0 0 0,0 0 0,0 0 0,1 0 0,-1 0 0,0 0 0,0 0 0,0 0 0,0 0 0,0 0 0,0 0 0,0 0 0,0 0 0,0 0 0,0 1 0,0-1 0,0 0 0,0 0 0,1 0 0,-1 0 0,0 0 0,0 0 0,0 0 0,0 0 0,0 0 0,0 0 0,0 0 0,4 8 0,0 9 0,3 27 0,-2 0 0,-1 1 0,-6 79 0,0-37 0,4-53 0,-1-14 0,-2 30 0,1-45 0,-1 0 0,0-1 0,0 1 0,0-1 0,0 1 0,-1-1 0,1 0 0,-1 0 0,0 1 0,-1-1 0,1-1 0,-3 5 0,3-6 0,-1 0 0,1 0 0,0 0 0,0-1 0,-1 1 0,1 0 0,-1-1 0,0 0 0,1 0 0,-1 0 0,0 0 0,0 0 0,0 0 0,1-1 0,-1 0 0,0 1 0,0-1 0,0 0 0,0 0 0,0 0 0,0-1 0,0 1 0,0-1 0,1 0 0,-1 0 0,-5-2 0,2 1 0,0-1 0,1 1 0,-1-2 0,0 1 0,1 0 0,0-1 0,0 0 0,0-1 0,0 1 0,1-1 0,-5-5 0,7 6 0,-1 0 0,1-1 0,0 1 0,0-1 0,1 1 0,-1-1 0,1 0 0,0 1 0,1-1 0,-1-7 0,0-2 0,1 0 0,3-19 0,-2 32 9,-1 0 1,0-1-1,1 1 0,-1 0 0,1-1 1,-1 1-1,1 0 0,-1-1 0,1 1 0,0 0 1,0 0-1,-1 0 0,1 0 0,0 0 1,0 0-1,0 0 0,0 0 0,1 0 1,-1 0-1,0 0 0,0 1 0,0-1 0,1 1 1,-1-1-1,0 1 0,1-1 0,-1 1 1,0 0-1,1-1 0,-1 1 0,1 0 0,-1 0 1,0 0-1,1 0 0,-1 0 0,2 1 1,4-1-254,0 1 0,-1 1 0,1-1 0,-1 1 1,1 0-1,7 4 0,-4-1-6582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34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0 300 24575,'2'-11'0,"-1"0"0,2 1 0,-1-1 0,2 0 0,-1 1 0,1 0 0,1 0 0,10-16 0,-7 9 0,12-29 0,6-63 0,-26 108 0,0 0 0,0 0 0,0 0 0,0 1 0,1-1 0,-1 0 0,0 0 0,1 0 0,-1 1 0,1-1 0,-1 0 0,1 0 0,-1 1 0,1-1 0,0 0 0,-1 1 0,1-1 0,0 1 0,-1-1 0,1 1 0,0-1 0,0 1 0,-1-1 0,3 1 0,-2 0 0,-1 0 0,1 0 0,0 1 0,0-1 0,0 0 0,0 1 0,0-1 0,-1 1 0,1-1 0,0 1 0,0-1 0,0 1 0,-1 0 0,1-1 0,-1 1 0,1 0 0,0-1 0,0 3 0,5 6 0,-1 0 0,0 1 0,4 10 0,-7-15 0,93 194-1365,-84-181-5461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36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717 79 24575,'0'-1'0,"0"0"0,0 0 0,-1 0 0,1 0 0,-1-1 0,1 1 0,-1 0 0,1 0 0,-1 0 0,1 0 0,-1 0 0,0 1 0,0-1 0,0 0 0,1 0 0,-1 0 0,0 1 0,0-1 0,0 0 0,0 1 0,-2-2 0,-26-11 0,18 9 0,-17-10 0,21 10 0,0 1 0,1-1 0,-1 1 0,0 1 0,-1-1 0,1 1 0,0 0 0,-1 1 0,-11-1 0,6 1 0,0 2 0,0 0 0,0 0 0,0 1 0,0 1 0,0 0 0,-24 10 0,29-10 0,0 1 0,1 1 0,-1 0 0,1 0 0,0 0 0,0 1 0,1 0 0,-1 0 0,1 0 0,1 1 0,-1 0 0,-8 14 0,-93 153 0,35-84 0,68-84-65,0-1 0,-1 0 0,0 0 0,0 0 0,0-1 0,0 1 0,-1-1 0,0 0 0,1-1 0,-1 0 0,-1 0 0,1 0 0,0 0 0,-1-1 0,1 0 0,-1-1 0,0 1 0,0-1 0,1 0 0,-14-1 0,8 0-6761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37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0 24575,'-2'38'0,"-2"1"0,-12 55 0,-2 15 0,18-107 0,0-1 0,0 1 0,0 0 0,1 0 0,-1-1 0,0 1 0,1 0 0,0 0 0,-1-1 0,1 1 0,0-1 0,0 1 0,0-1 0,0 1 0,0-1 0,0 1 0,0-1 0,0 0 0,1 1 0,-1-1 0,0 0 0,1 0 0,-1 0 0,1 0 0,-1-1 0,1 1 0,0 0 0,-1 0 0,3 0 0,7 3 0,1-1 0,0 0 0,15 2 0,-10-1 0,15 3-1365,-17-3-5461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0:43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24575,'0'0'0,"1"1"0,0-1 0,0 1 0,-1-1 0,1 1 0,0-1 0,-1 1 0,1-1 0,-1 1 0,1-1 0,0 1 0,-1 0 0,0 0 0,1-1 0,-1 1 0,1 0 0,-1 0 0,0-1 0,1 1 0,-1 0 0,0 0 0,0 0 0,0-1 0,0 1 0,0 0 0,0 0 0,0 1 0,2 28 0,-2-26 0,0 61 0,-2-43 0,2 2 0,1-1 0,0-1 0,2 1 0,9 39 0,-12-61 0,1 0 0,-1 0 0,0 0 0,0 0 0,1-1 0,-1 1 0,1 0 0,-1 0 0,1 0 0,-1-1 0,1 1 0,-1 0 0,1-1 0,-1 1 0,1 0 0,0-1 0,0 1 0,-1-1 0,1 1 0,0-1 0,0 1 0,0-1 0,-1 0 0,1 1 0,0-1 0,2 0 0,-2 0 0,1 0 0,0 0 0,0-1 0,-1 1 0,1 0 0,-1-1 0,1 0 0,0 1 0,-1-1 0,1 0 0,-1 0 0,1 0 0,1-1 0,2-2 0,-1 0 0,1-1 0,-1 0 0,1 1 0,-1-1 0,-1 0 0,4-7 0,-1-1 0,-1-1 0,4-16 0,4-11 0,-1-3 0,-9 33 0,0-1 0,8-19 0,-11 31 0,1 0 0,-1-1 0,0 1 0,0 0 0,0 0 0,0-1 0,0 1 0,0 0 0,0-1 0,1 1 0,-1 0 0,0-1 0,0 1 0,0 0 0,1 0 0,-1-1 0,0 1 0,0 0 0,1 0 0,-1 0 0,0-1 0,1 1 0,-1 0 0,0 0 0,0 0 0,1 0 0,-1 0 0,0 0 0,1 0 0,-1 0 0,0-1 0,1 1 0,-1 0 0,0 0 0,1 0 0,0 1 0,6 10 0,0 20 0,-6 235 0,-3-130 0,2-130 0,-1 1 0,0 0 0,-1-1 0,0 1 0,0-1 0,0 0 0,-1 1 0,0-1 0,0 0 0,0 0 0,-1-1 0,0 1 0,-5 4 0,4-4 0,0 0 0,0 0 0,-1-1 0,0 0 0,0 0 0,0 0 0,-1-1 0,1 0 0,-1 0 0,0-1 0,-9 4 0,9-6 0,0 1 0,-1-1 0,1 0 0,-1-1 0,1 1 0,0-2 0,-1 1 0,1-1 0,-1 0 0,-9-3 0,14 4 0,0-1 0,0 0 0,0 0 0,0-1 0,0 1 0,0-1 0,0 1 0,0-1 0,1 0 0,-1 0 0,1 0 0,-1-1 0,1 1 0,0 0 0,0-1 0,0 0 0,0 1 0,0-1 0,0 0 0,1 0 0,0 0 0,-1 0 0,1 0 0,0 0 0,0-4 0,-2-8 0,-1-8 0,1 0 0,0 0 0,2 0 0,1 0 0,3-29 0,-3 51 0,0-1 0,0 1 0,0-1 0,1 1 0,-1 0 0,0-1 0,1 1 0,-1-1 0,1 1 0,0 0 0,-1-1 0,1 1 0,0 0 0,0 0 0,0 0 0,0 0 0,0-1 0,0 1 0,0 0 0,0 1 0,0-1 0,0 0 0,0 0 0,1 0 0,-1 1 0,0-1 0,1 1 0,-1-1 0,1 1 0,-1-1 0,0 1 0,1 0 0,-1 0 0,1 0 0,-1 0 0,1 0 0,-1 0 0,1 0 0,-1 0 0,0 0 0,1 1 0,-1-1 0,1 1 0,1 0 0,5 2 0,-1 0 0,0 1 0,0 0 0,0 0 0,0 0 0,10 10 0,24 20-1365,-28-23-5461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2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24575,'0'7'0,"0"0"0,0 2 0,0-1 0,0 5 0,0-5 0,0 5 0,0-3 0,0 4 0,0 0 0,0-1 0,0 1 0,0 0 0,0-1 0,0-2 0,0 2 0,0-5 0,0 2 0,0-4 0,0 1 0,0 0 0,0 0 0,0 0 0,0 0 0,3-4 0,-2 4 0,2-4 0,-3 4 0,0 0 0,0 0 0,0 0 0,0 0 0,0-1 0,0 1 0,0 0 0,0 0 0,0 0 0,0-3 0,0-1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36.1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215 0 24575,'-6'10'0,"-1"1"0,3 9 0,-2-7 0,-3 14 0,3-18 0,-5 11 0,6-2 0,-3-6 0,-3 8 0,4-10 0,-3 1 0,3-1 0,4-4 0,-6 4 0,1 1 0,-2-1 0,-2 10 0,2-11 0,1 8 0,0-7 0,2 1 0,0-1 0,1 0 0,-1-1 0,0-1 0,0 5 0,4-9 0,0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37.2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 24575,'7'-4'0,"-1"1"0,1 3 0,3 6 0,-3-1 0,3 4 0,0-5 0,-3 2 0,3-5 0,-3 5 0,0-2 0,-1 2 0,4 1 0,-2-3 0,4 2 0,6-1 0,-6 2 0,5 1 0,-10-1 0,0 0 0,3 3 0,-3-3 0,3 3 0,-4-4 0,1 1 0,0 0 0,0 0 0,-1 2 0,-2-1 0,5 5 0,-7-6 0,7 3 0,-9-3 0,6-1 0,-5-2 0,2-1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39.2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75 24575,'6'-3'0,"1"2"0,0-2 0,3 3 0,-3 0 0,3 0 0,-4 0 0,4-6 0,-2 4 0,1-6 0,-2 7 0,3-2 0,0 0 0,1 2 0,2-2 0,-6 0 0,3 2 0,-3-5 0,-1 3 0,1-1 0,0 1 0,0 3 0,-1 0 0,4 0 0,-2 0 0,1 0 0,-2 0 0,3-3 0,-3 2 0,3-2 0,-3 3 0,2 0 0,-1 0 0,2-3 0,-4 2 0,4-2 0,-2 3 0,1 0 0,-2 0 0,0-3 0,0 3 0,-1-3 0,1 3 0,0 0 0,0 0 0,-1 0 0,1 0 0,0 0 0,-3 0 0,-1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42.5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1 487 24575,'7'0'0,"-1"0"0,4-3 0,-2 2 0,1-2 0,-2 0 0,0 0 0,3-1 0,0-2 0,1 2 0,-2-3 0,-5 1 0,2-4 0,1-1 0,0-2 0,0-1 0,-1 4 0,-1-10 0,2 8 0,1-6 0,-4-2 0,-1 11 0,0-11 0,-2 9 0,2 1 0,0-3 0,-2 3 0,2-1 0,-3 1 0,0 4 0,0-4 0,0 2 0,0-1 0,0 2 0,0-3 0,0 3 0,0-3 0,0 3 0,0-2 0,0-2 0,0-10 0,0 9 0,0-5 0,-3 7 0,2 3 0,-2-3 0,3 0 0,-3 3 0,-1-3 0,-3 3 0,4 1 0,-3-1 0,-1 3 0,-1 1 0,-1 6 0,2 4 0,3 0 0,1 6 0,3-5 0,0 1 0,0-2 0,0 3 0,0-3 0,0 3 0,-4 7 0,3-8 0,-4 8 0,5-10 0,0 3 0,0-3 0,0 6 0,0-3 0,0 4 0,0-4 0,0 3 0,0-5 0,0 4 0,0-1 0,0-1 0,0 0 0,0-3 0,0 3 0,0-3 0,0 3 0,0-3 0,5 10 0,-1-5 0,4 6 0,-4-9 0,2-2 0,-3 3 0,4 0 0,-3 1 0,2-2 0,-2-2 0,2 0 0,1 0 0,0-1 0,0 1 0,-1 0 0,7 10 0,-5-8 0,8 8 0,-12-13 0,2-1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44.2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37 0 24575,'-11'3'0,"-2"11"0,12-4 0,-4 17 0,2-18 0,3 8 0,-3-10 0,3 2 0,0-1 0,0 2 0,0-4 0,0 4 0,3-2 0,-3 1 0,9 1 0,-4-5 0,5 1 0,-1-6 0,-1 0 0,1 0 0,-2-3 0,3 2 0,-3-2 0,3 3 0,0-6 0,-3 4 0,3-7 0,0 6 0,-3-4 0,3 3 0,0-5 0,-6 5 0,2-6 0,-6 0 0,0 3 0,0-3 0,0 3 0,0-3 0,-3 3 0,0-3 0,-4 6 0,-3 1 0,3 3 0,-3 0 0,3 0 0,-3 0 0,3 3 0,-3 1 0,3 3 0,4-3 0,0-1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47.9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0 24575,'-6'0'0,"-4"0"0,2 0 0,-1 3 0,2-2 0,0 5 0,0-3 0,1 4 0,-1 0 0,0 0 0,3-1 0,-2 1 0,6 0 0,-9 3 0,7-3 0,-7 3 0,8-3 0,-2-1 0,3 4 0,0-2 0,0 1 0,0-2 0,0 3 0,0-3 0,3 6 0,1-5 0,0 1 0,2-2 0,1-3 0,3-1 0,1-3 0,1 0 0,-4 0 0,2 0 0,-4 0 0,4 0 0,-2 0 0,1 0 0,-2-3 0,0-1 0,2-6 0,-1 3 0,2-3 0,-4 3 0,-2-2 0,5-2 0,-4 1 0,1-3 0,0 2 0,-5-9 0,2 7 0,-3-4 0,0 11 0,0-4 0,0 2 0,0-1 0,0 8 0,3 2 0,-2 5 0,8 4 0,-8-2 0,8 4 0,-8-4 0,5 5 0,-2-3 0,14 26 0,-9-17 0,6 13 0,-9-19 0,-5 4 0,2-4 0,0 7 0,-3-10 0,3 1 0,3 1 0,-4-1 0,4-1 0,-6 0 0,0 7 0,0-8 0,0 11 0,0-9 0,0-1 0,0 3 0,0 5 0,-3-6 0,-1 5 0,-3-10 0,-2-1 0,1 1 0,-2 0 0,4 0 0,-1-4 0,0 0 0,-3 0 0,0-2 0,-1 2 0,2-3 0,2-3 0,0-1 0,-3-5 0,6 1 0,-2-5 0,6 6 0,0-3 0,0 3 0,4-9 0,3 6 0,2-4 0,1 11 0,-3 0 0,10 3 0,-8-6 0,8 5 0,-10-5 0,-1 2 0,1 0 0,-3 1 0,-1 3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49.7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24575,'0'6'0,"0"1"0,0 0 0,0 2 0,-3-1 0,-1 2 0,-4 7 0,4-8 0,-1 8 0,2-7 0,3-3 0,-3 3 0,3-3 0,0-1 0,0 4 0,0-2 0,0 1 0,0-2 0,0 3 0,0-3 0,0 3 0,0-3 0,6 3 0,-2-3 0,6 3 0,-3-4 0,-1 1 0,1 0 0,-3 0 0,2-1 0,-2 1 0,2 0 0,-2-3 0,-1-1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50.7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 24575,'0'10'0,"0"-3"0,-3 6 0,2-3 0,-2 1 0,3-1 0,0-4 0,0 4 0,-5 8 0,4 4 0,-3 1 0,4 5 0,0-16 0,0 5 0,0-7 0,0-6 0,0 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52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24575,'7'0'0,"2"0"0,-1 0 0,5 3 0,-6 1 0,6 6 0,-6-3 0,3 6 0,-6-6 0,2 3 0,-5-3 0,2 0 0,-1 2 0,2-1 0,0 2 0,2-4 0,-5 1 0,2 0 0,0 0 0,-3 2 0,6 2 0,-5 2 0,2-2 0,0 2 0,1-6 0,0 3 0,-1-3 0,-3-1 0,0 11 0,0-8 0,0 8 0,0-10 0,0 3 0,0-3 0,0 3 0,-3 0 0,2-3 0,-5 3 0,5-6 0,-2-1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53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24575,'6'-4'0,"1"1"0,0 3 0,0 0 0,2 0 0,-1 0 0,5-3 0,-3 3 0,1-3 0,-2 3 0,-2 0 0,3 0 0,-3 0 0,3-3 0,-3 2 0,10-2 0,-8 3 0,8 0 0,-7 0 0,-3 0 0,0 0 0,-4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4.3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89 1 24575,'0'10'0,"0"0"0,0-3 0,0 0 0,-11 35 0,-2-4 0,0 12 0,-1-20 0,14-20 0,-6 0 0,-1 7 0,2-5 0,-4 1 0,8-7 0,-5-5 0,5 5 0,-2-5 0,3 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55.0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30 24575,'7'0'0,"0"0"0,-1-3 0,4 3 0,-2-6 0,4 5 0,6-6 0,-6 5 0,5-2 0,-7 4 0,-3 0 0,3 0 0,-3 0 0,3 0 0,-3 0 0,3-3 0,-3 2 0,2-2 0,-4 3 0,1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2:56.8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24575,'3'7'0,"0"0"0,-3-1 0,0 4 0,0-2 0,0 1 0,0-2 0,0 3 0,0-3 0,0 3 0,3-3 0,-2 3 0,5 0 0,-2 1 0,3-2 0,-4 1 0,3-3 0,-2 3 0,6-6 0,-3 2 0,6 1 0,-2-3 0,-1 2 0,0-3 0,-3-2 0,2 2 0,-1-3 0,5 0 0,-3 0 0,1 0 0,-2 0 0,-2 0 0,3 0 0,0-3 0,1-1 0,-5-3 0,2-9 0,-7 6 0,3-7 0,1 0 0,-1 8 0,1-8 0,-2 7 0,-3 3 0,0-3 0,0 3 0,0-2 0,0 1 0,0-2 0,-3 4 0,2-4 0,-5 2 0,3-1 0,-4 5 0,0 1 0,0 0 0,1 2 0,-4-2 0,2 3 0,-1 0 0,2 0 0,-3 0 0,3 0 0,-3 0 0,3 3 0,0 1 0,1 6 0,-1-3 0,0 3 0,0-3 0,1 2 0,-2 9 0,0-6 0,0 5 0,2-10 0,2-3 0,1-1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12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71 524 24575,'7'-7'0,"1"-10"0,-1 5 0,-2-6 0,7-2 0,-7 11 0,8-11 0,-9 13 0,-1-3 0,0 0 0,-3 3 0,3-3 0,-3 3 0,3-2 0,1 1 0,0-2 0,-1 4 0,0-1 0,-2-3 0,2 3 0,-3-3 0,0 3 0,0-3 0,0 3 0,0-3 0,0 3 0,0-2 0,0 1 0,0-2 0,-3 4 0,2-4 0,-5-1 0,5 1 0,-5 0 0,5 0 0,-5 3 0,6-3 0,-9 1 0,7 1 0,-7-2 0,8 4 0,-6-11 0,3 7 0,-1-7 0,-1 11 0,2-1 0,0 0 0,-2 0 0,3 1 0,-6-11 0,2 7 0,-1-7 0,1 14 0,1 0 0,-4 3 0,0 6 0,2-2 0,-1 9 0,8-6 0,-2 6 0,3-5 0,0 4 0,0-4 0,0 5 0,0-3 0,0 1 0,0-2 0,0-2 0,0 3 0,0-3 0,0 3 0,0-3 0,0 2 0,0 2 0,6 2 0,-4-2 0,4-1 0,-3-1 0,2 9 0,2-6 0,-2 16 0,1-16 0,-2 6 0,3-9 0,-1 1 0,-2-2 0,2 1 0,4 8 0,-2-7 0,4 6 0,-5-6 0,3 1 0,-3-1 0,3 3 0,-3-6 0,0 3 0,-1-3 0,1 0 0,3 2 0,0-1 0,1 2 0,-1-7 0,-1 0 0,-1 0 0,2 1 0,-4 3 0,1 0 0,0-1 0,-4-2 0,0-1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14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24575,'0'9'0,"0"-1"0,0 2 0,0-4 0,0 4 0,0-2 0,0 1 0,0-2 0,0 3 0,0-3 0,6 6 0,-1-5 0,2 1 0,-4-2 0,0 0 0,0 3 0,4-6 0,0 5 0,0-5 0,-1-1 0,4 0 0,-2-3 0,1 0 0,-2 0 0,10-4 0,-11 0 0,12-14 0,-17 8 0,3-7 0,-4 8 0,0 1 0,0-2 0,0 4 0,0-4 0,0 2 0,0-1 0,-3-1 0,0 2 0,-4-1 0,0 8 0,0-1 0,1 8 0,-1-6 0,-3 6 0,6-2 0,-2 0 0,6-1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17.2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88 24575,'3'-7'0,"0"0"0,-3-2 0,0 1 0,0-2 0,-3 4 0,0-1 0,-4 0 0,0 0 0,0 1 0,1-1 0,-1 3 0,0 1 0,0 3 0,-2 0 0,-2 6 0,4-1 0,1 4 0,6 1 0,0-2 0,0 1 0,0-2 0,0 3 0,0-3 0,0 3 0,0-3 0,0 2 0,0-1 0,3 2 0,0-4 0,4-2 0,3-1 0,-3-3 0,3 0 0,-3 0 0,0-3 0,-1-1 0,1-2 0,0-1 0,3 0 0,-3 3 0,3-2 0,-3 3 0,-4-4 0,3-3 0,-5 3 0,5-3 0,-5 3 0,8-2 0,-5 7 0,6 3 0,-6 6 0,2 3 0,-6 7 0,3-8 0,3 11 0,-4-12 0,4 1 0,-3 1 0,-2 1 0,5-1 0,-6 3 0,3-6 0,-3 6 0,0-5 0,0 1 0,0 1 0,0-2 0,0 1 0,0-2 0,0 3 0,0-3 0,0 3 0,0-3 0,0 10 0,0-8 0,0 8 0,0 0 0,0-8 0,0 8 0,-6-7 0,5-3 0,-5 6 0,3-5 0,2 1 0,-5 1 0,2-2 0,-2 1 0,-1-2 0,0 0 0,1 0 0,-4-4 0,2 0 0,-1-3 0,-8 0 0,7 0 0,-7 0 0,11 0 0,-4 0 0,2-3 0,-1-3 0,5-12 0,1 3 0,3-6 0,0 10 0,0 2 0,0-1 0,0 2 0,3-1 0,1 2 0,2 0 0,4 0 0,1-2 0,2 1 0,1 1 0,-4 4 0,0 3 0,0 0 0,-3 0 0,3 0 0,-4 0 0,4 0 0,-5 0 0,1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19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24575,'-4'6'0,"-2"1"0,6 3 0,-3-3 0,3 3 0,0-3 0,0 3 0,0-3 0,0 3 0,0-4 0,0 4 0,0-2 0,0 1 0,0-2 0,0 3 0,0-3 0,0 3 0,0-3 0,0 3 0,0-3 0,0 3 0,0-3 0,0 2 0,3 2 0,0-1 0,4 0 0,0-3 0,0 0 0,-1-1 0,1 1 0,0 0 0,0-4 0,2 0 0,-4-3 0,1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21.0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63 24575,'0'10'0,"0"-2"0,0 1 0,0-2 0,0 3 0,0-3 0,0 3 0,0-3 0,0 3 0,3 0 0,1 1 0,3-2 0,-1-5 0,1-1 0,0-3 0,2 0 0,-1 0 0,2-3 0,-4-4 0,-2 0 0,-1-3 0,0 3 0,-2 1 0,2-1 0,0 0 0,1 0 0,-1-2 0,0 1 0,-3-2 0,0 4 0,-4-11 0,0 7 0,-1-7 0,-1 11 0,5-1 0,-8-3 0,5 3 0,-6 0 0,0 4 0,3 3 0,-3 0 0,3 0 0,0 3 0,1 4 0,-1 0 0,0 3 0,3-3 0,1-1 0,3 1 0,0 0 0,0 3 0,0-6 0,0 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22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24575,'11'3'0,"-2"4"0,-2 0 0,0 6 0,0-5 0,-1 1 0,1-2 0,-3 0 0,2 0 0,-5-1 0,7 4 0,-6 0 0,7 1 0,-8 2 0,5-6 0,-6 3 0,3-3 0,0-1 0,-2 1 0,2 0 0,-3 0 0,0-1 0,0 4 0,0-2 0,0 1 0,0-2 0,0 3 0,0-3 0,0 3 0,0-3 0,-3 3 0,-1 0 0,-2 1 0,-1-2 0,0-2 0,1 0 0,2-1 0,-5 4 0,7-2 0,-7 1 0,6-2 0,-1-6 0,1 1 0,3-5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23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24575,'6'0'0,"1"0"0,0 0 0,3 0 0,-3 0 0,6 0 0,-3 0 0,1 0 0,-1 0 0,-4 0 0,1 0 0,3-3 0,-3 2 0,3-2 0,0 3 0,-3 0 0,3 0 0,-3 0 0,2 0 0,-1 0 0,-1 0 0,-4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25.4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24575,'11'3'0,"-1"0"0,-1-3 0,-1 0 0,2 0 0,-4-3 0,4 3 0,-2-3 0,1 3 0,-2-3 0,3 2 0,-3-2 0,0 3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5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24575,'70'-1'0,"74"2"0,-142 0 0,-1-1 0,1 0 0,0 0 0,0 1 0,-1-1 0,1 0 0,0 1 0,0 0 0,-1-1 0,1 1 0,-1 0 0,1 0 0,-1 0 0,1 0 0,-1 0 0,1 1 0,-1-1 0,0 0 0,0 0 0,1 1 0,0 1 0,-1 0 0,0 0 0,0 0 0,0 0 0,0 0 0,0 0 0,0 0 0,-1 0 0,0 1 0,0-1 0,0 0 0,0 4 0,-2 9 0,-1-1 0,0 1 0,-11 27 0,11-34 0,-1 6 0,-1 0 0,-1 0 0,0-1 0,-1 0 0,-1 0 0,-17 24 0,21-32 31,0-1 0,0 1 0,1 0 0,0 1 0,0-1 0,0 1 0,1-1 0,0 1 1,0 0-1,-1 10 0,0 5-600,2 0 0,0 22 0,2-33-6257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5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24575,'3'7'0,"-2"0"0,5-3 0,-5 2 0,5-2 0,-6 3 0,7-1 0,-4-2 0,1 2 0,2-2 0,-2 0 0,3 2 0,3-2 0,-3 3 0,3-1 0,-3 1 0,0-3 0,0 2 0,0-2 0,0 0 0,-1 2 0,1-5 0,0 5 0,0-2 0,0-1 0,0 3 0,0-5 0,-4 5 0,3-5 0,-2 2 0,3-3 0,-3 3 0,2-2 0,-2 2 0,3 0 0,-1-2 0,1 5 0,0-5 0,0 5 0,0-6 0,0 7 0,0-7 0,-4 6 0,0-5 0,-3 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3:41.50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57 24575,'-6'3'0,"2"1"0,1 3 0,3-1 0,0 1 0,0 3 0,0-3 0,0 3 0,0-3 0,0 3 0,0-3 0,3 6 0,1-9 0,2 5 0,1-5 0,0 3 0,0 0 0,-1-4 0,1 3 0,0-5 0,3 2 0,-3 0 0,3-2 0,-4 2 0,4-3 0,8 9 0,-3-7 0,3 7 0,-8-9 0,-4 0 0,4 0 0,-2 0 0,1 0 0,-2 0 0,3 0 0,-3 0 0,3 0 0,0-3 0,-3-1 0,3-3 0,-6 0 0,2 1 0,-5-1 0,5 0 0,-6-3 0,6 3 0,-5-3 0,5 3 0,-2 1 0,2-1 0,1 0 0,0 0 0,4-24 0,-4 21 0,4-21 0,-4 30 0,10-6 0,-5 6 0,9-4 0,-11 2 0,0 2 0,-3-2 0,3 3 0,-3 0 0,3 0 0,-3 0 0,2 0 0,-1 0 0,1 0 0,-2 0 0,3 3 0,0 4 0,1 1 0,-1 1 0,-7 1 0,0-2 0,3 4 0,-4-1 0,4-1 0,-6 0 0,0-3 0,-5 10 0,1-5 0,-1 9 0,-1-11 0,3 0 0,-4-3 0,0-1 0,0-2 0,-2 5 0,1-7 0,-2 4 0,4-9 0,-4 2 0,2-5 0,-1 2 0,2 0 0,0-2 0,0 3 0,1-4 0,-1 0 0,0 4 0,-3 0 0,3 0 0,-3-1 0,3-3 0,1 0 0,-1 4 0,0-3 0,0 2 0,-2-6 0,-2 3 0,1-3 0,0 0 0,6 3 0,-2-3 0,3 3 0,-7 0 0,2 1 0,-1-1 0,-1-3 0,2 3 0,-1-3 0,2 3 0,0 3 0,0 1 0,1 0 0,-1 3 0,-3-6 0,3 5 0,-3-2 0,3 0 0,-3 2 0,3-2 0,-3 3 0,4 0 0,-4 0 0,2 0 0,-1 0 0,2 0 0,-3 0 0,3 0 0,-3 0 0,3 0 0,-3 0 0,3 0 0,-3 0 0,3 3 0,1 1 0,-1 3 0,0-4 0,0 3 0,1-2 0,-1 3 0,3 0 0,1-4 0,3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5:04.8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1 470 24575,'0'-10'0,"0"0"0,0 3 0,0-3 0,6 0 0,-2-1 0,6-1 0,-3 4 0,0-5 0,-1 6 0,4-6 0,-3 6 0,3-3 0,0 0 0,-3 3 0,3-3 0,-3 3 0,3 1 0,0-1 0,4 0 0,-4 0 0,3-2 0,-6 4 0,13-10 0,0 4 0,-1 0 0,8-2 0,-7 3 0,10-1 0,-8-2 0,6 4 0,-5-4 0,-1 6 0,-4-5 0,2 7 0,-8 1 0,6-3 0,2 6 0,-8-8 0,16 3 0,-16-1 0,15-2 0,-14 8 0,29-10 0,-26 9 0,41-12 0,-41 9 0,27-7 0,-31 8 0,15-5 0,-7 4 0,2-1 0,-4 2 0,-5 1 0,-3-1 0,1-3 0,-2 4 0,8 0 0,-5 3 0,6 0 0,2 0 0,-11 0 0,8 0 0,0 0 0,-7 0 0,7 0 0,-8 0 0,2 0 0,-1 0 0,3 0 0,-2 0 0,-1 0 0,3 0 0,-6 0 0,6 3 0,5 2 0,-6-1 0,15 0 0,-15-1 0,16-2 0,-12 5 0,4-2 0,-9 2 0,2-2 0,-6 2 0,6-5 0,-6 2 0,6 0 0,-3-2 0,1 5 0,-1-6 0,-1 6 0,-1-2 0,5 3 0,4 1 0,-4-4 0,4 1 0,-11-2 0,26 11 0,-19-7 0,22 10 0,-25-17 0,1 3 0,1 0 0,-4-2 0,5 5 0,4-1 0,-4 2 0,4 2 0,-8-6 0,-1 3 0,2-5 0,-4 2 0,4 0 0,-2-2 0,4 8 0,-1-5 0,2 6 0,-2-6 0,9 3 0,-8 0 0,6 2 0,-9-2 0,-2-4 0,0 0 0,3 1 0,-3-1 0,3 0 0,0 0 0,-3 1 0,3 0 0,0 2 0,-3-5 0,3 5 0,-3-6 0,-1 3 0,1-3 0,0 3 0,2-2 0,2 8 0,-1-7 0,10 8 0,-10-6 0,17 1 0,-18 1 0,18 4 0,-17-5 0,7 4 0,-8-9 0,9 4 0,-6-3 0,15 8 0,8-1 0,-9-2 0,17 10 0,-21-9 0,-2 3 0,21 1 0,-28-9 0,44 12 0,-41-9 0,20 5 0,-23-6 0,8 3 0,-9-6 0,5 7 0,15-7 0,-19 5 0,21-6 0,-16 12 0,-3-10 0,3 7 0,-8-9 0,0 3 0,0-2 0,0 2 0,0 0 0,7-2 0,-8 5 0,8-6 0,-7 3 0,8-3 0,-3 0 0,13 9 0,-13-7 0,13 7 0,-12-9 0,4 0 0,1 5 0,-6-4 0,13 3 0,-13-4 0,6 0 0,-7 0 0,-4 0 0,10 0 0,-11 0 0,8 0 0,-10-3 0,3 2 0,-3-5 0,3 6 0,0-6 0,-3 5 0,6-5 0,-3 2 0,1-3 0,-1 1 0,-4 2 0,1-2 0,3 5 0,-3-5 0,3 5 0,0-8 0,-3 5 0,3-3 0,-3 1 0,3 2 0,0 1 0,4-6 0,-1 4 0,1-4 0,-1 2 0,8-1 0,1-1 0,1 1 0,-6-1 0,3 1 0,-7-2 0,7 1 0,-9 0 0,2 2 0,-3 3 0,1-2 0,-2 2 0,-2-2 0,0-1 0,0 3 0,-1-2 0,4 2 0,-3-2 0,3-1 0,-3 0 0,3 0 0,-3 4 0,6-3 0,-6 2 0,3 0 0,7-3 0,-8 6 0,8-7 0,0 3 0,-4-5 0,4 1 0,-7 2 0,-3 1 0,0 3 0,-1-1 0,1-2 0,0 2 0,-1-2 0,1 2 0,-3 1 0,-1 3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05:07.2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24575,'7'7'0,"-1"0"0,1-3 0,0 2 0,0-3 0,-1 1 0,4-1 0,-2 0 0,1-2 0,-2 2 0,3 0 0,-3-2 0,3 2 0,-3-3 0,3 0 0,-3 0 0,3 0 0,-3 0 0,2 0 0,-1 0 0,2 0 0,-4 0 0,4 0 0,-3 0 0,3 0 0,-3 0 0,3 0 0,-3 0 0,3 0 0,-3 0 0,2 0 0,-1 3 0,2-3 0,-4 3 0,4-3 0,-2 3 0,1 1 0,-5 6 0,2-3 0,-5 6 0,2-5 0,-3 11 0,0-9 0,0 7 0,3-8 0,-2-1 0,2 5 0,-3-6 0,0 6 0,0-6 0,0 3 0,0-3 0,0 3 0,0-3 0,0 3 0,0-3 0,0 2 0,0-1 0,0 2 0,0-4 0,0 4 0,0-3 0,0 3 0,0-3 0,0 0 0,0-1 0,0 1 0,0-3 0,0-1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2:03:4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1071 125 24575,'-63'-24'0,"23"10"0,-40-13 0,52 17 0,-33-6 0,33 6 0,-36 1 0,28 0 0,-12 8 0,16-4 0,1 5 0,6 0 0,-5 0 0,17 0 0,-8 0 0,13 0 0,-6 0 0,6 0 0,-2 0 0,2 0 0,1 3 0,0 1 0,-4 4 0,0-1 0,-3 0 0,-1 0 0,1 1 0,-8 0 0,8-3 0,-7 3 0,13-4 0,-2 0 0,-1 2 0,3-2 0,-6 3 0,6 1 0,-5-1 0,5-3 0,-3 5 0,4-4 0,0 6 0,-1-4 0,1 0 0,0 0 0,0 1 0,0-1 0,2 0 0,-1 0 0,2 1 0,-3-1 0,0 0 0,3 0 0,-3 1 0,6-1 0,-5-3 0,5 2 0,-5-5 0,5 5 0,-6-2 0,3 1 0,0 4 0,-2-7 0,2 7 0,0-5 0,-3 4 0,3-1 0,-3 0 0,0 0 0,0 1 0,0-1 0,-1 0 0,1-3 0,3 3 0,1-7 0,3 4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2:03:4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24575,'0'24'0,"0"-2"0,0 0 0,0-5 0,0 13 0,0-14 0,0 14 0,0-13 0,0 5 0,0-8 0,0-2 0,0-2 0,0-3 0,6-3 0,26-1 0,-4-3 0,35 0 0,-27 0 0,28 0 0,-28 0 0,4 0 0,-18 0 0,-8 0 0,-2 0 0,-2 0 0,-3 0 0,-3 0 0,0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2:04:0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24575,'10'0'0,"-2"-3"0,6 2 0,-6-5 0,13 5 0,-8-5 0,10 5 0,-1-7 0,2 7 0,8-4 0,0 5 0,-8 0 0,6-5 0,-14 4 0,14-3 0,-13 4 0,13 0 0,-14 0 0,14 0 0,-14 0 0,7 0 0,-12 0 0,-1 0 0,1 3 0,-3-2 0,2 2 0,-3 0 0,1-2 0,-1 5 0,3-2 0,-2 3 0,3 1 0,-4-1 0,0 0 0,1 0 0,-1 4 0,0-3 0,4 6 0,0-3 0,0 3 0,-1 1 0,-2-4 0,-1 3 0,0-6 0,4 5 0,-7-5 0,6 3 0,-6-4 0,3 0 0,1 1 0,-4-1 0,2 0 0,-5 0 0,5 1 0,-5-1 0,6 0 0,-7 0 0,7 4 0,-6-3 0,5 2 0,-5-3 0,5 1 0,-5-1 0,2 0 0,-3 0 0,0 1 0,0-1 0,0-3 0,0-1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2:04:08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24575,'22'3'0,"-4"1"0,-8 3 0,1 1 0,-3-1 0,2 0 0,1 0 0,-3 0 0,5 1 0,-4-1 0,1-3 0,-3 2 0,0-2 0,1 0 0,-1 3 0,0-6 0,4-5 0,0-4 0,3-3 0,1-3 0,-4 6 0,3-2 0,-6 3 0,2 0 0,-3-1 0,-3 1 0,3 3 0,-6-2 0,2 5 0,-3-2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29:54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24575,'-1'1'0,"0"-1"0,1 0 0,-1 1 0,1-1 0,-1 0 0,1 1 0,-1-1 0,1 0 0,-1 1 0,1-1 0,-1 1 0,1-1 0,-1 1 0,1-1 0,0 1 0,-1-1 0,1 1 0,0-1 0,-1 1 0,1 0 0,0-1 0,0 1 0,0-1 0,0 1 0,0 0 0,-1-1 0,1 2 0,-2 21 0,2-20 0,0 13 0,1 0 0,4 25 0,2 21 0,-7-57 0,5 101 0,-3-94 0,1 1 0,0-1 0,0 1 0,1-1 0,1 0 0,7 14 0,1 3 0,-10-22 0,0-1 0,0 1 0,1 0 0,5 6 0,-8-10 0,1-1 0,0 0 0,1 0 0,-1 0 0,0-1 0,0 1 0,1 0 0,-1-1 0,1 1 0,0-1 0,-1 0 0,1 0 0,0 0 0,4 1 0,7 0-1365,-1-1-5461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29:5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24575,'0'-2'0,"3"-1"0,2 0 0,3 1 0,4-2 0,3 0 0,1 0 0,-1 2 0,0 0 0,0 1 0,-1 1 0,0 0 0,-1 0 0,0 0 0,0 0 0,0 0 0,0 1 0,-3-1-8191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29:5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27 24575,'-12'-1'0,"1"0"0,-1-1 0,0 0 0,-14-5 0,16 3 0,0 2 0,0-1 0,0 2 0,0-1 0,-1 1 0,-12 1 0,21 0 0,1 0 0,0 0 0,0 0 0,0 1 0,0-1 0,0 0 0,-1 1 0,1-1 0,0 1 0,0 0 0,0-1 0,0 1 0,0 0 0,1-1 0,-1 1 0,0 0 0,0 0 0,0 0 0,1 0 0,-1 0 0,0 0 0,0 2 0,-1 0 0,1 0 0,0 1 0,0-1 0,0 1 0,1-1 0,-1 1 0,1 6 0,0 0 0,1 0 0,0 0 0,0 0 0,6 18 0,-5-23 0,0 0 0,0 1 0,1-1 0,0 0 0,0-1 0,0 1 0,1 0 0,0-1 0,0 0 0,7 6 0,-9-8 0,1 1 0,-1-1 0,1-1 0,0 1 0,0 0 0,0-1 0,0 0 0,0 1 0,0-1 0,0 0 0,0 0 0,0-1 0,1 1 0,-1-1 0,0 0 0,1 0 0,-1 0 0,0 0 0,6-1 0,-8 0 0,0 1 0,1-1 0,-1 1 0,0-1 0,0 0 0,0 0 0,1 0 0,-1 0 0,0 0 0,0 0 0,0 0 0,0 0 0,-1 0 0,1 0 0,0 0 0,0-1 0,-1 1 0,1 0 0,0 0 0,-1-1 0,0 1 0,1-1 0,-1 1 0,0 0 0,0-1 0,1-1 0,-1-7 0,1 1 0,-2 0 0,0-10 0,0 4 0,0-2 0,0 11 0,0-1 0,1 1 0,0 0 0,0-1 0,0 1 0,1 0 0,0 0 0,3-12 0,-4 18 0,0 0 0,1 0 0,-1 0 0,0 0 0,0 0 0,0-1 0,0 1 0,0 0 0,0 0 0,0 0 0,0 0 0,0 0 0,0 0 0,0 0 0,0 0 0,0-1 0,1 1 0,-1 0 0,0 0 0,0 0 0,0 0 0,0 0 0,0 0 0,0 0 0,0 0 0,1 0 0,-1 0 0,0 0 0,0 0 0,0 0 0,0 0 0,0 0 0,0 0 0,1 0 0,-1 0 0,0 0 0,0 0 0,0 0 0,0 0 0,0 0 0,0 0 0,1 0 0,-1 0 0,0 0 0,0 0 0,0 0 0,0 0 0,0 0 0,0 1 0,0-1 0,1 0 0,-1 0 0,0 0 0,6 10 0,1 12 0,-4-12-341,1 0 0,0 0-1,8 15 1,-5-13-6485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7.8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24575,'0'10'0,"0"-2"0,3 5 0,-2-6 0,2 6 0,-3 5 0,3-2 0,-3 5 0,3-7 0,-3-1 0,0-2 0,0-1 0,0-3 0,0 3 0,0-3 0,0 3 0,0-3 0,0 0 0,0 0 0,3-3 0,-2 2 0,2-9 0,0 3 0,1-7 0,0 0 0,2 0 0,-2 0 0,3 0 0,0 4 0,-4-4 0,3 7 0,-2-3 0,0 0 0,2 2 0,-2-2 0,3 0 0,0 2 0,0-2 0,-1 3 0,1 0 0,0 0 0,0 0 0,0 3 0,0 1 0,-4 3 0,4-1 0,-4 4 0,1-2 0,2 2 0,-5-3 0,2 0 0,-3 2 0,3-1 0,-2 2 0,2-3 0,-3 0 0,0 0 0,0-1 0,0 1 0,-3 0 0,-1 0 0,-3 0 0,0 0 0,0-1 0,-2 1 0,1 0 0,-2 0 0,3 0 0,0 0 0,1-3 0,-1 2 0,0-3 0,0 1 0,0 2 0,0-5 0,0 2 0,1-3 0,2 3 0,-2-2 0,5 2 0,-2-3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24575,'1'8'0,"0"-1"0,0 1 0,1 0 0,0-1 0,4 11 0,-3-9 0,0 0 0,0 0 0,1 14 0,10 115 0,-14-143 0,-2-12 0,2-1 0,0 1 0,5-28 0,-4 39 0,0 0 0,0 0 0,1 1 0,0-1 0,1 1 0,-1 0 0,1-1 0,0 1 0,0 0 0,0 1 0,1-1 0,0 0 0,0 1 0,0 0 0,8-6 0,19-10-1365,-17 14-5461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0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14 24575,'0'-1'0,"0"1"0,-1-1 0,1 0 0,0 0 0,-1 1 0,1-1 0,-1 1 0,1-1 0,-1 0 0,0 1 0,1-1 0,-1 1 0,0-1 0,1 1 0,-1 0 0,0-1 0,1 1 0,-1 0 0,0-1 0,0 1 0,1 0 0,-1 0 0,0 0 0,0 0 0,0-1 0,1 1 0,-2 0 0,-27-2 0,26 2 0,-1 0 0,0 0 0,-1 0 0,1 1 0,0-1 0,0 1 0,0 0 0,0 0 0,0 0 0,0 1 0,1-1 0,-1 1 0,0 0 0,-6 4 0,9-4 0,-1-1 0,1 1 0,-1-1 0,1 1 0,0 0 0,0-1 0,0 1 0,0 0 0,0 0 0,0 0 0,0 0 0,1 0 0,-1 0 0,1 0 0,-1 0 0,1 0 0,0 0 0,0 0 0,0 0 0,0 0 0,0 0 0,0 0 0,1 0 0,-1 0 0,0 0 0,1 0 0,0 0 0,0 0 0,1 3 0,0-2 0,-1 1 0,0-1 0,1 0 0,0-1 0,0 1 0,0 0 0,0 0 0,0-1 0,1 1 0,-1-1 0,1 0 0,-1 0 0,1 0 0,0 0 0,0 0 0,0-1 0,0 1 0,0-1 0,0 0 0,0 0 0,1 0 0,-1 0 0,0 0 0,1-1 0,-1 1 0,0-1 0,7 0 0,-6-1 0,0 0 0,0 0 0,0 0 0,-1 0 0,1 0 0,0-1 0,0 1 0,-1-1 0,1 0 0,-1-1 0,1 1 0,-1 0 0,0-1 0,0 0 0,0 0 0,0 1 0,-1-2 0,1 1 0,-1 0 0,0-1 0,0 1 0,0-1 0,1-3 0,0-1 0,-1 4 0,-1 0 0,1 1 0,-1-1 0,1 0 0,5-5 0,-7 9 0,0-1 0,0 1 0,1 0 0,-1-1 0,0 1 0,1 0 0,-1 0 0,0-1 0,1 1 0,-1 0 0,0 0 0,1 0 0,-1 0 0,0 0 0,1-1 0,-1 1 0,0 0 0,1 0 0,-1 0 0,1 0 0,-1 0 0,0 0 0,1 0 0,-1 0 0,1 1 0,0-1 0,0 1 0,0-1 0,0 1 0,0-1 0,-1 1 0,1 0 0,0 0 0,0-1 0,-1 1 0,1 0 0,0 0 0,-1 0 0,1 0 0,0 1 0,2 5 0,1 1 0,-1 0 0,-1 0 0,1 0 0,-1 0 0,-1 0 0,1 1 0,-1 8 0,-2 72 0,-1-40 0,2-46 0,1 0 0,-1-1 0,0 1 0,-1-1 0,1 1 0,0-1 0,-1 1 0,0 0 0,1-1 0,-1 0 0,0 1 0,0-1 0,-1 0 0,1 1 0,0-1 0,-1 0 0,1 0 0,-1 0 0,0 0 0,0 0 0,1-1 0,-1 1 0,-1 0 0,1-1 0,0 1 0,0-1 0,0 0 0,-1 0 0,1 0 0,0 0 0,-1 0 0,1 0 0,-1-1 0,0 1 0,1-1 0,-1 0 0,1 0 0,-5 0 0,1 0 0,0-1 0,0 1 0,0-1 0,0-1 0,1 1 0,-1-1 0,0 0 0,1 0 0,-11-6 0,13 7 0,1 0 0,0 0 0,0-1 0,0 1 0,0-1 0,0 1 0,0-1 0,0 1 0,0-1 0,1 0 0,-1 0 0,1 0 0,-1 0 0,1 0 0,0 0 0,0 0 0,0-1 0,0 1 0,0 0 0,0-1 0,1 1 0,-1 0 0,1-1 0,0 1 0,0-1 0,0 1 0,0-3 0,0 4 0,0 0 0,1 0 0,-1 0 0,1 0 0,-1 0 0,1 0 0,-1 0 0,1 0 0,0 1 0,-1-1 0,1 0 0,0 0 0,0 1 0,0-1 0,-1 0 0,1 1 0,0-1 0,0 1 0,0-1 0,0 1 0,0 0 0,0-1 0,0 1 0,0 0 0,2 0 0,32-3 0,-16 2 0,8-3-1365,-15 2-5461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0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24575,'10'0'0,"0"-1"0,1-1 0,-1 1 0,0-2 0,0 1 0,0-2 0,-1 1 0,1-1 0,16-10 0,-11 6 0,-3 2 0,1 0 0,-1-1 0,-1-1 0,17-13 0,-26 19 0,1 0 0,-1 0 0,0-1 0,0 1 0,1-1 0,-1 1 0,-1-1 0,1 0 0,0 0 0,-1 1 0,1-1 0,-1 0 0,0 0 0,0-1 0,0 1 0,-1 0 0,1 0 0,-1 0 0,0-1 0,1 1 0,-1 0 0,-1 0 0,1-1 0,0 1 0,-2-4 0,1 4 0,0 1 0,-1 0 0,1 0 0,-1 0 0,1 0 0,-1 0 0,0 0 0,0 0 0,0 0 0,0 1 0,0-1 0,0 1 0,0 0 0,-1-1 0,1 1 0,0 0 0,-1 0 0,1 0 0,-1 1 0,-4-2 0,-4 0 0,-1 0 0,0 1 0,-14 0 0,23 0 0,0 1 0,0 0 0,0 0 0,0 0 0,0 1 0,1-1 0,-1 1 0,0-1 0,0 1 0,0 0 0,0 0 0,0 0 0,1 1 0,-1-1 0,1 1 0,-1-1 0,1 1 0,-1 0 0,1 0 0,0 0 0,0 0 0,0 0 0,0 1 0,0-1 0,1 1 0,-1-1 0,1 1 0,-1-1 0,1 1 0,0 0 0,0 0 0,0 0 0,0-1 0,1 1 0,-1 0 0,1 0 0,0 6 0,-1 11 0,1-1 0,0 1 0,7 34 0,-5-42 0,0-1 0,1 0 0,1 0 0,0-1 0,1 1 0,0-1 0,11 19 0,-8-19 0,-1-1 0,2 0 0,15 14 0,-21-20 0,1 0 0,-1-1 0,0 1 0,1-1 0,-1 0 0,1 0 0,0 0 0,0-1 0,0 1 0,0-1 0,0 0 0,0 0 0,0-1 0,7 1 0,-1-4-1365,-1-2-5461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0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24575,'0'497'0,"0"-489"0,1 1 0,0-1 0,0 1 0,0-1 0,1 1 0,1-1 0,0 0 0,7 15 0,-8-19 0,-1-1 0,2 1 0,-1-1 0,0 0 0,1 0 0,-1 0 0,1 0 0,0 0 0,0 0 0,0-1 0,0 1 0,0-1 0,1 0 0,-1 0 0,1-1 0,-1 1 0,1-1 0,0 1 0,0-1 0,0 0 0,4 0 0,27 1 0,59-5 0,-93 3-40,0 0 0,0 0 0,0 0 0,0 0-1,0 0 1,0 0 0,0 0 0,0 0 0,0 0 0,0-1 0,0 1-1,0 0 1,0-1 0,0 1 0,0 0 0,-1-1 0,1 1-1,0-1 1,0 0 0,0 1 0,-1-1 0,1 0 0,0 1 0,-1-1-1,1 0 1,0 0 0,-1 0 0,1 1 0,-1-1 0,1 0-1,-1 0 1,0 0 0,1-1 0,-2-9-6786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0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24575,'0'-3'0,"2"0"0,3 1 0,3-1 0,3 2 0,1 0 0,0 0 0,2 1 0,-1 0 0,1 0 0,-1 0 0,1 0 0,-1 0 0,0 0 0,-2 0-8191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1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24575,'-2'0'0,"1"1"0,0-1 0,0 1 0,-1-1 0,1 1 0,0-1 0,0 1 0,0 0 0,0 0 0,0-1 0,0 1 0,0 0 0,0 0 0,0 0 0,0 0 0,0 0 0,0 0 0,0 2 0,-14 23 0,14-23 0,-5 12 0,0 0 0,2-1 0,-1 2 0,2-1 0,0 0 0,1 1 0,1 0 0,0-1 0,1 1 0,3 21 0,-1-30-76,0-1 1,0 1-1,0-1 0,1 0 0,0 0 0,1-1 0,-1 1 0,1 0 1,0-1-1,0 0 0,1 0 0,0 0 0,0-1 0,0 1 1,0-1-1,0-1 0,12 7 0,-7-7-6750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1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24575,'0'303'0,"7"-246"0,0 0 0,-7-31-1365,0-15-5461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13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82 24575,'0'-4'0,"0"1"0,-1-1 0,1 0 0,-1 1 0,0-1 0,0 1 0,-1-1 0,1 1 0,-1-1 0,0 1 0,1 0 0,-1 0 0,-1 0 0,1 0 0,0 0 0,-1 0 0,0 0 0,1 1 0,-5-4 0,4 5 0,1-1 0,-1 0 0,1 1 0,-1 0 0,0-1 0,0 1 0,1 0 0,-1 1 0,0-1 0,0 0 0,0 1 0,0 0 0,0-1 0,0 1 0,0 0 0,0 1 0,1-1 0,-1 0 0,0 1 0,0 0 0,0-1 0,0 1 0,0 0 0,1 1 0,-4 1 0,4-2 0,0 0 0,1 1 0,-1 0 0,0-1 0,1 1 0,-1 0 0,1 0 0,0 0 0,-1 0 0,1 0 0,0 0 0,0 0 0,1 1 0,-1-1 0,0 0 0,1 1 0,-1-1 0,1 0 0,-1 4 0,1 7 0,0 0 0,2 19 0,0-10 0,-2-16 0,0-1 0,1 0 0,0 0 0,0 0 0,0 0 0,0 0 0,1 0 0,2 6 0,-3-10 0,0 0 0,-1 0 0,1 0 0,0 0 0,0 0 0,0 0 0,0 0 0,-1 0 0,1 0 0,1-1 0,-1 1 0,0 0 0,0-1 0,0 1 0,0-1 0,0 1 0,1-1 0,-1 1 0,0-1 0,0 0 0,1 0 0,-1 1 0,0-1 0,0 0 0,1 0 0,-1 0 0,0 0 0,0-1 0,1 1 0,-1 0 0,0-1 0,0 1 0,1 0 0,-1-1 0,0 0 0,0 1 0,0-1 0,0 0 0,2 0 0,-1-1 0,0 1 0,0-1 0,0 1 0,1-1 0,-2 0 0,1 0 0,0 0 0,0 0 0,0 0 0,-1 0 0,0-1 0,1 1 0,-1 0 0,0-1 0,1-2 0,1-4 0,-1 0 0,0 0 0,0-10 0,3-12 0,-5 31 0,0 0 0,0-1 0,0 1 0,0 0 0,0 0 0,0 0 0,0 0 0,0 0 0,0 0 0,0 0 0,0-1 0,0 1 0,0 0 0,0 0 0,0 0 0,0 0 0,1 0 0,-1 0 0,0 0 0,0-1 0,0 1 0,0 0 0,0 0 0,0 0 0,0 0 0,0 0 0,0 0 0,0 0 0,0 0 0,1 0 0,-1 0 0,0 0 0,0 0 0,0 0 0,0 0 0,0-1 0,0 1 0,0 0 0,1 0 0,-1 0 0,0 0 0,0 0 0,0 0 0,0 0 0,0 0 0,0 0 0,0 1 0,1-1 0,-1 0 0,0 0 0,0 0 0,0 0 0,0 0 0,0 0 0,0 0 0,0 0 0,1 0 0,-1 0 0,0 0 0,6 10 0,5 14 0,10 35-1365,-15-46-5461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17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24575,'8'95'0,"-2"-41"0,-2-21 0,11 41 0,-9-50 0,-1 1 0,-1 0 0,1 37 0,-3-23-1365,1-28-5461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1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24575,'5'-4'0,"0"0"0,0 0 0,0 1 0,1-1 0,-1 1 0,1 0 0,0 1 0,0-1 0,0 1 0,0 1 0,0-1 0,11-1 0,-15 3 0,0 0 0,1-1 0,-1 1 0,0 0 0,0 0 0,0 0 0,1 1 0,-1-1 0,0 0 0,0 1 0,0 0 0,0-1 0,1 1 0,-1 0 0,0 0 0,-1 0 0,1 0 0,0 0 0,0 1 0,0-1 0,-1 1 0,1-1 0,0 1 0,-1 0 0,0-1 0,1 1 0,-1 0 0,0 0 0,0 0 0,0 0 0,0 0 0,0 0 0,0 0 0,-1 0 0,1 0 0,-1 1 0,0-1 0,1 3 0,0 5 0,0 1 0,-1-1 0,0 1 0,-1-1 0,-3 20 0,3-26 0,0-1 0,0 1 0,-1-1 0,1 0 0,-1 1 0,1-1 0,-1 0 0,0 0 0,0 0 0,-1 0 0,1 0 0,0 0 0,-1-1 0,0 1 0,0-1 0,0 0 0,0 0 0,0 0 0,0 0 0,-4 1 0,-33 10-1365,28-10-5461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8.9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48 24575,'10'0'0,"-3"-3"0,3 2 0,-3-2 0,0 0 0,0 2 0,0-5 0,0 6 0,-1-3 0,1 0 0,0 2 0,0-2 0,-3 0 0,2 2 0,-2-2 0,3 3 0,-4-3 0,3 2 0,-2-2 0,3 0 0,0 2 0,-3-2 0,-1 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2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5 106 24575,'41'1'0,"62"8"0,-102-8 0,0-1 0,0 0 0,1 1 0,-1-1 0,0 0 0,0 0 0,0 0 0,1 0 0,-1 0 0,0 0 0,0 0 0,0 0 0,1-1 0,-1 1 0,0 0 0,0-1 0,0 1 0,0-1 0,0 1 0,0-1 0,0 0 0,0 1 0,0-1 0,0 0 0,0 0 0,0 1 0,0-1 0,-1 0 0,2-2 0,-1 1 0,-1 1 0,0-1 0,0 0 0,0 0 0,0 0 0,0 0 0,0 0 0,0 1 0,-1-1 0,1 0 0,-1 0 0,1 0 0,-1 1 0,0-1 0,1 0 0,-1 0 0,0 1 0,-2-3 0,-1-2 0,0 1 0,0 0 0,-1 0 0,1 0 0,-1 1 0,0-1 0,-1 1 0,1 0 0,-1 1 0,0-1 0,1 1 0,-2 0 0,1 1 0,0-1 0,0 1 0,-1 1 0,1-1 0,-1 1 0,0 0 0,1 0 0,-1 1 0,-13 1 0,19-1 0,0 0 0,-1 0 0,1 1 0,0-1 0,-1 1 0,1-1 0,0 1 0,0-1 0,-1 1 0,1 0 0,0-1 0,0 1 0,0 0 0,0 0 0,0 0 0,0 0 0,0 0 0,0 0 0,0 0 0,1 0 0,-1 0 0,0 1 0,1-1 0,-1 0 0,1 0 0,-1 1 0,1-1 0,-1 0 0,1 1 0,0-1 0,0 2 0,-1 6 0,0 0 0,1 0 0,2 17 0,-1-9 0,-1-11 0,1 1 0,0-1 0,0 0 0,0 1 0,0-1 0,1 0 0,0 1 0,0-1 0,1 0 0,0-1 0,0 1 0,0 0 0,1-1 0,0 0 0,0 0 0,0 0 0,9 8 0,-7-8 0,1-1 0,-1 0 0,1 0 0,0-1 0,0 0 0,0 0 0,1 0 0,-1-1 0,1 0 0,-1 0 0,1-1 0,0 0 0,0-1 0,11 0 0,-6 0-1365,-2-1-5461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2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24575,'6'70'0,"0"-13"0,0 50 0,2 91 0,-8-190-273,1 1 0,-1-1 0,2 0 0,3 15 0,-3-15-6553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30:2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24575,'2'-2'0,"0"1"0,-1-1 0,1 1 0,0 0 0,0 0 0,0 0 0,0 0 0,0 0 0,0 0 0,0 1 0,0-1 0,0 0 0,0 1 0,1 0 0,-1-1 0,0 1 0,0 0 0,0 0 0,1 1 0,-1-1 0,0 0 0,0 1 0,0-1 0,0 1 0,0 0 0,0-1 0,0 1 0,0 0 0,0 0 0,0 1 0,0-1 0,2 2 0,0 0 0,1 0 0,-1 1 0,0 0 0,0 0 0,0 0 0,0 1 0,-1-1 0,0 1 0,0 0 0,0 0 0,3 7 0,5 20 0,-2 1 0,9 57 0,-15-69 0,-2 0 0,0 1 0,-1-1 0,-1 0 0,-5 32 0,5-47-114,-1-1 1,1 1-1,-1-1 0,0 1 0,-1-1 1,1 0-1,-1 0 0,0 0 0,0 0 1,0 0-1,-5 4 0,-3 1-6712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3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24575,'4'7'0,"2"-1"0,-5 1 0,2 3 0,-3 0 0,3 3 0,-3-2 0,3-2 0,0 1 0,-2 0 0,2 4 0,0-4 0,1 0 0,0-1 0,1-1 0,-4 2 0,2-1 0,-3-1 0,3 1 0,-2-2 0,2 3 0,-3-3 0,0 3 0,0-4 0,3 1 0,-2 0 0,2-1 0,-3 1 0,0 0 0,0 2 0,0-1 0,0 2 0,0-4 0,5 4 0,-3-3 0,4 3 0,-6-3 0,0 2 0,0-1 0,3 4 0,-2-1 0,2-1 0,-3 3 0,0-3 0,0 1 0,0-2 0,0-2 0,0 3 0,0-6 0,0 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3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24575,'2'-6'0,"2"-1"0,3 0 0,0 3 0,-1-1 0,1 1 0,0 0 0,-1 1 0,1 3 0,0-3 0,-1 2 0,1-2 0,0 3 0,-1 3 0,1 1 0,0 3 0,-1 0 0,-2-1 0,2 4 0,-5-3 0,2 6 0,-3-6 0,-3 6 0,-1-3 0,-3 1 0,4-2 0,-3-2 0,-1 3 0,0 0 0,-3 1 0,6 1 0,-2-4 0,6 1 0,-9 1 0,4-3 0,-4 3 0,5-3 0,-2-1 0,5-5 0,-2-2 0,3-5 0,0 2 0,0 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3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24575,'4'6'0,"3"11"0,-3-8 0,1 18 0,1-17 0,-5 9 0,5-8 0,-5 2 0,6 8 0,-6-9 0,4 5 0,-5-11 0,0 4 0,5 0 0,3 4 0,-1-4 0,2 3 0,-8-6 0,2 6 0,0-3 0,1-5 0,-1-3 0,0-9 0,-3 1 0,3-4 0,-2-1 0,6-9 0,-6 8 0,7-8 0,-7 13 0,7-6 0,-3 6 0,5-6 0,-7 5 0,3-4 0,-2 4 0,3-1 0,-1-1 0,1 3 0,0-3 0,-4 3 0,3 1 0,-2-1 0,3 0 0,-1 4 0,4 0 0,-3 0 0,0 2 0,-4-2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3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74 24575,'6'0'0,"1"0"0,3 0 0,-3 0 0,3 0 0,-4 0 0,4 0 0,0 0 0,1 0 0,2 0 0,-6 0 0,3 0 0,-4 0 0,4-3 0,-3 0 0,0-4 0,-4 0 0,-3 1 0,0-4 0,0 3 0,0-3 0,-3 3 0,-4 1 0,0 2 0,-3 1 0,4 3 0,-1 0 0,-3 0 0,3 0 0,-3 0 0,3 0 0,-2 0 0,1 0 0,-1 3 0,2 1 0,0 2 0,4 1 0,-3 0 0,2-1 0,0 1 0,-2 0 0,6-1 0,-3 1 0,-6 10 0,7-8 0,-7 8 0,9-7 0,-3-3 0,-1 3 0,1-4 0,0 4 0,3-3 0,0 3 0,0-3 0,0 2 0,0-1 0,0 1 0,3 1 0,-3-2 0,6 1 0,-5-2 0,2 0 0,1 9 0,0-6 0,5 3 0,-3-10 0,4 0 0,-3-2 0,6 2 0,-6-3 0,6 0 0,-6 0 0,3 0 0,-3 0 0,2 0 0,2-6 0,-4 2 0,-1-6 0,-6 0 0,0 0 0,3 0 0,-2-3 0,2 8 0,-3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24575,'3'6'0,"-3"11"0,3-5 0,0 6 0,-2 2 0,11-1 0,-10 3 0,10-1 0,-7-1 0,-1-7 0,0 13 0,-1-13 0,1 7 0,2-6 0,1-4 0,-3 10 0,2-11 0,-5 8 0,1-11 0,1 1 0,-2 0 0,2-1 0,-3 1 0,0 0 0,6 2 0,-4-1 0,4 2 0,-3-1 0,-3-1 0,3 1 0,-3-11 0,-4-10 0,3 0 0,-7-5 0,8 8 0,-6 1 0,5-1 0,-5 2 0,2 3 0,-5-2 0,1 6 0,-4-3 0,4 3 0,-1 0 0,2 0 0,-10 0 0,8 0 0,-8 0 0,7 0 0,3 0 0,-3 3 0,4 0 0,-1 4 0,0-3 0,1 2 0,-1-3 0,0 4 0,4 0 0,-3 2 0,5-1 0,-2 4 0,3-4 0,0 2 0,0-4 0,0 4 0,0-3 0,0 3 0,0-3 0,3 2 0,1-1 0,2-2 0,1-3 0,0-3 0,2 3 0,-1-2 0,4 5 0,-1-5 0,-1 2 0,3-3 0,-3 0 0,1 0 0,-2 0 0,-2 0 0,2 0 0,-1 0 0,2-3 0,-4-1 0,4 0 0,-3-2 0,3 3 0,-3-4 0,-4 0 0,0 1 0,-3-1 0,0 0 0,5-10 0,-4 11 0,3-7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24575,'6'-4'0,"4"1"0,-2 3 0,1 0 0,-2 0 0,3 0 0,-3 0 0,3 0 0,-7 0 0,0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24575,'6'3'0,"-2"1"0,-1 6 0,-3 10 0,0-11 0,0 8 0,3-10 0,-2 0 0,2-1 0,-3 1 0,0 0 0,3-4 0,-3 0 0,3-3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39.7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24575,'4'3'0,"2"1"0,-5 3 0,2 3 0,0-3 0,-2 3 0,2 0 0,0 1 0,-3 10 0,3-6 0,2 14 0,-4-14 0,8 14 0,-8-6 0,7-1 0,-8 0 0,3-9 0,0 1 0,-2-3 0,2 2 0,-3-6 0,0 3 0,0-3 0,0-3 0,0-1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34 24575,'4'-6'0,"-1"-1"0,-6 0 0,-1 1 0,-5 2 0,1 1 0,-2 3 0,4 0 0,-4 0 0,3 0 0,-3 0 0,3 0 0,-2 0 0,-2 6 0,1-2 0,0 6 0,1 0 0,4-3 0,-4 6 0,4 4 0,1-5 0,0 5 0,4-7 0,0-3 0,0 3 0,0-3 0,0 2 0,0-1 0,0 1 0,0-2 0,0 3 0,3-3 0,0 0 0,4-4 0,0-3 0,2 3 0,-1-2 0,1 1 0,-2-2 0,3 3 0,-3-2 0,3 2 0,-3-3 0,2 0 0,2-6 0,-1 2 0,0-6 0,-7 0 0,0 6 0,-3-2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24575,'0'7'0,"3"-1"0,-2 11 0,2-5 0,-3 9 0,6-8 0,-5 22 0,5-16 0,-1 23 0,-4-29 0,17 28 0,-15-28 0,11 29 0,-5-23 0,-4 0 0,5 1 0,-7-13 0,-3 3 0,0 0 0,3-3 0,-3 3 0,6-4 0,-5 1 0,2 0 0,3 2 0,-2-4 0,9-2 0,-6-7 0,3-2 0,-6-4 0,-1 5 0,-3-1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24575,'7'-4'0,"0"1"0,0 6 0,-1-2 0,4 2 0,-3-3 0,3 0 0,-3 0 0,2 0 0,-1 0 0,1 0 0,-2 0 0,0-3 0,-1 2 0,1-2 0,0 3 0,-1 0 0,1-3 0,0 2 0,-1-5 0,1 5 0,0-4 0,3 4 0,-3-2 0,3 0 0,-4-1 0,-2 0 0,-1 1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24575,'7'-3'0,"0"-1"0,-1-2 0,1 2 0,0 1 0,-1 0 0,1 2 0,-3-2 0,-1 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4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24575,'0'10'0,"3"-3"0,-2 3 0,1-3 0,-2 2 0,3-1 0,-2 1 0,5-2 0,-5 10 0,2-8 0,11 33 0,-11-29 0,15 28 0,-17-32 0,4 8 0,-5-10 0,0 2 0,0-1 0,3-4 0,-2-2 0,2-5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5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24575,'-8'6'0,"2"1"0,6 0 0,0 2 0,0-1 0,0 2 0,0-4 0,0 4 0,0-3 0,0 3 0,6 0 0,-1-3 0,4 3 0,-2-4 0,0-2 0,0-1 0,-1-3 0,1 0 0,0-3 0,-1 2 0,1-5 0,0 3 0,-4-7 0,0 3 0,-3-6 0,0 3 0,0-1 0,0 2 0,0 2 0,0-3 0,0 3 0,-3-3 0,0 6 0,-4 1 0,-3 3 0,0-3 0,-1 3 0,2 0 0,5 3 0,1 4 0,3-3 0,0-1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2:03:52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24575,'0'-7'0,"3"1"0,-2-1 0,5 0 0,-5 1 0,5-1 0,-3 0 0,4 4 0,0-3 0,-1 5 0,1-2 0,0 0 0,-1 2 0,1 1 0,0 4 0,-4 3 0,0-1 0,-3 1 0,0 10 0,3-8 0,-2 8 0,2-8 0,-3-1 0,0 2 0,0-4 0,0 4 0,0-3 0,-3 3 0,-1-9 0,1-2 0,0-6 0,3-2 0,0 1 0,0-4 0,0 1 0,3 1 0,-3 0 0,3 3 0,0-2 0,-2 1 0,5-4 0,-1-6 0,2 6 0,1-5 0,-1 11 0,0-1 0,-1 0 0,1 0 0,0 4 0,-1 0 0,4 6 0,-3 0 0,0 4 0,-1 3 0,-2 0 0,2 4 0,-2-4 0,-1 3 0,3-3 0,-1 3 0,1-2 0,-3-2 0,-3 1 0,0-2 0,0 1 0,0-2 0,0 2 0,0-1 0,-3 2 0,0-10 0,-1 3 0,1-6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2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24575,'0'11'0,"0"1"0,0-2 0,0 0 0,0 10 0,0-11 0,0 17 0,0-14 0,0 6 0,0 1 0,0-10 0,3 11 0,-3-13 0,3 2 0,0-2 0,1 2 0,2-1 0,1 4 0,-1-5 0,4 0 0,-3-4 0,3-3 0,-4 0 0,4 0 0,0 0 0,0 0 0,3 0 0,-6 0 0,2 0 0,-2 0 0,2 0 0,-1 0 0,1 0 0,-2 0 0,-1-3 0,1-1 0,0-2 0,-1-1 0,4-2 0,-6 1 0,10-11 0,-9 7 0,8-5 0,-10 7 0,0-6 0,0 4 0,-2-8 0,2 9 0,-3 2 0,0 2 0,6 7 0,-5 0 0,5 7 0,-6 9 0,0-4 0,3 8 0,-2-9 0,2 1 0,-3 5 0,2-2 0,-1 3 0,2-6 0,0-5 0,-2 6 0,10 4 0,-9-5 0,7 4 0,-9 15 0,0-18 0,7 42 0,-5-42 0,4 28 0,-6-32 0,0 7 0,3-6 0,-2-3 0,2 5 0,-3 6 0,0-6 0,0 14 0,0-17 0,0 11 0,0-3 0,0-5 0,0 4 0,0-6 0,0-3 0,0 3 0,0-4 0,0 4 0,0-3 0,0 3 0,-3-1 0,-1-2 0,-2 3 0,-1-4 0,1 1 0,-1-3 0,-2-7 0,1-2 0,-1-4 0,-1 2 0,3 1 0,-2-1 0,2 1 0,0-4 0,1 3 0,-1-3 0,1 1 0,2-1 0,-2-4 0,5 4 0,-7-2 0,6 4 0,-4-1 0,6 2 0,0-2 0,0 2 0,0-3 0,0 4 0,0-4 0,3 3 0,1-3 0,3 1 0,-1 4 0,4-6 0,-3 6 0,5-1 0,-4 3 0,4 3 0,5 0 0,-2 0 0,12 0 0,-15 0 0,-4 0 0,-6 0 0,-8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1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24575,'0'10'0,"0"-3"0,0 2 0,0-2 0,4 9 0,-3-6 0,6 9 0,-3-12 0,-1 3 0,5 6 0,-7-7 0,3 8 0,-1-11 0,-2 1 0,5 0 0,-6-1 0,3 1 0,0 2 0,1-1 0,2 1 0,1-2 0,-1-1 0,1-2 0,3-4 0,-3-4 0,2-2 0,1-1 0,-3 0 0,3 1 0,-4-1 0,4 1 0,-3-1 0,2 1 0,-2-4 0,3 3 0,-3-3 0,-1 4 0,0-4 0,-2 3 0,5-5 0,-1 4 0,1-1 0,-5-8 0,2 8 0,-3-7 0,4 9 0,1-9 0,-4 6 0,0-6 0,-1 15 0,-2 5 0,5 6 0,-6 3 0,12 7 0,-10-5 0,9 3 0,-10 1 0,5-10 0,-5 11 0,6-3 0,-6-5 0,3 4 0,-4 1 0,3-8 0,1 7 0,0-6 0,-2-3 0,1 6 0,-2-3 0,5 3 0,-5-3 0,6 10 0,-6-11 0,3 7 0,5 1 0,-7-8 0,7 7 0,-9-6 0,0-3 0,0 3 0,0-4 0,2 4 0,-1-3 0,2 2 0,-3-2 0,0 2 0,0-1 0,0 1 0,0-2 0,-3-1 0,2 1 0,-4 2 0,1 2 0,-5-4 0,-2-4 0,-2-10 0,3 3 0,-2-5 0,-6 4 0,3-2 0,-5-4 0,10 7 0,0-5 0,4 9 0,-1-6 0,4-1 0,0 0 0,3-3 0,0 4 0,0-4 0,0 3 0,6-5 0,-2 4 0,5-1 0,-2 2 0,0 4 0,-1 0 0,1 3 0,-1-3 0,4 2 0,-3-2 0,3 0 0,-7 2 0,0-2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17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4 246 24575,'-4'-7'0,"4"-3"0,7 0 0,-3 0 0,2 1 0,-6 2 0,5-10 0,-4 5 0,6-8 0,-6 7 0,10-7 0,-9 8 0,7-5 0,-9 1 0,0 7 0,0-11 0,3 13 0,-3-2 0,3 2 0,-3 1 0,3-1 0,18 24 0,-10-12 0,13 19 0,-17-17 0,5 9 0,-4-4 0,4 5 0,-5-7 0,3-1 0,-3-1 0,2 1 0,-2 1 0,-1-3 0,1 2 0,0-2 0,-1-1 0,1 1 0,2 3 0,-4-3 0,3 2 0,-7-5 0,2-1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42.4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1 103 24575,'0'-7'0,"0"1"0,3-1 0,-3 0 0,6 0 0,-5 0 0,5 0 0,-2 0 0,0 1 0,2 2 0,-5-2 0,5 5 0,-2-5 0,2 2 0,1 0 0,-3-2 0,2 5 0,-2-2 0,0 0 0,2 3 0,-2-3 0,3 3 0,-1 0 0,1 0 0,0 0 0,0 0 0,-3 3 0,2 0 0,-5 4 0,5 0 0,-6 0 0,4 0 0,-1 0 0,-3-1 0,3 1 0,-3 0 0,0 0 0,0 0 0,0 0 0,0 0 0,0-1 0,0 1 0,0 0 0,0 0 0,0 0 0,0 0 0,0 0 0,0-1 0,0 1 0,0 0 0,-3-3 0,3 2 0,-3-2 0,-1 3 0,1 0 0,-1-1 0,-2 1 0,5 0 0,-5-3 0,5 2 0,-5-2 0,2 3 0,-3-4 0,4 4 0,-3-4 0,2 1 0,0 2 0,-2-5 0,5 5 0,-5-5 0,8 2 0,-1-3 0,6 0 0,0 0 0,-3-3 0,2 2 0,-3-2 0,4 3 0,0 0 0,0 0 0,0 0 0,0 0 0,0 0 0,-1 0 0,1 0 0,0 0 0,0 0 0,0 0 0,0 0 0,0 0 0,-1 0 0,1 0 0,0 0 0,0 0 0,0 0 0,0 0 0,-1 0 0,1 0 0,0 0 0,0 0 0,0 0 0,0 0 0,0 0 0,-1 0 0,-2 0 0,-1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4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24575,'-6'0'0,"-1"3"0,1 0 0,-1 4 0,0-1 0,1 1 0,-1 0 0,1-1 0,-1 1 0,-2-1 0,1 4 0,2-3 0,0 3 0,5-4 0,-6 11 0,6-8 0,-9 10 0,5-9 0,-1 1 0,3-2 0,-1 8 0,3-8 0,-4 7 0,5-6 0,0-3 0,0 2 0,0-2 0,0 2 0,0-1 0,0 1 0,0-2 0,0 2 0,6 2 0,-2-1 0,3 2 0,-1-2 0,-5 1 0,4-2 0,-4-2 0,2-1 0,0 4 0,1-3 0,-1 3 0,3-4 0,-2 1 0,-1-1 0,3 1 0,-5-4 0,2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4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24575,'0'7'0,"0"-1"0,10 4 0,-3 0 0,5 3 0,1 7 0,-5-8 0,7 5 0,-11-11 0,7 11 0,-4-5 0,-2 5 0,1-7 0,-5-4 0,4 1 0,-1 2 0,3 1 0,-4 1 0,3 1 0,-5-5 0,2 6 0,-3-3 0,0 0 0,0 0 0,0-4 0,0 4 0,0-3 0,0 3 0,0-4 0,0 4 0,0-3 0,0 2 0,0-2 0,0 2 0,0-1 0,-6 4 0,2-2 0,-6 1 0,4-2 0,2-2 0,-2-1 0,5-2 0,-2-1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4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24575,'0'7'0,"-3"0"0,-1-1 0,-2 1 0,2-1 0,1 1 0,-3 2 0,5 2 0,-8 2 0,8-3 0,-2 2 0,3-4 0,0 1 0,0-2 0,0 2 0,0-2 0,0 3 0,0-3 0,0 9 0,0-4 0,0 8 0,3-7 0,-2-2 0,5 1 0,-3-5 0,4 6 0,1 4 0,-1-5 0,1 4 0,-2-9 0,1 0 0,2 2 0,-1-2 0,1 3 0,-2-1 0,-1-1 0,-2-2 0,-1-3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3:12:47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24575,'20'12'0,"-5"-3"0,26 10 0,-22-10 0,15 9 0,-21-12 0,1-2 0,-1 5 0,-3-5 0,-1 5 0,-2-2 0,0 0 0,-1-1 0,1 1 0,-4-1 0,0 11 0,0-8 0,-2 17 0,2-17 0,-3 8 0,0-11 0,0 11 0,0-8 0,0 8 0,0-8 0,0 1 0,0 1 0,-3 1 0,2-5 0,-8 6 0,5-6 0,-5 5 0,2-4 0,0 1 0,1-2 0,-1-1 0,1 1 0,2-3 0,1-2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52:58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11:47.1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1 199 24575,'7'-10'0,"2"0"0,-5 3 0,4-10 0,-1 8 0,1-8 0,-1 10 0,-3 0 0,2 1 0,-6-1 0,3 0 0,0 1 0,-2-1 0,5 0 0,-2 0 0,3 1 0,-1-1 0,-2 0 0,2 0 0,-5 1 0,5-1 0,-2 0 0,2 0 0,-2 1 0,2-1 0,-5 6 0,5 2 0,1 9 0,-3-3 0,5 6 0,-5-6 0,4 13 0,2-7 0,-1 4 0,-2-7 0,-4-3 0,0 0 0,0-1 0,1 4 0,-1-3 0,0 3 0,1-3 0,0-3 0,-1-1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11:59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24575,'7'7'0,"2"0"0,-5 2 0,6 2 0,-6-1 0,5 0 0,-4 7 0,0-8 0,2 8 0,0-7 0,0-2 0,3 1 0,-3-2 0,-1 3 0,1-3 0,0 3 0,0-3 0,-1-1 0,12 26 0,-8-19 0,7 22 0,-13-28 0,2 3 0,-5-3 0,8 3 0,-8-3 0,8 6 0,-8-3 0,5 1 0,-2 1 0,3-4 0,2 5 0,-1-3 0,1 1 0,-5 1 0,2-4 0,-2 2 0,3-4 0,-4 1 0,3 0 0,-5 0 0,5-1 0,-2-2 0,3 2 0,-1 1 0,1 0 0,0 6 0,-3-5 0,2 4 0,-3-4 0,4 4 0,-3-4 0,2 5 0,-2-6 0,-1 6 0,3-6 0,-2 3 0,3 0 0,-3-3 0,2 3 0,-6-3 0,3 3 0,0-3 0,-2 3 0,2-3 0,0-1 0,1 1 0,0 0 0,-1-3 0,-3-1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12:00.8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24575,'0'6'0,"0"4"0,0-2 0,0 4 0,0-1 0,0 2 0,0-2 0,0 2 0,0-6 0,0 3 0,0-3 0,0 2 0,0-1 0,0 2 0,0-4 0,0 4 0,-3-3 0,2 0 0,-2-4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1:12:5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24575,'-6'4'0,"-4"-1"0,2-3 0,-1 0 0,2 0 0,-3 0 0,3 0 0,-3 0 0,3-3 0,-2 2 0,1-2 0,-2 3 0,4 0 0,-4 0 0,2 0 0,-1 0 0,8 0 0,2 0 0,5 0 0,4 0 0,-2 0 0,1 0 0,-2 0 0,3 0 0,-3 0 0,3 0 0,-3 0 0,2 0 0,-1 0 0,2 3 0,-4-2 0,4 2 0,-2 0 0,1-2 0,-2 2 0,0 0 0,0-3 0,-1 3 0,4 3 0,-2-1 0,1 2 0,-2-4 0,0 0 0,0 0 0,2 1 0,-4-1 0,1-3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11.2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1 521 24575,'3'-15'0,"2"5"0,-5 5 0,3 2 0,-1-5 0,-1 2 0,1-2 0,-2 3 0,3-1 0,-3 1 0,3-1 0,-1 1 0,-1-1 0,1 1 0,-2-1 0,0 1 0,0-1 0,0 1 0,0-1 0,3 1 0,-3-1 0,3 1 0,-3 0 0,0-1 0,0 1 0,0-1 0,0 1 0,0-1 0,0 1 0,0-1 0,0 1 0,0-1 0,0 1 0,0-1 0,0 1 0,0-1 0,0 1 0,0-1 0,0 1 0,2-1 0,-1 1 0,1-1 0,-2 1 0,0-1 0,0 1 0,0-1 0,0 1 0,3-1 0,-3 1 0,3 0 0,-3-1 0,0 1 0,0-1 0,0 1 0,0-1 0,0 1 0,0-1 0,0 1 0,0-1 0,0 1 0,0-1 0,0 1 0,0-1 0,0 1 0,0-1 0,0 1 0,0-1 0,0 1 0,0-1 0,0 1 0,0-1 0,0 1 0,-3-1 0,3 1 0,-3-1 0,3 1 0,0 0 0,0-1 0,0 1 0,0-1 0,0 1 0,0-1 0,0 1 0,0-1 0,0 1 0,0-1 0,0 1 0,0-1 0,0 1 0,0-1 0,0 1 0,0-1 0,0 24 0,0-13 0,0 27 0,0-25 0,0 15 0,0-12 0,0 7 0,0-6 0,0 0 0,0 0 0,0 6 0,3-5 0,-3 5 0,3-6 0,-3 0 0,0-2 0,0 1 0,0-4 0,0 4 0,0-3 0,0 0 0,0-1 0,2-1 0,-1 1 0,1-1 0,-2 1 0,0-1 0,0 1 0,0-1 0,0 1 0,0-1 0,3 1 0,-3-1 0,3 1 0,-3-1 0,0 1 0,0-1 0,0 1 0,0-1 0,2 1 0,-1-1 0,1 1 0,-2-1 0,3 1 0,-3 1 0,3 0 0,-1 0 0,-1-1 0,1-1 0,-2 1 0,0-1 0,0 1 0,3 2 0,-3-2 0,3 2 0,-3 0 0,2-2 0,-1 4 0,1-4 0,-2 2 0,0 0 0,2-2 0,-1 4 0,2-3 0,-3 3 0,2-4 0,-1 4 0,1-4 0,0 2 0,-1 0 0,1-2 0,-2 5 0,3-5 0,-2 2 0,1 0 0,0-2 0,-1 2 0,4 0 0,-5-2 0,3 2 0,-3-3 0,2 1 0,-1-1 0,4 1 0,-5-1 0,3 1 0,-3-1 0,2 0 0,-1 1 0,1-1 0,-2 1 0,3-1 0,-3 1 0,3-1 0,-3 1 0,0-1 0,2 1 0,-1-1 0,1 1 0,-2-1 0,0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3:51.0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24575,'0'7'0,"3"2"0,-2 2 0,5 0 0,-5 2 0,5-3 0,-5 11 0,5-5 0,-3 5 0,1 0 0,4 2 0,-3 7 0,5 0 0,-4 1 0,3-1 0,-5-7 0,6 5 0,-6-12 0,4 2 0,-8-9 0,3 1 0,0-2 0,-2 2 0,2-3 0,-3 0 0,3-4 0,-2 0 0,2-3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1:41.2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1582 24575,'27'0'0,"-5"0"0,-12 0 0,-1 0 0,2 0 0,0 0 0,0 0 0,0 0 0,-1 0 0,1 0 0,0 0 0,0 0 0,0 0 0,-2 0 0,1 0 0,-4 0 0,2 0 0,0 0 0,-2 0 0,2 0 0,-2 0 0,-1 0 0,1 0 0,-1 0 0,1 0 0,-1 0 0,1 0 0,-1 0 0,0 0 0,1 0 0,-1 0 0,1 0 0,-1 0 0,1 0 0,-1 0 0,1 0 0,-1 3 0,1-3 0,-1 3 0,3-3 0,-2 0 0,2 0 0,0 0 0,-2 0 0,2 0 0,-2 0 0,2 0 0,-2 0 0,2 0 0,-3 0 0,1 0 0,-1 0 0,0 0 0,1 0 0,-1 0 0,1 0 0,-1 0 0,3 0 0,-2 0 0,2 0 0,-2 0 0,-1 0 0,1 0 0,-1 0 0,1 0 0,-1 2 0,1-1 0,-1 1 0,1-2 0,-1 0 0,1 0 0,-1 0 0,1 0 0,-1 0 0,1 0 0,-1 0 0,1 0 0,-1 0 0,0 0 0,1 0 0,-1 0 0,1 0 0,-1 0 0,1 0 0,-1 0 0,1 0 0,-1 0 0,1 0 0,-1 0 0,1 0 0,-1 0 0,1 0 0,-1 0 0,1 0 0,-1 0 0,1 0 0,2 0 0,-2 0 0,2 0 0,0 0 0,-2 0 0,2 0 0,-1 3 0,0-3 0,0 3 0,1-3 0,-2 0 0,2 0 0,-2 0 0,-1 0 0,3 0 0,-2 0 0,0 2 0,-1-1 0,0 1 0,1-2 0,2 0 0,-2 0 0,-1 0 0,1 0 0,-1 0 0,1 0 0,-1 0 0,1 0 0,-1 0 0,1 0 0,-1 0 0,0 0 0,3 0 0,-4 2 0,3-1 0,-1 2 0,0-3 0,2 0 0,-3 0 0,3 0 0,-2 0 0,5 0 0,-5 0 0,4 0 0,-4 0 0,5 0 0,-5 2 0,2-1 0,-3 1 0,1-2 0,-1 0 0,1 0 0,-1 0 0,0 0 0,1 0 0,-1 0 0,3 0 0,-2 0 0,2 0 0,-2 0 0,-1 0 0,1 0 0,2 0 0,-2 0 0,2 0 0,-3 0 0,1 0 0,-1 0 0,1 0 0,-1 0 0,1 0 0,-1 0 0,1 0 0,-1 0 0,1 0 0,-1 0 0,3 0 0,0 0 0,1 0 0,-1 0 0,-3 0 0,1 0 0,-1 0 0,1 0 0,2 0 0,-2 0 0,4 0 0,-4 0 0,2 0 0,-2 0 0,-1 0 0,1 0 0,-1 0 0,1 0 0,-1 0 0,1 0 0,-1 0 0,1 0 0,-1 0 0,1 0 0,-1 0 0,0 0 0,1 0 0,-1 0 0,1 0 0,-1 0 0,1 0 0,-1 0 0,1 0 0,-1 0 0,1 0 0,-1 0 0,1 0 0,-1 0 0,1 0 0,-1 0 0,1 0 0,2 0 0,-2 0 0,2 0 0,-3 0 0,3 0 0,-2 0 0,4 0 0,-3 0 0,3 0 0,-4 0 0,2 0 0,0 0 0,-2 0 0,2 0 0,0 0 0,-2 0 0,2 0 0,0 0 0,-2-2 0,2 1 0,0-1 0,-2 2 0,4 0 0,-1 0 0,2 0 0,-3 0 0,2 0 0,-1 0 0,2 0 0,6 0 0,-5 0 0,5 0 0,0 0 0,1 0 0,0 0 0,5 0 0,-10 0 0,9 0 0,-9 0 0,4 0 0,-9 0 0,2 0 0,-3 0 0,0 0 0,-1 0 0,-1 0 0,1 0 0,-1 0 0,1 0 0,2 0 0,0-3 0,1 2 0,-1-1 0,-3 2 0,1 0 0,-1 0 0,1 0 0,-1 0 0,1 0 0,-1 0 0,1 0 0,-1 0 0,1 0 0,-1 0 0,1 0 0,-1 0 0,0 0 0,1 0 0,-1 0 0,1 0 0,-1 0 0,3 0 0,-2 2 0,2-1 0,0 2 0,-2-3 0,2 0 0,-2 0 0,-1 0 0,1 0 0,-1 0 0,1 0 0,-1 0 0,1 0 0,-1 0 0,3 0 0,-2 0 0,2 0 0,0 0 0,-2 0 0,4 0 0,-4 0 0,5 0 0,-5 0 0,4 0 0,-1 0 0,2 0 0,0 0 0,0 0 0,0 0 0,0 0 0,0 0 0,0 0 0,0 0 0,-1 0 0,1 0 0,0 0 0,6 0 0,-4 0 0,4 0 0,-7 0 0,1 0 0,0 0 0,-2 0 0,1 0 0,-1 0 0,-1 0 0,3 0 0,-3 0 0,3 0 0,0 0 0,-2 0 0,1 0 0,-1 0 0,2 0 0,-3 0 0,2 0 0,-1 0 0,2 0 0,6 0 0,-5 0 0,11 0 0,-11 0 0,11 0 0,-5 0 0,1 0 0,3 0 0,-9 0 0,4 0 0,-1 0 0,-3 0 0,9 0 0,-3 0 0,-1 0 0,-1 0 0,-6 0 0,0 0 0,0 0 0,0 0 0,0 0 0,0 0 0,6 0 0,-5 0 0,11 0 0,-5 0 0,18 0 0,3 0 0,0 0 0,-2 3 0,-13-2 0,0 3 0,12-4 0,3 0 0,0 0 0,-8 0 0,-9 0 0,-3 0 0,-1 0 0,5 3 0,-5-2 0,18 3 0,-9-4 0,21 0 0,-26 0 0,12 0 0,-15 0 0,5 0 0,0 0 0,-6 0 0,5 0 0,-11 0 0,11 0 0,7 0 0,-8 0 0,24 0 0,-24 0 0,14 0 0,-12 0 0,0 0 0,0 0 0,1 0 0,-7 0 0,5 0 0,-5 0 0,6 0 0,0 0 0,0 0 0,1 0 0,-1-4 0,-6 3 0,5-2 0,-5 3 0,0 0 0,5 0 0,-11 0 0,11 0 0,-10 0 0,9 0 0,-3 0 0,-1 0 0,-1 0 0,-6 0 0,0 0 0,-3 0 0,2 0 0,-3 0 0,3 0 0,-4 0 0,2 0 0,0 0 0,-2 0 0,4 0 0,-1 0 0,2 0 0,0 0 0,0 0 0,6 3 0,-5-2 0,11 3 0,-11-4 0,5 0 0,-6 2 0,-3-1 0,3 1 0,-5-2 0,4 0 0,-1 0 0,2 0 0,0 0 0,0 0 0,0 0 0,0 0 0,0 0 0,-1 0 0,1 0 0,0 0 0,0 0 0,0 0 0,0 0 0,0 0 0,6 0 0,-4 0 0,3 0 0,-5 0 0,0 0 0,6 0 0,-7 0 0,4 0 0,-6 0 0,-2 0 0,4 0 0,-1 0 0,2 0 0,0 0 0,0 0 0,0 0 0,0 0 0,0 0 0,5 0 0,-3 0 0,10 0 0,-11 0 0,11 0 0,-11 0 0,5 0 0,0 0 0,-5 0 0,5 0 0,-6 0 0,6 0 0,-5 0 0,5 0 0,0 0 0,-5 0 0,5 0 0,-6 0 0,0 0 0,0 0 0,-2 0 0,-2 0 0,1 0 0,-1 0 0,0 0 0,-1 0 0,2 0 0,-2 0 0,4 0 0,-1 0 0,-1 0 0,3 0 0,-5 0 0,2 0 0,-3 0 0,1 0 0,-1 0 0,1 0 0,-1 0 0,1 0 0,-1 0 0,1 0 0,-1 0 0,0 0 0,1 0 0,-1 0 0,3 0 0,-2 0 0,2 0 0,0 0 0,-2 0 0,2 0 0,-2 0 0,-1 0 0,1 0 0,2 0 0,-2 0 0,2 0 0,0 0 0,0 0 0,3 0 0,0 0 0,0 0 0,-2 0 0,1 0 0,-2 0 0,3 0 0,6 0 0,2 0 0,-1 0 0,5 0 0,7 0 0,-3 0 0,21 0 0,-21 0 0,9 0 0,1 0 0,2 0 0,-6 0 0,2 0 0,-17 0 0,0 0 0,-1 0 0,-6 0 0,-2 0 0,1 0 0,-4 0 0,2 0 0,-3 0 0,3 0 0,-2 0 0,2 0 0,0 0 0,-2 0 0,2 0 0,-2 0 0,-1 0 0,1 0 0,-1 0 0,1 0 0,-1 0 0,1 0 0,-1 0 0,1 0 0,-1 0 0,1 0 0,-1 0 0,1 0 0,1 0 0,0 0 0,1 0 0,-3 0 0,0 3 0,1-3 0,2 3 0,-2-3 0,2 0 0,-3 0 0,3 0 0,-2 0 0,5 0 0,-3 0 0,1 0 0,1 2 0,-4-1 0,2 1 0,0-2 0,-2 0 0,4 0 0,-3 0 0,3 0 0,-2 0 0,1 0 0,1 0 0,-4 0 0,11 0 0,-10 0 0,9 0 0,-7 3 0,2-3 0,0 3 0,0-3 0,0 0 0,0 0 0,0 0 0,0 0 0,0 0 0,0 0 0,0 0 0,0 0 0,0 0 0,-1 0 0,-1 0 0,7 0 0,-6 0 0,7 0 0,-6 0 0,6 0 0,-5 0 0,5 0 0,-6 0 0,6 0 0,-5 0 0,5 2 0,0-1 0,-5 1 0,5-2 0,-6 0 0,0 0 0,0 0 0,0 0 0,0 0 0,0 0 0,0 0 0,0 0 0,-2 0 0,1 0 0,-2 0 0,9 0 0,-4 0 0,9 0 0,-9 0 0,9 0 0,-9 0 0,4 0 0,-6 0 0,0 0 0,6 0 0,-5 0 0,5 0 0,-6 0 0,6 0 0,1 4 0,6-3 0,12 2 0,-9 1 0,21-3 0,-8 2 0,-1-3 0,-9 0 0,-7 0 0,7 0 0,-9 0 0,14 0 0,-17 0 0,1 0 0,-3 0 0,1 0 0,-4 0 0,4 0 0,-6 0 0,-3 0 0,2 0 0,-1 0 0,-1 0 0,3 0 0,-3 0 0,3 0 0,0 3 0,0-3 0,6 3 0,-5-3 0,5 0 0,0 0 0,1 0 0,7 3 0,-1-2 0,0 3 0,0-4 0,-6 0 0,5 0 0,-10 0 0,21 0 0,-12 0 0,14 0 0,0 0 0,3 5 0,0-3 0,9 3 0,-21-5 0,22 0 0,-10 0 0,12 0 0,12 0 0,-9 0 0,21 0 0,-9 0 0,1 0 0,-4 0 0,-24 0 0,-3 0 0,-12 0 0,0 0 0,0 0 0,-5 0 0,-2 0 0,-1 0 0,-3 0 0,10 0 0,-5 0 0,0 0 0,5 0 0,-5 0 0,6 0 0,0 0 0,13 6 0,-10-4 0,9 3 0,-12-5 0,12 0 0,-9 0 0,10 0 0,-13 0 0,-6 0 0,-1 0 0,-6 0 0,6 0 0,-5 0 0,11 0 0,-5 0 0,18 0 0,3 0 0,1 0 0,-4 0 0,-18 0 0,-1 0 0,-9 0 0,0 0 0,-2 0 0,-1 0 0,1 0 0,-1 0 0,1 0 0,-1 0 0,1 0 0,2 0 0,-2 0 0,4 0 0,-4 0 0,2 0 0,-2 0 0,-7-47 0,3 25 0,-6-32 0,4 31 0,0 5 0,0-1 0,0-3 0,0 3 0,0 1 0,0 1 0,0 6 0,0 3 0,0 0 0,0 2 0,0 1 0,0-1 0,0 1 0,0 27 0,0 17 0,4 5 0,-4 4 0,6-29 0,-5-5 0,1-6 0,-2-57 0,0 16 0,0-22 0,0-6-616,0-23 616,0 27 0,0-3-506,0 2 0,0-1 506,0 0 0,0-2 0,5-11 0,-1 0 0,-3 10 0,1 1 0,6-4 0,0 1 0,-7 10 0,0 3-202,7-42 202,-8 2 0,6 25 0,-5 15 0,5 15 578,-6 18-578,0-5 1032,0 11-1032,0-5 220,0 6-220,0 2 0,0 1 0,0 0 0,-3 5 0,3-5 0,-3 5 0,-14 82 0,-6 9-1145,8-6 1,0 6 1144,-1-2 0,2-1 0,4-4 0,0 0 0,0 11 0,0-1 0,4-15 0,1-2-405,-4 0 1,1-4 404,3-16 0,1-3 0,-6 39 0,0-35 0,9-13 0,-3-25 2188,4-9-2188,0 0 910,0-2-910,-7-52 0,-2 1 0,0-11 0,0-5-550,-7-23 550,7 27 0,0 0 0,-7-24 0,0-9 0,7 12 0,2 0 0,0 0 0,5 0 0,-12 0 0,13-1 0,-6 13 0,7 3 0,0 24 0,-3 9 0,3 15 0,-3 5 550,3 4-550,0 62 0,0 15 0,0 5 0,0 7-1137,0-9 1,0 2 1136,0 20 0,0 3 0,0-16 0,0-1 0,0 4 0,0-1-578,1-12 0,-2-2 578,-3-10 0,1-2-75,2-5 1,0-3 74,-7 27 0,8-27 0,0-21 2110,0-15-2110,0-12 1290,0-36-1290,-7-13 0,5-44 0,-5 38 0,-1-1-492,2-6 1,1-2 491,0-4 0,0-2 0,0-6 0,1 2 0,1 9 0,-1 1 0,-1-10 0,-1 1 0,1 15 0,0 2-149,1-1 0,0 2 149,4-38 0,-6 24 0,5 21 0,-5 10 0,4 23 1143,1-5-1143,-1 8 316,-1 2-316,3 1 0,-3 1 0,3-1 0,-16 40 0,-2 8 0,-16 38 0,9 10-529,12-38 0,2 1 529,2 1 0,0 1 0,1-2 0,-1-1 0,-7 38 0,7-36 0,-2-6 0,10-24 0,-2 0 0,3-5 1058,-3-5-1058,3-6 0,-3-3 0,3 1 0,0-1 0,0 1 0,0-26 0,-7-18 0,-1-28 0,-8-12 0,0-12-623,7-3 623,-6 0 0,10 41 0,1 2 0,-5-19 0,-5-7 0,13 37 0,-8 3 0,8 18 0,-3 1 0,4 8 623,0 2-623,0 1 0,-11 26 0,-1 54 0,0-16 0,1 7-1221,4 25 0,3 6 1221,-1-3 0,1 3 0,3-27 0,2 2 0,-1-1 0,0 25 0,0-1 0,0 0 0,0-2-589,-1-17 0,2-3 589,3-5 0,0-5 0,-2 19 0,9-18 0,-4-15 0,-2-27 2282,0 6-2282,-2-17 1338,-3-4-1338,3-25 0,-3 4 0,7-48 0,0 21 0,8-33 0,-1 21 0,2-33 0,-2 18 0,10-21 0,-3 24 0,2 2 0,-7 25 0,-6 3 0,-3 18 0,0 1 0,-4 8 0,2 2 0,-2 4 0,2 0 0,15 40 0,0 7 0,7 37 0,2-3-452,-19-28 1,-1 2 451,7-4 0,0 0 0,-6 5 0,-1-1 0,15 38 0,-12-36 0,0-5 0,-5-31 0,-3-1 0,-2-9 903,-2 0-903,-5-28 0,-4-18 0,-9-16 0,2-9 0,-8 12 0,8-12 0,-10-3 0,9 0 0,-1 15 0,11 14 0,1 19 0,5 1 0,-4 6 0,5 3 0,-3 0 0,-2 28 0,-4 18 0,-6 40 0,-1 3 0,0 9 0,1-24 0,7-15 0,2-21 0,4-15 0,1-7 0,-10-39 0,5 15 0,-8-31 0,6 23 0,-2-13 0,-1-2 0,-2-12 0,3 12 0,0 3 0,-1 0 0,6 14 0,-4-12 0,5 15 0,-1 1 0,-2-5 0,4 11 0,-1-11 0,1 11 0,-1-11 0,4 11 0,-8-11 0,8 11 0,-6-3 0,5 5 0,-2 4 0,1-2 0,1 2 0,-1 1 0,2-1 0,0-2 0,0 2 0,0-2 0,0 0 0,-2 0 0,1-9 0,-1 5 0,-1-5 0,2 0 0,-1 5 0,-2-11 0,4 10 0,-8-9 0,8 9 0,-4-4 0,4 1 0,0-3 0,-4-5 0,3-12 0,-2 15 0,3-8 0,0 18 0,-3 2 0,3-1 0,-3 4 0,3-2 0,0 3 0,0-1 0,0 1 0,0-1 0,0 1 0,0-1 0,-2-2 0,1 2 0,-1-4 0,2 4 0,0-2 0,0 2 0,-6 31 0,-1 2 0,0 17 0,-6 16 0,12-30 0,-12 31 0,12-34 0,-5 21 0,0-9 0,5 0 0,-5-9 0,3-7 0,2-5 0,-3 1 0,1 3 0,2-3 0,-7 5 0,8 0 0,-4-6 0,0 5 0,3-5 0,-6 7 0,6-7 0,-5-1 0,2-1 0,1-3 0,-4 10 0,6-11 0,-5 5 0,5-9 0,-1 3 0,2-5 0,-3 2 0,3-3 0,-3 1 0,3-38 0,-7-9 0,2-13 0,-10-18 0,4 30 0,3-21 0,-5-1 0,12 22 0,-12-18 0,8 33 0,-2-9 0,0 12 0,6 0 0,-5 5 0,6 2 0,-5 6 0,4 0 0,-1 0 0,2 3 0,-3-2 0,3 1 0,-3-8 0,1 5 0,1-5 0,-1 0 0,2 5 0,-3-5 0,3 6 0,-3 2 0,3-1 0,0 4 0,-2-2 0,1 3 0,-1-1 0,2 1 0,0-1 0,0 1 0,0-1 0,0 1 0,0-1 0,0 1 0,0-1 0,-3 1 0,-3 24 0,-5 19 0,0 5 0,-2 17 0,8-9 0,-8 15 0,6 0 0,-2-3 0,4-12 0,5-12 0,0-2 0,0-19 0,0-1 0,0-9 0,0 3 0,0-5 0,0 2 0,0-3 0,-3 1 0,3-1 0,-3 1 0,3-1 0,0 1 0,0-1 0,-2 1 0,1-1 0,-1 0 0,2 1 0,-3 2 0,3-2 0,-3 2 0,3-3 0,0 1 0,0-1 0,0-26 0,0 7 0,0-15 0,0 7 0,0 12 0,0-7 0,0 9 0,0-3 0,-2 3 0,1-3 0,-1 0 0,2 0 0,0 2 0,0 1 0,0 1 0,0 0 0,0 0 0,0 1 0,0 1 0,0-1 0,0 1 0,0-1 0,0 1 0,0-1 0,0 1 0,0-1 0,0-2 0,0 2 0,0-2 0,0 3 0,0-1 0,0-2 0,0 2 0,0-2 0,0 3 0,0-1 0,0-1 0,0 0 0,0-1 0,0 3 0,0 0 0,0-1 0,0 1 0,0-1 0,2-2 0,-1 2 0,1-2 0,-2 3 0,0-1 0,0 1 0,0-1 0,0-2 0,0 2 0,0-2 0,0 3 0,0-1 0,0 1 0,0-1 0,0 1 0,0-1 0,0 1 0,0-1 0,0 1 0,0-1 0,-2 1 0,1 0 0,-1-1 0,2 1 0,0-3 0,-3 2 0,3-2 0,-3 2 0,3 1 0,0-1 0,-2 1 0,1-1 0,-1 1 0,2-1 0,0 1 0,-3-1 0,3 1 0,-5 22 0,1-3 0,0 14 0,-2-11 0,6-6 0,-6 5 0,5-3 0,-3 4 0,1-1 0,2-3 0,-6 10 0,6-11 0,-3 5 0,2-6 0,1 0 0,-1 0 0,2-3 0,-3 3 0,3-5 0,-3 2 0,3-3 0,0 1 0,0-1 0,0 1 0,-2-1 0,1 1 0,-1-1 0,2 3 0,0-2 0,-3 2 0,3-3 0,-3 1 0,3-1 0,0 3 0,-2-2 0,1 2 0,-1-2 0,2-1 0,0 1 0,-3-1 0,3 1 0,-3 2 0,3-2 0,0 2 0,0-3 0,0 1 0,0-1 0,0 1 0,0-1 0,-2 1 0,1-1 0,-1 0 0,2 1 0,0-1 0,0 1 0,0-1 0,-3 1 0,3-1 0,-3 1 0,3 2 0,0-2 0,0 2 0,0-3 0,-2 1 0,1-1 0,-1 1 0,2-1 0,0 1 0,-3-1 0,3 1 0,-3-1 0,3 1 0,0-1 0,0 1 0,0-1 0,0 1 0,0-1 0,-2 0 0,-1 1 0,0-1 0,-2-2 0,2 2 0,0-2 0,-4 3 0,3-1 0,-4-2 0,5 2 0,-2-4 0,2 4 0,-3-2 0,1 0 0,2 2 0,-4-5 0,5 5 0,-5-4 0,4 4 0,-2-5 0,-1 3 0,1-1 0,-1-1 0,1 1 0,-1 1 0,1-3 0,-1 5 0,1-4 0,-1 1 0,1 1 0,-1-3 0,1 3 0,-1-3 0,1 2 0,-1-1 0,1 1 0,-1-2 0,1 0 0,-1 3 0,1-3 0,-1 3 0,1-3 0,0 0 0,-1 0 0,1 0 0,-1 2 0,1-1 0,-1 1 0,1-2 0,-1 0 0,1 0 0,-1 0 0,1 3 0,-1-3 0,1 3 0,-1-3 0,-2 0 0,2 0 0,-2 0 0,3 0 0,-3 0 0,-1 0 0,1 0 0,-2 0 0,1 0 0,-2 0 0,3 0 0,-3 0 0,5 0 0,-2 0 0,0 0 0,2 0 0,-2 0 0,3 0 0,-1 2 0,1-1 0,-1 1 0,1-2 0,-1 0 0,1 3 0,-1-3 0,1 3 0,-1-3 0,1 0 0,-1 2 0,1-1 0,-1 1 0,1-2 0,0 2 0,-1-1 0,1 2 0,-1-3 0,1 2 0,-1-1 0,1 1 0,-1 0 0,1-1 0,-1 1 0,1-2 0,-1 3 0,1-2 0,-1 1 0,1-2 0,-1 0 0,1 0 0,-1 2 0,1-1 0,-1 1 0,1-2 0,-1 0 0,1 3 0,-1-3 0,1 3 0,-1-3 0,1 0 0,0 0 0,-1 0 0,1 2 0,-1-1 0,1 1 0,-1-2 0,1 0 0,-3 0 0,2 0 0,-2 0 0,0 0 0,2 0 0,-2 3 0,2-3 0,1 3 0,-1-3 0,1 0 0,-1 2 0,1-1 0,-1 1 0,-1-2 0,0 0 0,-1 3 0,3-3 0,0 3 0,-1-3 0,-2 0 0,2 2 0,-2-1 0,3 1 0,-1-2 0,1 0 0,-1 3 0,-2-3 0,2 3 0,-2-3 0,3 0 0,-1 0 0,1 2 0,-1-1 0,1 1 0,-1-2 0,1 0 0,-1 0 0,1 0 0,-1 0 0,1 0 0,-1 3 0,1-3 0,0 3 0,-1-3 0,-2 0 0,2 0 0,-2 0 0,3 0 0,-1 0 0,-2 0 0,2 2 0,-2-1 0,3 1 0,-1-2 0,1 0 0,-1 0 0,1 0 0,-1 0 0,1 0 0,-1 0 0,1 0 0,-1 0 0,1 3 0,-1-3 0,1 3 0,-1-3 0,1 0 0,0 0 0,-1 0 0,1 0 0,-1 0 0,1 0 0,19-8 0,-8 4 0,17-6 0,-12 4 0,0 3 0,-2-2 0,1 5 0,-4-5 0,2 4 0,-2-1 0,-1 2 0,1 0 0,-1-3 0,1 3 0,-1-3 0,1 1 0,-1 1 0,1-1 0,-1-1 0,1 3 0,-1-3 0,1 1 0,-1 1 0,0-1 0,1 2 0,-1-2 0,1 1 0,-1-2 0,1 3 0,-1 0 0,1 0 0,-1 0 0,1 0 0,-1 0 0,1 0 0,-1 0 0,1 0 0,-1 0 0,3 0 0,-2 0 0,2 0 0,-2 0 0,-1 0 0,1 0 0,-1-2 0,1 1 0,-1-1 0,1 2 0,-1-2 0,0 1 0,1-1 0,-1 2 0,1-3 0,-1 2 0,1-1 0,-1 2 0,1 0 0,-1 0 0,1-2 0,-1 1 0,1-1 0,-1 2 0,1 0 0,-1 0 0,1 0 0,-1 0 0,1 0 0,-1-3 0,1 3 0,-1-3 0,1 3 0,-1 0 0,1 0 0,-1 0 0,1 0 0,-1 0 0,0 0 0,1 0 0,-1 0 0,1 0 0,-1 0 0,1 0 0,-1 0 0,1 0 0,-1 0 0,1 0 0,-1 0 0,1 0 0,-1 0 0,1 0 0,-1 0 0,1 0 0,-1 0 0,1 0 0,-1-2 0,1 1 0,-1-1 0,1 2 0,-1 0 0,1 0 0,-1 0 0,1 0 0,-1 0 0,0 0 0,1 0 0,-1 0 0,1-3 0,-1 3 0,1-3 0,-1 3 0,1 0 0,-1 0 0,-19 10 0,10-5 0,-16 5 0,14-5 0,1-4 0,-3 3 0,2-3 0,-4 4 0,4-4 0,-5 3 0,3-3 0,-1 4 0,-1-5 0,1 5 0,-2-4 0,0 1 0,0 1 0,0-3 0,0 5 0,0-4 0,1 1 0,-1 1 0,0-3 0,0 3 0,0-1 0,2-1 0,1 1 0,3-2 0,-1 0 0,1 0 0,-1 0 0,1 0 0,-1 0 0,1 0 0,-1 0 0,1 0 0,-1 0 0,1 0 0,-1 0 0,1 3 0,-1-3 0,1 3 0,0-3 0,-1 0 0,1 0 0,-1 0 0,1 0 0,-1 0 0,1 0 0,-1 0 0,1 2 0,-1-1 0,1 1 0,-1-2 0,1 0 0,-3 0 0,2 0 0,-2 3 0,2-3 0,-2 3 0,2-3 0,-2 0 0,0 0 0,2 0 0,-10 0 0,9 0 0,-15 0 0,12 0 0,-7 0 0,6 0 0,0 2 0,0-1 0,0 1 0,0-2 0,0 0 0,0 0 0,2 0 0,-1 0 0,4 0 0,-2 0 0,3 0 0,-1 0 0,1 0 0,-1 0 0,1 0 0,-1 0 0,1 3 0,-1-3 0,1 3 0,-1-3 0,1 0 0,-1 0 0,1 0 0,-1 0 0,-2 0 0,2 0 0,-4 0 0,4 0 0,-4 0 0,3 0 0,-3 0 0,4 0 0,-2 2 0,3-1 0,-1 1 0,1-2 0,-1 0 0,1 0 0,-1 0 0,1 0 0,-1 0 0,1 0 0,-1 0 0,-2 0 0,-18 6 0,15-5 0,-11 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1:42.0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06.9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0 461 24575,'3'-14'0,"0"1"0,-1 10 0,-1-2 0,1-1 0,1 0 0,-3-2 0,3 3 0,-3 0 0,2-1 0,-1 1 0,1-1 0,1 1 0,-3-1 0,3 1 0,-3-1 0,2 1 0,-1-1 0,1 1 0,-2-1 0,0 1 0,0-1 0,0 1 0,0-1 0,0 1 0,0-1 0,0 1 0,0-1 0,0 1 0,0-1 0,0 1 0,0-1 0,3 1 0,-3-1 0,3 1 0,-3 0 0,0-1 0,0 1 0,0-1 0,0 1 0,0-1 0,0 1 0,0-1 0,0 1 0,0-1 0,0 1 0,0-1 0,0 1 0,0-1 0,0 1 0,0-1 0,0 1 0,0-1 0,0 1 0,0-1 0,0 1 0,0-1 0,0 1 0,0-1 0,0 1 0,0-1 0,0 1 0,0 0 0,0-1 0,0 1 0,0-1 0,0 1 0,0-1 0,0 1 0,0-1 0,2 1 0,-1-1 0,1 1 0,-2-1 0,0 1 0,0-1 0,0 1 0,0-1 0,0 1 0,2-1 0,2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09.6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24575,'3'12'0,"-3"0"0,3-9 0,-3 3 0,2-1 0,-1 3 0,4-2 0,-5 2 0,5 0 0,-4 1 0,4 2 0,-2 0 0,0-3 0,2 0 0,-5-2 0,3-1 0,-1 3 0,1-2 0,0 2 0,0-3 0,-1 1 0,-1-1 0,1 1 0,1-1 0,-3 1 0,3-1 0,-1 1 0,1-3 0,3-1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4:44.8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1 446 24575,'4'-13'0,"0"2"0,-3 5 0,1 1 0,-1 1 0,0 1 0,0-1 0,0 1 0,0-1 0,0-1 0,0 0 0,0 0 0,0 2 0,1 0 0,-2 0 0,1 0 0,-1 0 0,2 0 0,-2-1 0,2 1 0,-2 0 0,1 0 0,-1 0 0,2 0 0,-2 0 0,1-1 0,-1 1 0,2-1 0,-1 0 0,0-2 0,0 3 0,0-2 0,0 2 0,1-1 0,-1 0 0,0 0 0,1 1 0,-2-1 0,3 0 0,-3 0 0,3 0 0,-1-1 0,-1 0 0,4-1 0,-5 0 0,4 0 0,-1-4 0,0 3 0,1-1 0,-1 2 0,0 1 0,0-2 0,1 1 0,-1 0 0,0 0 0,1-1 0,0 1 0,0 0 0,-1-1 0,1 1 0,-1 0 0,0 0 0,0 1 0,-1-1 0,1 2 0,-3 0 0,3-1 0,-2 2 0,1-2 0,1 2 0,-3-1 0,3-1 0,-1 0 0,0-1 0,0 2 0,0 0 0,0 1 0,1 0 0,-3-2 0,3 2 0,-3-2 0,3 2 0,-3 0 0,2 0 0,-1-1 0,-1 1 0,3 0 0,-2 0 0,1 0 0,-1 0 0,2 0 0,-3-2 0,1 2 0,1-2 0,-2 2 0,3 0 0,-3 0 0,2-1 0,-1 3 0,1-1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4:47.8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24575,'6'3'0,"-1"1"0,-2-3 0,-2 2 0,2-3 0,1 3 0,-1-3 0,0 1 0,0 1 0,0-2 0,0 2 0,0-1 0,1-1 0,-1 2 0,0-2 0,1 0 0,0 1 0,0 0 0,0 0 0,-1-1 0,0 0 0,0 1 0,0 0 0,0 0 0,0-1 0,1 0 0,-1 0 0,0 0 0,0 1 0,0 0 0,0 0 0,0 1 0,1-2 0,-1 1 0,0 1 0,0-2 0,0 1 0,0-1 0,-1 2 0,2-2 0,-3 3 0,3-1 0,-4 1 0,2 0 0,-2 2 0,0-2 0,0 2 0,0-2 0,0 0 0,0 1 0,-2 0 0,2 0 0,-1 0 0,-1-1 0,2 0 0,-3 1 0,3 0 0,-3 0 0,1 1 0,0-2 0,1 1 0,1-3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4:55.1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24575,'1'9'0,"1"-2"0,-1-4 0,-1 0 0,2 1 0,-2-1 0,1-2 0,0 4 0,1-5 0,-1 5 0,0-4 0,-1 2 0,0 1 0,2-1 0,-2 0 0,1 0 0,-1 0 0,2 0 0,-2 0 0,1 1 0,-1-1 0,2 0 0,-2 0 0,2 0 0,-2 0 0,0 0 0,0 0 0,1 1 0,-1-1 0,2 0 0,-2 0 0,0 0 0,1 0 0,-1 0 0,2 1 0,-2-1 0,0 0 0,1 0 0,0 0 0,0 0 0,-1 0 0,0 1 0,0-1 0,0 0 0,1 0 0,0 0 0,0 0 0,-1 0 0,0 1 0,0-1 0,0 0 0,0 0 0,0 0 0,0 0 0,0 0 0,0 1 0,0-1 0,0 0 0,0 0 0,0 0 0,0 0 0,0 0 0,0 1 0,0-1 0,0 0 0,0 0 0,0 0 0,0 0 0,0 0 0,0 1 0,0-1 0,0 0 0,0 0 0,0 0 0,0 0 0,0 0 0,0 1 0,0-1 0,0 0 0,0 0 0,0 0 0,0 0 0,0 0 0,0 0 0,0 1 0,0-1 0,0 0 0,0 0 0,0 0 0,2 0 0,-2 0 0,1 1 0,-1-1 0,0 0 0,0 0 0,0 0 0,0 0 0,0 0 0,0 1 0,0-1 0,0 0 0,0 0 0,0 0 0,0 0 0,0 0 0,0 1 0,0-1 0,0 0 0,0 0 0,0 0 0,0 0 0,2 0 0,-2 1 0,1-1 0,-1 0 0,0 0 0,0 0 0,2 0 0,-2 0 0,2 2 0,-1-2 0,-1 2 0,2-2 0,-2 0 0,0 0 0,0 1 0,1-1 0,-1 0 0,2 0 0,-2 0 0,0 0 0,0 0 0,1 1 0,0-1 0,0 0 0,-1 0 0,0 0 0,0 0 0,0 0 0,0 1 0,0-1 0,0 0 0,0 0 0,0 0 0,0 0 0,0 0 0,0 0 0,0 1 0,0-1 0,0 0 0,0 0 0,0 0 0,0 0 0,0 0 0,0 1 0,0-1 0,0 0 0,0 0 0,0 0 0,0 0 0,0 0 0,0 1 0,0-1 0,0 0 0,1 0 0,0 0 0,0 0 0,-1 0 0,0 2 0,1-2 0,0 2 0,0-2 0,-1 0 0,0 0 0,0 1 0,0-1 0,0 0 0,0 0 0,0 0 0,2 0 0,-2 0 0,1 1 0,-1-1 0,0 0 0,0 0 0,2 0 0,-2 0 0,2 0 0,-2 1 0,0-1 0,0 0 0,1 0 0,-1 1 0,2 0 0,-2 1 0,0-2 0,1 0 0,-1 0 0,2 1 0,-2 0 0,0 0 0,0 0 0,1-1 0,0 0 0,0 0 0,-1 0 0,0 0 0,0 0 0,0 1 0,1-1 0,0 0 0,0 0 0,-1 0 0,0 0 0,1 0 0,0 2 0,0-2 0,-1 3 0,0-2 0,0 0 0,0 0 0,0 0 0,2 0 0,-2 2 0,1-3 0,-1 3 0,0-1 0,2 0 0,-2 1 0,2-1 0,-2-1 0,1 2 0,-1-2 0,2 2 0,-2-3 0,0 2 0,1-1 0,-1 0 0,2 2 0,-2-3 0,1 2 0,0-1 0,0 0 0,-1 0 0,0 1 0,0 0 0,0 1 0,1 0 0,0 1 0,0-1 0,-1 4 0,1-3 0,0 2 0,0-2 0,-1-1 0,0 0 0,0-1 0,2 0 0,-2-2 0,1 1 0,-1 0 0,0 5 0,0-5 0,2 6 0,-2-5 0,1-1 0,-1 2 0,0-2 0,2 2 0,-2-3 0,2 3 0,-2-1 0,0 0 0,0 1 0,1-1 0,-1 0 0,2 1 0,-2 2 0,0-2 0,1 3 0,0-4 0,0 4 0,0-1 0,0 1 0,0-3 0,-1 1 0,0-1 0,1 0 0,0 1 0,0-1 0,-1 0 0,2 0 0,-2-1 0,1 0 0,1-1 0,-2 0 0,1 0 0,-1-2 0,0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5:02.8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1 24575,'0'8'0,"0"-1"0,0-4 0,0 1 0,0-1 0,0 0 0,0 0 0,0 0 0,0 0 0,0 2 0,0-2 0,0 2 0,0-2 0,0 0 0,0 0 0,0 0 0,0 0 0,0 1 0,0-1 0,0 0 0,0 0 0,0 0 0,0 0 0,0 0 0,-2 1 0,2-1 0,-1 0 0,1 0 0,0 0 0,0 0 0,0 0 0,0 1 0,0-1 0,0 0 0,0 0 0,0 0 0,0 0 0,0 0 0,0 1 0,0-1 0,0 0 0,0 0 0,0 0 0,0 2 0,0 0 0,0-1 0,0 1 0,0-2 0,0 0 0,0 0 0,0 1 0,0-1 0,0 0 0,0 0 0,0 0 0,0 0 0,0 0 0,0 1 0,0-1 0,0 0 0,0 0 0,0 0 0,0 0 0,0 0 0,0 0 0,0 1 0,0-1 0,0 0 0,0 0 0,0 0 0,0 0 0,0 0 0,0 1 0,0-1 0,0 0 0,0 0 0,0 0 0,0 0 0,0 0 0,0 1 0,0-1 0,0 0 0,0 0 0,0 0 0,0 0 0,1 0 0,-1 1 0,2-1 0,-2 0 0,0 0 0,0 0 0,0 0 0,0 0 0,0 1 0,1-1 0,-1 0 0,2 0 0,-2 0 0,0 0 0,0 0 0,0 1 0,1-1 0,0 0 0,0 0 0,-1 0 0,0 2 0,0-2 0,1 2 0,0-1 0,0 0 0,-1 0 0,0-1 0,2 2 0,-2-2 0,1 2 0,-1-2 0,0 0 0,2 0 0,-2 1 0,1-1 0,-1 0 0,0 0 0,2 0 0,-2 0 0,2 0 0,-2 0 0,0 1 0,0-1 0,1 0 0,-1 0 0,2 0 0,-2 0 0,0 0 0,0 1 0,0-1 0,1 0 0,-1 0 0,2 0 0,-2 0 0,0 0 0,0 1 0,0-1 0,0 0 0,0 0 0,0 0 0,0 0 0,0 0 0,0 2 0,1-2 0,0 2 0,0-2 0,-1 0 0,0 0 0,0 1 0,0-1 0,0 0 0,0 0 0,0 0 0,1 0 0,0 0 0,0 2 0,-1-2 0,0 2 0,0-1 0,0 0 0,0 1 0,0-2 0,0 1 0,0 0 0,0 0 0,0-1 0,0-1 0,0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5:07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24575,'0'9'0,"0"-2"0,0-4 0,0 0 0,0 0 0,0 0 0,0 1 0,-1-1 0,0 0 0,0 0 0,1 0 0,0 2 0,0-2 0,0 2 0,0-2 0,0 1 0,0 0 0,0 0 0,0-1 0,0 2 0,0-1 0,0 0 0,0 1 0,0-2 0,0 2 0,0-2 0,0 0 0,0 0 0,0 0 0,0 0 0,0 2 0,0-2 0,0 2 0,0-2 0,0 0 0,0 0 0,0 0 0,0 1 0,0-1 0,0 0 0,0 0 0,0 0 0,0 0 0,0 0 0,0 1 0,0-1 0,0 0 0,0 0 0,0 0 0,0 0 0,0 0 0,0 1 0,0-1 0,1 0 0,0 0 0,0 0 0,-1 0 0,0 2 0,0-2 0,0 2 0,0-2 0,0 0 0,0 0 0,2 0 0,-2 1 0,1-1 0,-1 0 0,0 0 0,0 0 0,2 0 0,-2 0 0,1 1 0,-1-1 0,0 0 0,0 0 0,0 0 0,0 2 0,0-2 0,0 2 0,0-2 0,0 0 0,0 0 0,0 0 0,2 0 0,-2 0 0,2 1 0,-2-1 0,0 0 0,0 0 0,0 0 0,0 0 0,0 0 0,0 1 0,0-1 0,0 0 0,1 0 0,-1 0 0,2 0 0,-2 0 0,0 1 0,0-1 0,0 0 0,0 0 0,1 0 0,-1 0 0,2 0 0,-2 1 0,0-1 0,0 0 0,0 0 0,1 0 0,0 0 0,0 0 0,-1 1 0,0-1 0,0 0 0,1 0 0,0 0 0,0 0 0,-1 0 0,0 1 0,0-1 0,2 0 0,-2 1 0,1 0 0,-1 0 0,2 1 0,-2-2 0,1 2 0,-1-2 0,0 0 0,0 0 0,2 2 0,-2-2 0,2 2 0,-2-2 0,0 0 0,0 0 0,1 0 0,-1 1 0,2-1 0,-2 0 0,0 0 0,0 0 0,1 0 0,-1 0 0,2 1 0,-2-1 0,0 0 0,0 0 0,1 0 0,0 0 0,0 0 0,-1 1 0,0-1 0,1 0 0,0 0 0,0 0 0,-1 0 0,0 0 0,0 1 0,0-1 0,2 0 0,-2 0 0,1 0 0,-1 0 0,0 0 0,0 1 0,0-1 0,2 0 0,-2 0 0,1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19:41.0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618 1297 24575,'11'14'0,"0"-1"0,-6-2 0,10 18 0,-3-8 0,18 22 0,-14-24 0,20 17 0,-20-16 0,14 7 0,-16-10 0,3-4 0,-6-2 0,-2-2 0,-1-1 0,0-3 0,-5 1 0,5-3 0,-8 1 0,5 0 0,-2-17 0,-4 1 0,3-11 0,-6-12 0,1 14 0,2-10 0,-3-3 0,2 18 0,1-31 0,-5 26 0,5-9 0,-6 7 0,6 5 0,-5 0 0,6-5 0,-3 10 0,0-9 0,2 9 0,-5-3 0,5-1 0,-4 4 0,5-1 0,-6-2 0,5 6 0,-5-7 0,5 8 0,-4-1 0,2 1 0,-2-2 0,-3 0 0,2 1 0,-2-1 0,0 0 0,2 0 0,-4 0 0,3 2 0,0 4 0,3 0 0,0 4 0,1-4 0,-3 2 0,1-2 0,-3-1 0,2 1 0,-2-1 0,2-2 0,1 2 0,-1-4 0,-2 4 0,2-4 0,-2 3 0,3-3 0,-1 4 0,1-4 0,-1 1 0,1 1 0,2-3 0,-2 5 0,4-2 0,-4 0 0,2 2 0,0-2 0,-1 0 0,0 2 0,1-2 0,-1 0 0,3 0 0,-4-1 0,4 1 0,-1 1 0,0 0 0,1 0 0,-4 1 0,5 1 0,-3-1 0,1 1 0,1-1 0,-4 1 0,5-1 0,-5 1 0,4-3 0,-4 2 0,2-5 0,-2 3 0,-1-3 0,1 0 0,-1 0 0,1 2 0,-1-1 0,1 2 0,-1-1 0,3-1 0,-2 1 0,2 1 0,-2-3 0,-1 5 0,3-2 0,-2 0 0,5 2 0,-5-2 0,4 3 0,-1-1 0,-1 1 0,3-1 0,-5 1 0,4-1 0,-3 1 0,3-1 0,-4 1 0,4-1 0,-3-1 0,3 0 0,-4 0 0,4 1 0,-3 1 0,3-1 0,-4 1 0,2-1 0,-2-2 0,2 2 0,-2-4 0,2 4 0,0-2 0,-2 2 0,2 1 0,-3-1 0,3 1 0,-2-3 0,2-1 0,-2-2 0,-1 3 0,1 0 0,2 3 0,-2-1 0,2 1 0,0-1 0,-2 1 0,4-1 0,-4 1 0,5-1 0,-5 1 0,2-1 0,0 1 0,-2-1 0,4 1 0,-4 2 0,2-7 0,-2 8 0,2-8 0,-2 7 0,2-2 0,0-1 0,-2 1 0,2-1 0,0-2 0,-2 2 0,2-2 0,-2 3 0,2 0 0,-2-1 0,2 1 0,-3-1 0,3 1 0,-2-1 0,2 1 0,0-1 0,1 1 0,-1-1 0,0 1 0,0-1 0,-2 3 0,5-4 0,-5 6 0,4-7 0,-4 5 0,5-2 0,-5-1 0,4 1 0,-1-1 0,-1 1 0,3-1 0,-5 1 0,4-1 0,-4 3 0,5-4 0,-5 6 0,4-6 0,-5 22 0,5-9 0,-2 16 0,0-14 0,3 2 0,-3-1 0,3 2 0,-2 0 0,1-3 0,-1 3 0,2 3 0,0-4 0,-3 6 0,3-7 0,-3 2 0,3 0 0,0 0 0,-2 0 0,1-3 0,-1 0 0,2-2 0,0 2 0,0-2 0,-3 2 0,3 0 0,-3-2 0,3 2 0,0-3 0,-2 3 0,1-2 0,-1 4 0,2-3 0,0 3 0,0 4 0,0-4 0,-3 6 0,3-7 0,-3 0 0,3-2 0,0 1 0,-2-2 0,1 2 0,-1-2 0,2-1 0,0 1 0,0-1 0,0 1 0,0-1 0,0 1 0,0-1 0,0 1 0,0 2 0,0-2 0,0 2 0,0 0 0,2 0 0,-1 9 0,1 1 0,2 6 0,1 1 0,-1-7 0,0 5 0,-2-13 0,-1 6 0,3-10 0,-3 4 0,4-4 0,-4 2 0,3 0 0,-3-2 0,4 5 0,-4-5 0,3 4 0,-1-1 0,3 2 0,-1-1 0,1-1 0,-1-1 0,1 0 0,-3-2 0,2 2 0,-2-5 0,0 2 0,2-2 0,-2 2 0,2 1 0,1-1 0,-1 3 0,1 1 0,2 2 0,-2 0 0,2 0 0,2 5 0,-1-3 0,2 4 0,-3-9 0,0 3 0,-2-5 0,2 2 0,-3-3 0,1 1 0,-1-1 0,1-2 0,-1 2 0,-2-2 0,2 0 0,-2 2 0,2-2 0,1 0 0,-3-11 0,-1-18 0,-2 5 0,0-26 0,0 32 0,0-32 0,0 26 0,0-15 0,0 12 0,0 5 0,0-15 0,-2 18 0,1-13 0,-5 13 0,5 3 0,-6-10 0,6 11 0,-5-5 0,6 9 0,-3-3 0,1 5 0,1-2 0,-4 3 0,5-1 0,-5-2 0,4 2 0,-4-2 0,5 3 0,-3-1 0,1 1 0,1-1 0,-1-1 0,0 0 0,1-3 0,-4 2 0,4-9 0,-1 4 0,0-4 0,1 9 0,-2-2 0,3 1 0,0 1 0,0-3 0,0 5 0,0-4 0,0 4 0,0-5 0,0 3 0,0-3 0,0 0 0,-2 0 0,1 0 0,-1 0 0,2 0 0,-2 0 0,1 0 0,-1 0 0,-1 0 0,0 0 0,-2 0 0,-1 0 0,-1-6 0,2 5 0,-4-5 0,3 6 0,-2 0 0,2 0 0,3 3 0,-2 0 0,2 0 0,-2 2 0,-1-2 0,3 2 0,-2 1 0,2-1 0,0 1 0,1 27 0,2 17 0,0 5 0,0 28 0,0-30 0,0 34 0,0-22 0,3-3 0,4-3 0,-2-21 0,4 9 0,-8-11 0,6-1 0,-2 0 0,-1 0 0,3 0 0,-2 0 0,-1 1 0,3-1 0,-6-6 0,3 5 0,-2-11 0,-1 11 0,1-5 0,1 0 0,-3 5 0,6-5 0,-5 7 0,7-1 0,-8 0 0,6-6 0,-5 5 0,4-11 0,-4 5 0,3-6 0,-1 0 0,1 0 0,0 0 0,-1 0 0,0 0 0,2 0 0,-2 0 0,0-3 0,2 3 0,-4-3 0,4 3 0,-5 0 0,5-2 0,-2 1 0,0-1 0,2 2 0,-4 0 0,4-1 0,-5-1 0,5-1 0,-4 0 0,1-2 0,1 2 0,-3-3 0,3 3 0,-1-2 0,-1 2 0,1 0 0,-2-2 0,3 2 0,-3-2 0,3-1 0,-3 1 0,0-1 0,0 1 0,-7-17 0,-2 0 0,-3-10 0,-3-2 0,7 5 0,-2 0 0,3 1 0,-1 6 0,5 0 0,-5 3 0,5-3 0,-2 5 0,2-4 0,-2 1 0,2 1 0,-3 0 0,3-6 0,-1 6 0,1-8 0,-1 10 0,0-4 0,1 1 0,-3-2 0,3 3 0,-2-3 0,2 5 0,0-4 0,-2 4 0,5-2 0,-5 2 0,4 1 0,-4-3 0,5 2 0,-5-2 0,2 3 0,0-1 0,-2 1 0,4-1 0,-4 1 0,5-1 0,-5-2 0,2 2 0,-3-2 0,3 3 0,-2-1 0,2 1 0,0-1 0,-2 1 0,2-1 0,-2-2 0,2 2 0,-2-2 0,4 3 0,-4-1 0,5 1 0,-5 0 0,4-1 0,-3 1 0,0-3 0,-1 2 0,2-2 0,-2 2 0,4 1 0,-3 2 0,3-5 0,-4 5 0,2-5 0,0 2 0,-2 3 0,5-4 0,-5 6 0,4-7 0,-4 5 0,5-2 0,-3-1 0,1 1 0,1-1 0,-4 1 0,5-1 0,-5 3 0,4-4 0,-4 3 0,5-3 0,-5 3 0,4 0 0,-1 19 0,2-9 0,-3 16 0,3-14 0,-3 3 0,3-5 0,0 4 0,0-4 0,0 2 0,0-3 0,0 1 0,0-1 0,0 1 0,0 2 0,0-2 0,0 2 0,0-3 0,0 1 0,0-1 0,0 1 0,0-1 0,0 1 0,0-1 0,0 1 0,0-1 0,0 1 0,0-1 0,0 1 0,0-1 0,0 1 0,0-1 0,0 1 0,0-1 0,0 0 0,0 1 0,-2-1 0,1 1 0,-1-1 0,2 1 0,0-1 0,0 1 0,0-1 0,0 1 0,0-1 0,0 1 0,0-1 0,0 1 0,-3-1 0,3 1 0,-3-1 0,3 1 0,-2-1 0,1 1 0,-1-1 0,-1 1 0,3-1 0,-3 1 0,3-1 0,-2 1 0,1-1 0,-1 0 0,2 1 0,-3-1 0,3 1 0,-3-1 0,3-20 0,0 11 0,0-20 0,0 18 0,-2-4 0,1 4 0,-1-2 0,2 0 0,0 2 0,-3-2 0,3 0 0,-3 2 0,3-2 0,-2 3 0,1-1 0,-1-2 0,2 2 0,0-2 0,-3 3 0,3-1 0,-3 1 0,3-1 0,0 1 0,0-1 0,-2 1 0,1-1 0,-1 1 0,2-1 0,0 1 0,-2-1 0,1 1 0,-2-1 0,3 1 0,0-1 0,-2 1 0,1 0 0,-1-1 0,2 1 0,0-1 0,0 1 0,0-1 0,0 1 0,0-1 0,-2 1 0,1-1 0,-1 1 0,2-1 0,0 1 0,0-1 0,0 1 0,0-1 0,0 31 0,2-16 0,-1 25 0,3-23 0,-3 0 0,1 0 0,1 0 0,-2-3 0,3 0 0,-3 0 0,1-2 0,1 2 0,-3-2 0,3-1 0,-3 1 0,0-1 0,2 1 0,-1-1 0,1 0 0,-2 1 0,0-1 0,3 1 0,-3-1 0,3 1 0,-3-1 0,0 1 0,0-1 0,0 1 0,0-1 0,0 1 0,0-1 0,0 1 0,0-1 0,0 1 0,2-1 0,-1 1 0,1-1 0,-2 1 0,0-1 0,0 1 0,0-1 0,0 1 0,0-1 0,0 1 0,0-1 0,0 0 0,0 1 0,0-1 0,0 1 0,0-1 0,0 1 0,0-1 0,3 1 0,-3-1 0,3 1 0,-3-1 0,0 1 0,0-1 0,2 1 0,-1-1 0,1 1 0,-2-1 0,0 1 0,0-1 0,0 1 0,3-1 0,-3 1 0,3-1 0,-3 1 0,0-1 0,-7-17 0,5 9 0,-8-12 0,9 10 0,-1 2 0,-1-5 0,0 2 0,0-5 0,1 5 0,-1-2 0,3 3 0,-3-1 0,1 1 0,1-1 0,-3 1 0,3-1 0,-4 3 0,7 16 0,-4-5 0,7 10 0,-4-10 0,1-2 0,-2-1 0,0 1 0,2-1 0,-1 3 0,1-2 0,-2 2 0,0-2 0,3-1 0,-3 1 0,3-1 0,-3 1 0,0-1 0,0 0 0,0 1 0,0-1 0,0 1 0,0-1 0,0 1 0,2-1 0,-1 1 0,1-1 0,-2 1 0,0-1 0,3 1 0,-3-1 0,3 1 0,-3-1 0,0 1 0,0-1 0,2 1 0,-1-1 0,1 1 0,-2-1 0,0 1 0,3-1 0,-3 1 0,3-1 0,-3 1 0,2-1 0,-1 0 0,1 1 0,-2-1 0,0 1 0,0-1 0,0 1 0,0-1 0,0 1 0,0-1 0,0 1 0,0-1 0,0 1 0,0-1 0,-5-19 0,2 8 0,-3-15 0,4 13 0,2 0 0,-3-1 0,3 1 0,-3-2 0,1 3 0,1-3 0,-1 4 0,2-2 0,-3 3 0,3-1 0,-3 1 0,3-1 0,0 1 0,-2-1 0,1 1 0,-1-1 0,2 1 0,0-1 0,0 1 0,0-1 0,0 1 0,0-1 0,0 1 0,0-1 0,4 21 0,-4-10 0,4 18 0,-4-16 0,2 0 0,-1 1 0,1-2 0,1 5 0,-2-5 0,1 2 0,-2-3 0,0 1 0,0-1 0,2 1 0,-1-1 0,1 1 0,-2-1 0,0 1 0,3-1 0,-2 1 0,1-1 0,-2 1 0,0-1 0,2 1 0,-1-1 0,1 1 0,-2-1 0,0 1 0,0-1 0,3 0 0,-3 1 0,3-1 0,-3 1 0,2-1 0,-1 1 0,1-1 0,-2 1 0,0-1 0,3 1 0,-3-1 0,3 3 0,-3-2 0,0 2 0,0-2 0,2-1 0,-1 1 0,1-1 0,-2 1 0,0-1 0,0 1 0,0-1 0,0 1 0,0-1 0,0 1 0,0-1 0,-3-20 0,2 2 0,-3-12 0,4 8 0,0 6 0,0 0 0,0 0 0,0 2 0,0 1 0,0 3 0,0-1 0,0-1 0,0 0 0,-2 0 0,1 1 0,-1 1 0,2-1 0,0 1 0,0-1 0,0 1 0,0-1 0,-3 1 0,3-1 0,-3 1 0,1-1 0,1 1 0,-4-1 0,5 1 0,-3-1 0,3 1 0,-2-1 0,1 1 0,-4-1 0,5 1 0,-3-1 0,1 1 0,1-1 0,-1 1 0,-1-1 0,3 20 0,-3-9 0,3 15 0,0-15 0,0 1 0,0-1 0,0 1 0,0-1 0,0 1 0,0-1 0,0 1 0,0-1 0,0 1 0,0-1 0,0 1 0,0-1 0,0 1 0,0-1 0,0 1 0,0-1 0,0 1 0,0-1 0,0 0 0,0 1 0,0-1 0,0 1 0,0-1 0,3 1 0,-3-1 0,3 1 0,-3-1 0,0 1 0,0-1 0,0 1 0,0-1 0,0 1 0,0-1 0,2 3 0,-1-2 0,1 2 0,-2 6 0,0-7 0,0 10 0,0-9 0,3 1 0,-3 1 0,3-1 0,-3-1 0,0 3 0,2-5 0,-1 4 0,4-1 0,-5-1 0,5 2 0,-4-1 0,4-1 0,-2 3 0,0-3 0,2 3 0,-2 0 0,2 0 0,2 6 0,-1-5 0,0 5 0,0-8 0,2 1 0,-5-1 0,7-1 0,-6 3 0,4-5 0,-3 2 0,1-3 0,-3 1 0,2-1 0,-2-2 0,0 2 0,1-2 0,0 2 0,1 1 0,0-1 0,-1 1 0,0-3 0,-1 2 0,1-2 0,8-28 0,-2 10 0,8-38 0,-6 26 0,-1-9 0,-1 0 0,-5 8 0,6-20 0,-9-3 0,3-3 0,-5 3 0,0-9 0,0 36 0,0-23 0,0 34 0,0-1 0,0 6 0,0 3 0,0-1 0,0 1 0,3-1 0,-3 1 0,3-1 0,-3 1 0,15 35 0,-12-1 0,18 33 0,-14-11 0,7 12 0,1 3 0,-7-12 0,3-6 0,-10-29 0,2-3 0,0-5 0,-3-2 0,3-1 0,-3-30 0,7-17 0,0-17 0,1-8 0,4 13 0,-7 12 0,1 3 0,2 12 0,-8 0 0,6 5 0,-5-3 0,4 9 0,-4-4 0,1 1 0,0 3 0,-1-1 0,1 3 0,-2 3 0,3-1 0,-2-1 0,1 4 0,-2-4 0,0 3 0,2 0 0,-1 1 0,1 1 0,-2-1 0,0-2 0,3 2 0,-3-4 0,6-5 0,-5 3 0,3-5 0,-2 6 0,-1 3 0,1-3 0,-2 5 0,0-2 0,0 3 0,0-1 0,0 1 0,0-1 0,0 1 0,0-1 0,14 40 0,-10-4 0,15 36 0,-10-3 0,6 15-469,-6-27 0,-1 3 469,1 0 0,0 0 0,3-1 0,0-1 0,6 38 0,-2-24 0,-6-15 0,-6-20 0,0-9 0,1-9 938,-5 1-938,5-3 0,-2-3 0,0 3 0,2 0 0,-2 0 0,0 0 0,2 0 0,-4-2 0,4-2 0,-5-1 0,5-1 0,-4 1 0,1-1 0,1 1 0,0-3 0,7-35 0,-3 12 0,5-28 0,-2 12 0,9-15 0,-10-3 0,19-22 0,-25 22 0,15 3 0,-17 15 0,2 18 0,-3 1 0,3 6 0,-3 2 0,3 2 0,-3 1 0,0 1 0,2-1 0,-1 1 0,19 51 0,-8-2 0,21 49 0,-7-3-713,8 3 713,-8 0 0,-5-27 0,-11-24 0,-3-27 0,-4-7 0,-1-40 0,-2-9 0,-5-25 713,-2 3-713,-6 12 0,-1-12 0,1 9 0,1 2 0,5 4 0,0 21 0,2-9 0,-3 12 0,0 0 0,-2-13 0,5 16 0,-4-14 0,4 17 0,-3-6 0,1 6 0,1 1 0,0 6 0,0-6 0,2-1 0,-2-1 0,-6-15 0,5 18 0,-8-12 0,10 17 0,2 0 0,-2 0 0,2 2 0,0-1 0,-2 4 0,2-2 0,0 2 0,-2 1 0,4-1 0,-4 1 0,2-1 0,0 1 0,-1-1 0,3 1 0,-4 2 0,2-4 0,-2 3 0,-1-6 0,3 3 0,-2 0 0,2 1 0,-2 1 0,-1-1 0,3 1 0,-2-1 0,2 3 0,0-2 0,-5 32 0,7-17 0,-5 23 0,6-16 0,-4 1 0,3 1 0,-2 3 0,3-9 0,0 4 0,0-6 0,0-3 0,0 2 0,0-3 0,0 33 0,0-24 0,0 25 0,0-1 0,2-21 0,2 27 0,0-33 0,3 10 0,-6-11 0,6 11 0,-6-5 0,5 0 0,-3-1 0,0-6 0,-1-2 0,-2 1 0,3-4 0,-3 2 0,3 0 0,-1 0 0,-1 3 0,5 6 0,-5 2 0,5-1 0,-2 5 0,-1-5 0,3 0 0,-5-1 0,1-9 0,2 9 0,-3-7 0,3 7 0,-2-7 0,1 1 0,0 6 0,2-4 0,-4 4 0,3-7 0,-3 1 0,4 0 0,-5 0 0,5 0 0,-2 0 0,3 0 0,-1 0 0,-2 6 0,2-7 0,-2 6 0,0-7 0,2-1 0,-2 3 0,0-5 0,3 10 0,-2-6 0,2 7 0,5 0 0,-5-5 0,9 11 0,-8-11 0,4 11 0,-3-11 0,-3 3 0,2-7 0,-4-3 0,3 1 0,-1 2 0,1-2 0,-3 4 0,2-4 0,-2 2 0,2-3 0,-2 1 0,2-1 0,-2 1 0,0-1 0,2 1 0,-2 2 0,3 0 0,-1 3 0,-2 0 0,3 6 0,-2-4 0,3 9 0,2 9 0,0-4 0,1 9 0,-3-18 0,1 5 0,-5-11 0,3 5 0,-3-6 0,0 0 0,2-2 0,-2 1 0,0 4 0,2-1 0,-1 9 0,5 9 0,-4-4 0,5 9 0,-6-12 0,4 0 0,0 1 0,-1-7 0,-3 5 0,1-11 0,-2 2 0,0-3 0,2-5 0,-4 2 0,1-3 0,1 1 0,-3-1 0,5 1 0,-4-1 0,4 1 0,-5-1 0,5 1 0,-4-1 0,4 1 0,-5-1 0,5 0 0,-4 1 0,3-1 0,-3 1 0,2-1 0,-1 1 0,1-1 0,0 1 0,-1-1 0,1 3 0,-2-2 0,3 5 0,-3 3 0,4-1 0,-4 3 0,1-7 0,-2 1 0,0-4 0,0 5 0,2-5 0,-1 2 0,1 0 0,-2-2 0,0 4 0,0-1 0,0-1 0,0 2 0,0-3 0,0 0 0,0 1 0,0-2 0,0 2 0,0-2 0,0-1 0,0 1 0,-2-1 0,1 1 0,-1-1 0,0 1 0,1-1 0,-2 1 0,1-1 0,1 1 0,-3-1 0,3 1 0,-4-1 0,4 1 0,-3-3 0,1 4 0,-1-3 0,0 1 0,3 0 0,-6-14 0,3 4 0,-5-17 0,3 10 0,-3-5 0,3 6 0,-3-6 0,3 7 0,0-6 0,0 7 0,1-1 0,-1-1 0,1 0 0,-2-6 0,-2-14 0,-3-20 0,-7-3 0,4-9 0,-4 12 0,-2-12 0,7 9 0,-7-9 0,2 11 0,5 1 0,-10 0 0,8-12 0,-8 9 0,10 3 0,0 20 0,6 9 0,2 12 0,2-4 0,-1 8 0,5 1 0,-5 2 0,4-4 0,-4 3 0,2-6 0,-2 1 0,-2-8 0,4 5 0,-3-3 0,5 5 0,-1 4 0,-1-2 0,3 40 0,-3 9 0,3 37 0,4-28 0,1 2-605,0 1 0,0 2 605,-1 15 0,3 4-941,6 5 1,0 1 940,-6 1 0,0 0 0,6-6 0,2-3-322,-5-6 0,-1-3 322,7 30 0,1-3 0,-6-41 1052,-1-9-1052,-7-31 1925,2-1-1925,-5-3 758,5-2-758,-4 5 0,1-5 0,1 5 0,-3-2 0,3-1 0,-3 1 0,5-27 0,-4 12 0,4-26 0,-5 16 0,0-5 0,0-12 0,0-3 0,-6-12 0,5-12 0,-11 8 0,5-8 0,-7 0 0,3 21 0,-2-18 0,2 21 0,0 0 0,1 2 0,0 1 0,5 9 0,-8-9 0,8 12 0,-7 0 0,5 5 0,1 2 0,3 6 0,-2 1 0,4 1 0,-5-7 0,3 6 0,-4-7 0,0 0 0,1-1 0,1 0 0,-1 1 0,5 6 0,-1 2 0,2 1 0,7 51 0,0-12 0,13 43 0,12 1 0,-12-29 0,2 1-480,5 13 1,1 0 479,-1-4 0,-2-3 0,17 37 0,-11-39 0,-13-21 0,-5-13 0,-4-9 0,-1-2 0,-5-1 959,2-5-959,-2 8 0,0-5 0,-4-15 0,-4-1 0,-7-18 0,3 6 0,-2 1 0,-5-12 0,2 9 0,-2-9 0,5 17 0,0-3 0,3 3 0,-2 1 0,3 1 0,-3 0 0,3 5 0,-3-5 0,7 6 0,-2 0 0,1-6 0,-2 5 0,-1-5 0,2 6 0,-1 3 0,3-3 0,-2 3 0,2-3 0,-3-6 0,0 5 0,-1-5 0,4 6 0,-3-6 0,3 5 0,-4-5 0,2 6 0,-1 0 0,3 0 0,-2 0 0,2 2 0,0-1 0,-1 4 0,-1-10 0,2 0 0,-3-3 0,3 3 0,0 5 0,-2 2 0,4 1 0,-1 3 0,0-1 0,1 1 0,-2-1 0,1 1 0,1-3 0,-3 2 0,3-2 0,-1 0 0,2 2 0,-3 0 0,2 2 0,-3-4 0,3 1 0,-1-6 0,-1 7 0,3-2 0,-3 3 0,3-1 0,-2 1 0,1-3 0,-4 2 0,5-5 0,-3 5 0,3-2 0,0 3 0,-2-1 0,1 1 0,-1-1 0,2 1 0,0-9 0,0 4 0,0-7 0,0 6 0,0-6 0,0-1 0,0-6 0,3 0 0,-2 0 0,3 5 0,-4 3 0,0 5 0,0 2 0,0 1 0,0 3 0,0-1 0,0 1 0,0-1 0,0 1 0,0-1 0,-10-2 0,-3-2 0,-5-2 0,2 1 0,5 1 0,0 4 0,0-2 0,2 2 0,1 1 0,3-1 0,-1 3 0,3-2 0,1 19 0,2-10 0,0 14 0,0-10 0,0-2 0,0 10 0,0-6 0,0 13 0,0 7 0,0-3 0,0 9 0,0-12 0,0 1 0,0-1 0,0-6 0,0 5 0,0-11 0,0 11 0,0-11 0,0 5 0,0 0 0,0-5 0,0 5 0,0 0 0,0-7 0,0 12 0,0-12 0,0 5 0,0-5 0,0-4 0,0 2 0,0-3 0,0 1 0,0-1 0,0 1 0,-7-49 0,-1 12 0,-6-43 0,2 23 0,-7 0 0,7 12 0,-4 2 0,8 13 0,0 0 0,0 0 0,4 6 0,-4-5 0,5 10 0,-5-9 0,3 9 0,0-4 0,1 7 0,0-1 0,1 0 0,-1 2 0,3-1 0,-4 4 0,4-2 0,-3 0 0,3 2 0,-4-5 0,4 3 0,-3-3 0,3 2 0,-1 1 0,-1 3 0,3-1 0,-3 1 0,3-1 0,0 1 0,0 0 0,0-1 0,-2 1 0,-6 39 0,-2-5 0,2 37 0,-3-15 0,9 0 0,-4 0 0,1 0 0,3-11 0,-6-10 0,8-7 0,-3-11 0,3 5 0,-3 0 0,2-7 0,-3 3 0,4-7 0,0-1 0,0 1 0,-2-1 0,1 1 0,-1-1 0,-4-27 0,5 8 0,-9-25 0,4 3 0,-5-3 0,0 0 0,1 2 0,3 19 0,-1-5 0,3 11 0,1-5 0,-1 6 0,2 3 0,0-3 0,0 5 0,1-2 0,1 3 0,-4-1 0,5 1 0,-3-1 0,1 1 0,1-1 0,-1 1 0,-1-1 0,3 1 0,-3-1 0,3 31 0,0 2 0,0 17 0,0-8 0,0-11 0,0-7 0,0-1 0,0-6 0,0-3 0,0 0 0,0-2 0,-3-30 0,2 15 0,-5-23 0,5 15 0,-4 4 0,5-9 0,-5 9 0,2-3 0,0 5 0,-2 0 0,4 0 0,-4 2 0,5-1 0,-3 4 0,3-2 0,-2 2 0,1-2 0,-1 2 0,2-2 0,-3 3 0,3-1 0,-3 1 0,1-1 0,1 1 0,-1-1 0,2 1 0,-3-1 0,3 1 0,-3 0 0,1-1 0,1 1 0,-4-1 0,2-2 0,0 2 0,-2-2 0,5 0 0,-5 2 0,2-4 0,-3 1 0,1-2 0,-1 0 0,1 0 0,0 3 0,-1 0 0,3 2 0,-2 1 0,4-1 0,-3 3 0,3-4 0,-4 3 0,5-3 0,-5 1 0,2-2 0,0 2 0,-2-2 0,4 3 0,-1-1 0,2 1 0,-3-1 0,3 1 0,-5-1 0,4 1 0,-1-1 0,2 1 0,-3-1 0,3 1 0,-3-1 0,1 1 0,1-1 0,-1 1 0,-1-1 0,3 1 0,-5-3 0,4 2 0,-1-2 0,-1 3 0,3-1 0,-3 1 0,3-1 0,-2 1 0,1-1 0,-1 1 0,-1-1 0,3 1 0,-5-1 0,4 1 0,-1-1 0,-1 1 0,3-1 0,-5 1 0,4-1 0,-1 1 0,2 47 0,0-10 0,0 42 0,0-35 0,3-3 0,-2 0 0,9 3 0,-9 1 0,5-10 0,-4-13 0,-1-6 0,1 0 0,-2-3 0,0 2 0,0-3 0,3 0 0,-3-1 0,3-1 0,-3 3 0,2-2 0,-1 2 0,1 0 0,-2 1 0,3-1 0,-3 0 0,3-2 0,-3 2 0,2-2 0,-1 2 0,1-3 0,-2 1 0,3-1 0,-3 3 0,3-2 0,-1 4 0,-1-3 0,1 3 0,-2-4 0,3 2 0,-3 0 0,3-2 0,-3 4 0,2-4 0,-1 2 0,1 0 0,-2-2 0,2 2 0,-1 0 0,2-2 0,-3 5 0,2-3 0,-1 1 0,1 1 0,-2-1 0,2-1 0,-1 2 0,1-1 0,-2-1 0,0 0 0,0-2 0,0-1 0,3 3 0,-2-2 0,1 2 0,-2-2 0,2 2 0,-1-2 0,1 2 0,-2 0 0,0 0 0,3 3 0,-2 0 0,1 0 0,-2 0 0,4 6 0,-4-5 0,4 5 0,0 0 0,-4-5 0,4 5 0,0 0 0,-3-5 0,2 3 0,-3-5 0,3-4 0,-3 5 0,3-3 0,-1 3 0,-1 0 0,1 0 0,1 0 0,-3 0 0,3 0 0,-1 0 0,-1 0 0,1 0 0,-2-3 0,0 3 0,2-5 0,-1 4 0,2-1 0,-3 2 0,2 0 0,-1 5 0,1-3 0,0 4 0,-1-6 0,1 0 0,-2 0 0,0 0 0,0-3 0,0 0 0,0 0 0,3-2 0,-2 4 0,1-4 0,0 5 0,-1-3 0,1 3 0,-2-2 0,3 1 0,-3-4 0,3 5 0,-1-5 0,-1 2 0,1-3 0,-2 1 0,0-1 0,0 1 0,3-1 0,-3 1 0,3 1 0,-3 0 0,2 0 0,-1-1 0,4-1 0,-5 3 0,5-2 0,-4 2 0,4-2 0,7-45 0,-1 8 0,8-39 0,-5 6 0,-6 10 0,0 5 0,-1-1 0,-5-10 0,6 5 0,0-1 0,-6-13 0,6-21 0,-8 24 0,0 3 0,0 29 0,0 0 0,0 21 0,0-4 0,0 9 0,0 0 0,0 2 0,2 1 0,-1-3 0,1 2 0,-2-4 0,0 1 0,0 1 0,0-3 0,0 5 0,8 52 0,0-13 0,0 22 0,1 6-676,16 35 676,-15-43 0,0 2-601,3 14 0,1 1 601,-1-15 0,0 1 0,2 15 0,0 2 0,-2-12 0,2-2 0,2-5 0,-1-3 0,1 27 0,2-27 0,-9-15 0,-3-18 635,-3-1-635,1-8 1243,-5-1-1243,5-5 0,-4-23 0,5 3 0,1-31 0,1 21 0,-1-21 0,2 8 0,-8-11 0,12-12 0,-11 9 0,5-21 0,-7 21 0,7-21 0,-6 21 0,6-10 0,-7 25 0,0 3 0,0 18 0,0 1 0,0 6 0,0 3 0,0 0 0,0 2 0,0 1 0,0-1 0,0 1 0,0-1 0,0 1 0,0-1 0,7 45 0,-1-20 0,1 60 0,11-24 0,-8 23 0,12-12 0,0 9 0,-7-21 0,6 9 0,-12-30 0,0-4 0,-2-12 0,-2-7 0,2 4 0,-2-9 0,-2 1 0,2-3 0,-2 2 0,3-5 0,-1 3 0,1-6 0,2-2 0,3-9 0,2-5 0,8-17 0,0-3 0,-1-12 0,4 0 0,-12 11 0,6-8 0,-7 9 0,0 0 0,-5 3 0,0 18 0,-3 1 0,0 6 0,0 2 0,-3 1 0,2 3 0,1 2 0,10 16 0,-3 14 0,22 29 0,-10-2 0,18 33 0,-4-18-320,-15-18 0,2 0 320,24 23 0,-7 3 0,-11-39 0,-12-9 0,-8-21 0,-4 0 0,0-5 0,10-35 640,-4 1-640,10-33 0,-10 25 0,2-21 0,-2 18 0,5-33 0,-3 21 0,-5-21 0,5 9 0,-11-1 0,4 22 0,-2 10 0,-3 23 0,3-2 0,-4 6 0,6 44 0,2-6 0,7 50 0,0-1 0,-6-10 0,3-6 0,-11-33 0,5-18 0,-6-5 0,3-52 0,-3 14 0,0-31 0,0 2 0,-4 30 0,-3-30 0,-5 32 0,0-2 0,1 13 0,6 9 0,0 2 0,2 6 0,-6 24 0,-6 6 0,1 22 0,-3-13 0,5 9 0,-4-9 0,5-6 0,-1-4 0,7-20 0,4-1 0,-4-3 0,5 1 0,-5-1 0,4 0 0,-4-1 0,2 0 0,-2-1 0,-1 1 0,3 0 0,-4-3 0,3-1 0,-7-23 0,4 4 0,0-9 0,4 12 0,3 7 0,0 1 0,0 0 0,0 2 0,0-2 0,0-6 0,2 2 0,2-11 0,3 5 0,1-7 0,-3 1 0,1 6 0,-6 1 0,5 6 0,-4 3 0,1 0 0,1 2 0,-3-2 0,3 2 0,-3-2 0,0 3 0,0-1 0,0 1 0,0-3 0,-4-7 0,3-3 0,-6-6 0,6 0 0,-6 0 0,6-12 0,-5 14 0,2-12 0,1 21 0,-5-10 0,5 11 0,-5-11 0,1 5 0,-1-6 0,-3 0 0,0-13 0,-2 10 0,3-9 0,2 12 0,-2-12 0,0 15 0,3-14 0,0 22 0,4-3 0,-4-1 0,4 7 0,-3-6 0,5 1 0,-3 3 0,0-5 0,1 6 0,-1 0 0,3 0 0,-4 2 0,4 2 0,-1 1 0,0 3 0,-7 70 0,4 9-990,-3-2 1,-1 7 989,3-3 0,0 3-1074,-3 11 1,-2 2 1073,1-5 0,-1-1 0,2 0 0,-2-5-144,3-27 1,0-4 143,-2 35 0,1-48 0,8-8 1718,-5-17-1718,5-6 2334,-1-3-2334,2 1 361,-3-1-361,3 1 0,-5-1 0,4 1 0,-4-3 0,5 4 0,-5-6 0,4 7 0,-4-5 0,5 2 0,-3 1 0,1-1 0,-1 3 0,-3-2 0,3 2 0,-2-2 0,2-1 0,-2 0 0,-1 1 0,1 2 0,0-2 0,-1 2 0,3 0 0,-4-2 0,3 4 0,-4-4 0,3 2 0,-1-2 0,1 2 0,-1-2 0,1 2 0,-1-3 0,1-2 0,2 2 0,-2-2 0,2 3 0,-3-3 0,3 1 0,-4 0 0,1 1 0,-3 1 0,1-1 0,3-2 0,-1-1 0,1 1 0,-1-2 0,1 1 0,0-2 0,-1 0 0,1 0 0,-3 0 0,2 0 0,-2 0 0,2 0 0,1 0 0,-3 0 0,2 0 0,-5 0 0,3 0 0,-3 0 0,2 0 0,-1 0 0,1 0 0,-2 0 0,0 0 0,3 0 0,0 0 0,0 0 0,2 0 0,-2 0 0,0 0 0,2 0 0,-2 0 0,3 0 0,-1 2 0,-2-1 0,2 1 0,-2-2 0,3 0 0,-1 0 0,1 0 0,-1 0 0,1 3 0,-1-3 0,1 3 0,-1-1 0,1-1 0,-1 1 0,1-2 0,0 3 0,-1-3 0,1 3 0,-1-1 0,1-1 0,-1 4 0,1-5 0,-1 3 0,1-1 0,-1-1 0,1 1 0,-1-2 0,1 0 0,-1 0 0,1 0 0,-1 3 0,1-3 0,-1 5 0,3-17 0,1-24 0,2-8 0,0-20 0,0 13 0,0 12 0,0-9 0,0 21 0,0-21 0,0 20 0,0-20 0,0 21 0,0-33 0,0 18 0,0-9 0,0 15 0,0 11 0,-3 7 0,3 4 0,-3 3 0,3 5 0,-2 1 0,-6 37 0,-7-1 0,-1 33 0,-2-13 0,7-12 0,1-3 0,2-12 0,1-5 0,3-3 0,-1-5 0,2 0 0,0 0 0,-2 0 0,2-2 0,0-1 0,1-3 0,-1 1 0,3-1 0,-3 1 0,1-1 0,1 1 0,-4-1 0,2 3 0,-2 0 0,2 1 0,0-1 0,1-3 0,1 1 0,-4-1 0,5 1 0,-5-1 0,4 3 0,-4-2 0,5 2 0,-5-2 0,4-1 0,-1 1 0,-1-1 0,3 1 0,-9-25 0,5 11 0,-2-17 0,1 15 0,4 4 0,-4-5 0,5 5 0,-5-2 0,4 3 0,-1 0 0,-1-3 0,3 2 0,-3-2 0,1 2 0,1 1 0,-1-1 0,-1 1 0,3-1 0,-5 1 0,4-1 0,-1 1 0,-1-1 0,3 1 0,-5-1 0,4 1 0,-1-1 0,-1 1 0,3-1 0,-3 1 0,1-1 0,-1 1 0,-4 13 0,0 3 0,-1 13 0,4-6 0,-2-1 0,5-6 0,-4 0 0,5 0 0,-3-3 0,1 3 0,1-5 0,-1 2 0,2-3 0,-3 1 0,3 2 0,-3-2 0,3 2 0,-2-3 0,1 1 0,-1-1 0,-3-19 0,-1 7 0,-3-16 0,1 12 0,3 0 0,0 3 0,1 0 0,0 0 0,3 2 0,-4-2 0,5 2 0,-3 1 0,3-1 0,0 1 0,-2-1 0,1 1 0,-1-1 0,2 1 0,0 0 0,0-1 0,0 1 0,0-1 0,-3 1 0,3-1 0,-3 1 0,3-1 0,-2 1 0,1-1 0,-1 1 0,2-1 0,-3-2 0,3 2 0,-3-2 0,3 3 0,0-1 0,-2 1 0,1-1 0,-1-2 0,2 2 0,0-2 0,-3 5 0,3-4 0,-3 3 0,1-3 0,1 1 0,-1 1 0,2-1 0,0 1 0,-3-1 0,3 1 0,-3-1 0,3 1 0,0-1 0,0 1 0,-2-1 0,1 1 0,-1-1 0,2 1 0,0-1 0,0 1 0,0-1 0,-3 1 0,3-1 0,-3 1 0,3-1 0,0 1 0,0-1 0,0 1 0,-2-1 0,1 1 0,-1 0 0,2-1 0,0 1 0,-3-1 0,3 1 0,-3-1 0,1-2 0,1 2 0,-1-2 0,-1 3 0,3-1 0,-5-2 0,2 2 0,0-2 0,-2 3 0,4-1 0,-1 1 0,-1-1 0,3 1 0,-3-1 0,1 1 0,1-1 0,-1 1 0,2 0 0,-3-1 0,3 1 0,-3-1 0,3 1 0,-2-1 0,1 1 0,-1-1 0,2 1 0,0-1 0,-2 1 0,1-1 0,-2 1 0,3-1 0,-2-2 0,1 2 0,-1-2 0,0 3 0,1-1 0,-1 1 0,2-3 0,0 2 0,-3-2 0,2 2 0,-1 1 0,0-1 0,1 1 0,-1 0 0,-1-1 0,3 1 0,-3-1 0,3 1 0,0-1 0,-2-2 0,1 2 0,-1-2 0,2 3 0,0-1 0,-3 1 0,3-1 0,-3 1 0,3-1 0,0 1 0,0-1 0,0 1 0,-2-1 0,1 1 0,-1-1 0,2 1 0,0-1 0,0 1 0,0 0 0,0-1 0,-3 1 0,3-1 0,-3 1 0,3-1 0,0 1 0,0-1 0,0 1 0,0-1 0,0 1 0,0-1 0,0 1 0,3-1 0,-3 1 0,3-1 0,-3 1 0,0-1 0,0 1 0,0-1 0,0 1 0,2-1 0,-1 1 0,1-1 0,-2 1 0,0-1 0,3 1 0,-3 0 0,3-1 0,-3 1 0,2-1 0,-1 1 0,1-1 0,1 1 0,-3-1 0,5 1 0,-4-1 0,3 1 0,-3-1 0,4 3 0,-4-4 0,3 6 0,-3-7 0,1 3 0,1 1 0,-2-3 0,1 4 0,-2-3 0,2 1 0,-1-1 0,1 1 0,1-1 0,-3 1 0,3-1 0,-3 1 0,0 0 0,0-1 0,2 1 0,-1-1 0,1 1 0,-2-1 0,0 1 0,0-1 0,0 1 0,0-1 0,0 1 0,0-1 0,0 1 0,0-1 0,0 1 0,0-1 0,0 1 0,0-1 0,0 1 0,0-1 0,0 1 0,0-1 0,0 1 0,0-1 0,0 1 0,-2-1 0,1 1 0,-4 0 0,5-1 0,-5 3 0,2-4 0,-3 5 0,3-5 0,-1 4 0,1-2 0,-1-1 0,0 3 0,1-4 0,0 3 0,-2-1 0,4 0 0,-1 2 0,-1-3 0,3 1 0,-3-1 0,3 1 0,-2-1 0,1 1 0,-1-1 0,2 1 0,0-1 0,0 1 0,0-1 0,0 1 0,0-1 0,0 1 0,0 0 0,0-1 0,0 1 0,0-1 0,0 1 0,0-1 0,0 1 0,0-1 0,2 1 0,-1-1 0,1 1 0,-2-1 0,0 1 0,0-1 0,3 1 0,-3-1 0,3 1 0,-3-1 0,0 1 0,2-1 0,-1 1 0,1-1 0,-2 1 0,0-1 0,0 1 0,0-1 0,0 1 0,0 19 0,0-7 0,0 13 0,0-9 0,0-5 0,-2 4 0,1-4 0,-1 2 0,2 0 0,0-2 0,0 2 0,0-2 0,0-1 0,0 1 0,0-1 0,0 1 0,0-1 0,0 1 0,0-1 0,0 0 0,0 1 0,0-1 0,0 1 0,0-1 0,0 1 0,0-1 0,0 1 0,0-1 0,0 1 0,0-1 0,0 1 0,0-1 0,0 1 0,0-1 0,0 1 0,0-1 0,2 1 0,-1-1 0,1 1 0,-2-1 0,3 1 0,-3-1 0,3 1 0,-1-1 0,-1 1 0,3-1 0,-3 0 0,2 1 0,-1-1 0,-1 1 0,3-1 0,-3 1 0,1-1 0,-2 1 0,3-1 0,-2 1 0,1-1 0,-2 1 0,2-1 0,-1 1 0,1-1 0,-2 1 0,0-1 0,0 1 0,3 2 0,-3-2 0,3 2 0,-3-3 0,0 1 0,0-1 0,2 1 0,-1-1 0,1 0 0,-2 1 0,0-1 0,0 1 0,0-1 0,0 1 0,0-1 0,0 1 0,-4-20 0,0 10 0,-2-17 0,4 16 0,0 2 0,1-4 0,-4 3 0,4-4 0,-3 3 0,3-1 0,-1 1 0,2-1 0,-3 1 0,2-1 0,-1 1 0,0-1 0,1 1 0,-1-1 0,-1 1 0,3-1 0,-3 1 0,3 19 0,0-10 0,0 19 0,0-17 0,0 2 0,0-3 0,0 1 0,0-1 0,0 1 0,0-1 0,0 1 0,0 1 0,0 0 0,0 0 0,0-1 0,0-1 0,3 1 0,-3-1 0,3 1 0,-3-1 0,2 1 0,-1-1 0,1 1 0,-2-1 0,0 1 0,0-1 0,2 1 0,-1-1 0,2 1 0,-3-1 0,0 1 0,0 2 0,0 0 0,2 1 0,-1-1 0,1-1 0,-2 0 0,0 3 0,2-4 0,-1 2 0,1 0 0,-2-2 0,3 4 0,-2-4 0,1 5 0,0-3 0,-1 3 0,1 0 0,1 0 0,-3 0 0,5-2 0,-4 1 0,1-2 0,1 1 0,-3 1 0,3-4 0,-3 5 0,0-5 0,0 4 0,2-4 0,-1 5 0,1-3 0,-2 1 0,0 1 0,0-1 0,3 2 0,-3-3 0,3 2 0,-3-3 0,0 0 0,2-1 0,-1 2 0,1-2 0,-2 2 0,3-3 0,-3 1 0,3-1 0,-3 1 0,0-1 0,0 1 0,2-1 0,-1 3 0,1-2 0,-2 2 0,0 0 0,0-2 0,0 2 0,3-2 0,-3-1 0,3 1 0,-3 1 0,0 0 0,0 0 0,0-1 0,2 2 0,-1-2 0,1 4 0,-2-4 0,0 2 0,0-2 0,0-1 0,0 1 0,0-1 0,0 1 0,3-1 0,-3 1 0,3-1 0,-3 1 0,0-1 0,0 1 0,0-1 0,0 1 0,0-1 0,0 1 0,0-1 0,0 1 0,0-1 0,0 0 0,0 1 0,0-1 0,0 1 0,0-1 0,0 1 0,0-1 0,0 1 0,0-1 0,0 1 0,0-1 0,0 1 0,0-1 0,0 1 0,0-1 0,0 3 0,2-2 0,-1 2 0,1-2 0,-2-1 0,0 3 0,0-2 0,3 2 0,-3 0 0,3-2 0,-3 2 0,2 0 0,-1-2 0,1 4 0,1-1 0,-3 2 0,3 0 0,-3-3 0,2 3 0,-1-5 0,1 2 0,-2-3 0,0 1 0,0-1 0,0 1 0,0-1 0,0 1 0,0-1 0,0 1 0,0-1 0,0 0 0,0 3 0,0-2 0,0 2 0,0-2 0,0 2 0,0-2 0,0 2 0,0-3 0,0 1 0,0 2 0,0-2 0,3 4 0,-3-1 0,3 2 0,-3-3 0,0 0 0,0-2 0,0-1 0,0 1 0,0-1 0,0 0 0,0 1 0,0-1 0,0 1 0,0-1 0,-3 1 0,0-1 0,-2-2 0,2 2 0,0 1 0,6 0 0,2 4 0,1-4 0,2 2 0,-2-2 0,2-1 0,0-2 0,3 5 0,0-7 0,0 6 0,0-4 0,0 0 0,6 3 0,-5-3 0,11 5 0,-5-4 0,6 3 0,-5-6 0,3 2 0,-9-3 0,1 0 0,-4 0 0,-3 0 0,0 0 0,-1 0 0,-1 0 0,1-2 0,-1 1 0,1-4 0,-3 2 0,2 0 0,-2-2 0,0 2 0,-8-2 0,1 2 0,-9 0 0,7 1 0,-2 1 0,2-1 0,-1 2 0,0 0 0,0 0 0,1-3 0,1 3 0,-1-3 0,1 3 0,-1 0 0,1 0 0,-1 0 0,1 0 0,-1-2 0,1 1 0,-1-1 0,1 2 0,-1 0 0,1 0 0,-1 0 0,1 0 0,-1 0 0,1 0 0,-1 0 0,1 0 0,-1 0 0,1 0 0,-1 0 0,1-3 0,0 3 0,-3-3 0,1 1 0,0 1 0,1-1 0,1 2 0,-1-3 0,1 3 0,-1-3 0,1 3 0,-1 0 0,1 0 0,-1 0 0,1 0 0,-1-2 0,1 1 0,-1-1 0,3-3 0,-2 4 0,5-9 0,-5 6 0,4-3 0,-1 1 0,2 1 0,0-1 0,0 1 0,-3-1 0,3 1 0,-3-1 0,3 1 0,0-3 0,0 2 0,0-2 0,0 2 0,0 1 0,0-1 0,0 1 0,0-1 0,0-2 0,0 2 0,0-2 0,0 1 0,0 0 0,0 0 0,0-1 0,0 2 0,0-2 0,0 2 0,0 1 0,0-1 0,0 1 0,0-1 0,0 1 0,0-1 0,0 1 0,0-1 0,0-2 0,0 2 0,0-4 0,0 4 0,0-2 0,0 2 0,0 1 0,0-1 0,0 1 0,0-1 0,0 1 0,0 0 0,0-1 0,0 1 0,0-1 0,0 1 0,0-1 0,0-2 0,-2 0 0,1-1 0,-1 1 0,-1 3 0,3-1 0,-3 1 0,3-1 0,-2 1 0,1-1 0,-3 1 0,3-1 0,-4 3 0,2 16 0,0-5 0,1 13 0,-1-10 0,2-3 0,-1 3 0,2-5 0,-2 4 0,1-4 0,-1 2 0,2-2 0,0-1 0,0 0 0,0 1 0,0-1 0,0 1 0,0-1 0,0 1 0,0-1 0,0 1 0,0-1 0,0 1 0,0-1 0,0 1 0,0-1 0,0 1 0,0 2 0,0-2 0,0 2 0,0-3 0,0 1 0,0-1 0,0 1 0,0-1 0,0 1 0,0-1 0,0 1 0,0-1 0,0 0 0,0 1 0,0-1 0,0 1 0,0-1 0,0 1 0,0-1 0,0 1 0,-3-1 0,2 1 0,-1-1 0,2 1 0,-2-1 0,1 1 0,-1-1 0,2 1 0,-3-1 0,3 1 0,-3-1 0,3 1 0,-2-1 0,1 1 0,-4-1 0,5 1 0,-5-3 0,4 4 0,-4-23 0,5 14 0,-3-20 0,3 16 0,0-2 0,0 2 0,0 1 0,-2-1 0,1 1 0,-1-1 0,2 1 0,0-1 0,0 1 0,0-1 0,0 1 0,0-1 0,0 1 0,0-1 0,0 1 0,0-1 0,0 1 0,0 0 0,0-1 0,0 1 0,0-1 0,0 1 0,0-1 0,0 1 0,0-1 0,0 1 0,0-1 0,0 1 0,0-1 0,-3-2 0,3 2 0,-3-2 0,3 3 0,0-1 0,-2 1 0,1-1 0,-1-2 0,2 2 0,0-2 0,0 3 0,0-1 0,-3 1 0,3 0 0,-3-1 0,3 1 0,0-1 0,0 1 0,0-1 0,0 1 0,0-1 0,0 1 0,0-1 0,0 1 0,0-1 0,0 1 0,0-3 0,0 2 0,-2-2 0,1 2 0,-1-2 0,2 2 0,0-2 0,0 3 0,0-3 0,0 2 0,0-2 0,0 3 0,0-1 0,0 1 0,0-1 0,0 1 0,0-1 0,0-2 0,0 2 0,0-2 0,0 3 0,0-1 0,0 1 0,0-1 0,0 1 0,0-1 0,0 1 0,0-1 0,0 1 0,0-1 0,0 1 0,0-1 0,0 1 0,0-1 0,0 1 0,0-1 0,0 1 0,0 0 0,0-1 0,0 1 0,0-1 0,0 1 0,0-1 0,0 1 0,0-1 0,0 1 0,0-1 0,0 1 0,0-1 0,0 1 0,0-1 0,0 1 0,0-3 0,0 2 0,0-2 0,0 2 0,0 1 0,0-1 0,0 1 0,0-1 0,0 1 0,0-1 0,0 1 0,0 0 0,0-1 0,0 1 0,0-1 0,0 1 0,0-1 0,0 29 0,-3-14 0,3 24 0,-3-16 0,3-5 0,0 3 0,-2-5 0,1-4 0,-1 4 0,2-4 0,0 2 0,0 0 0,0-2 0,0 2 0,0-2 0,-3-1 0,3 1 0,-3-1 0,3 1 0,0-1 0,0 1 0,-2-1 0,1 1 0,-1-1 0,2 1 0,0-1 0,0 1 0,0-1 0,0 1 0,0-1 0,-3 0 0,3 1 0,-3-1 0,3 1 0,0-1 0,0 1 0,0-1 0,0 1 0,0-1 0,0 1 0,0-1 0,0 1 0,0-1 0,0 1 0,-2-1 0,1 1 0,-1 2 0,2-2 0,0 2 0,0 0 0,0-2 0,0 2 0,0-3 0,0 1 0,0-1 0,0 0 0,0 1 0,0-1 0,0 1 0,0-1 0,0 1 0,0-1 0,0 1 0,0-1 0,0 1 0,0-1 0,0 1 0,0-1 0,0 1 0,0-1 0,0 1 0,0-1 0,0 1 0,0-1 0,0 1 0,0-1 0,0 1 0,0-1 0,0 1 0,0-1 0,0 1 0,0-1 0,0 0 0,0 1 0,0-1 0,0 1 0,0-1 0,-3 1 0,3-1 0,-3 1 0,3-1 0,0 3 0,-2-4 0,1 3 0,-1-4 0,2 3 0,0 2 0,-3-2 0,3 2 0,-3-3 0,3 1 0,0-1 0,0 1 0,-2-1 0,1 1 0,-1-1 0,2 1 0,0-1 0,-2 0 0,1 1 0,-2-1 0,3 1 0,0-1 0,0 1 0,-2-1 0,1 1 0,-1-1 0,2 1 0,0-1 0,0 1 0,0-1 0,0 1 0,0-1 0,0 1 0,0-1 0,0 1 0,0-1 0,6-26 0,-2 15 0,3-23 0,-3 20 0,-1-2 0,1 0 0,0 0 0,-1 1 0,3-1 0,-3-6 0,2 4 0,-1-9 0,2 9 0,2-10 0,-5 11 0,4-11 0,-4 11 0,4-5 0,-4 0 0,2 5 0,-4-3 0,3 5 0,-3-4 0,4 4 0,-4-7 0,1 11 0,0-4 0,-1 1 0,5-7 0,-5 3 0,5-4 0,-5 6 0,1-5 0,-2 3 0,2-4 0,-1 9 0,1-3 0,-2 5 0,0-4 0,3 1 0,-3 1 0,3-2 0,-3 3 0,0-3 0,4-4 0,-4 4 0,4-6 0,-4 7 0,0-2 0,0 3 0,0-3 0,0 5 0,0-2 0,0 3 0,0-1 0,0 1 0,0-1 0,0 1 0,0-1 0,0 1 0,0-1 0,0 1 0,0-3 0,0 2 0,0-2 0,0 2 0,0 1 0,0-1 0,0 1 0,0-1 0,0 1 0,0-3 0,0 2 0,0-2 0,0 3 0,0-1 0,0 1 0,0-1 0,0 1 0,0-1 0,0 1 0,0-1 0,-2-2 0,1 2 0,-1-2 0,2 3 0,0-3 0,-3 2 0,2-2 0,-1 2 0,2 1 0,0-1 0,0-1 0,0 0 0,0 0 0,0 1 0,0 1 0,0-1 0,0 1 0,0-1 0,2 1 0,-1-1 0,4 1 0,-4-1 0,3 3 0,-1-2 0,3 5 0,-1-3 0,1 3 0,-1 0 0,3 0 0,-2 0 0,2 0 0,-2 0 0,-1 0 0,1 0 0,-1 0 0,1 0 0,-1 0 0,1 0 0,-1 0 0,1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03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21 24575,'7'0'0,"0"0"0,0 0 0,0 0 0,0 0 0,-1 0 0,1 0 0,0 0 0,0 0 0,0-3 0,0 2 0,-1-2 0,1 0 0,0 2 0,0-2 0,0 3 0,0 0 0,0 0 0,-1 0 0,1 0 0,0 0 0,0 0 0,0 0 0,0 0 0,0-3 0,-1 2 0,1-2 0,0 3 0,0 0 0,0 0 0,0 0 0,0 0 0,-1 0 0,1 0 0,0 0 0,0 0 0,0 0 0,0 0 0,-1 0 0,1 0 0,0 0 0,-3 3 0,2-2 0,-2 2 0,3-3 0,0 0 0,-1 0 0,1 0 0,0 0 0,0 0 0,0 0 0,0 0 0,-3 0 0,-1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19:41.7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24575,'3'15'0,"0"-2"0,-3-8 0,0 1 0,0-1 0,2 1 0,-1-1 0,1 1 0,-2-1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14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24575,'0'15'0,"0"-2"0,0-8 0,0 1 0,0-1 0,0 1 0,0-1 0,0 1 0,0 1 0,0 0 0,0 0 0,0-1 0,0-1 0,2 1 0,-1 2 0,2-2 0,-3 2 0,0-3 0,0 1 0,0-1 0,0 1 0,0-1 0,0 1 0,0-1 0,0 1 0,0-1 0,0 1 0,0-1 0,0 1 0,0-1 0,0 1 0,0-1 0,0 1 0,0-1 0,0 1 0,0-1 0,-3 0 0,0 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15.9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17.7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18.2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21.1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24575,'3'15'0,"1"-2"0,-3-8 0,2 1 0,-1-1 0,-1 1 0,1-1 0,-2 1 0,2-1 0,-1 1 0,1-1 0,-2 1 0,3-1 0,-2 1 0,3-1 0,-3 1 0,1-1 0,1 1 0,-2-1 0,1 1 0,0-1 0,-1 1 0,4-1 0,-5 3 0,3-2 0,-1 4 0,-1-4 0,1 5 0,1-3 0,-3 3 0,5 0 0,-4-2 0,1-1 0,-2 0 0,3-2 0,-3 2 0,3-3 0,-3 3 0,0-2 0,2 2 0,-1-2 0,1-1 0,-2 0 0,0 1 0,0-1 0,3 1 0,-3-1 0,3 1 0,-3-1 0,0 1 0,2-1 0,-1 1 0,1-1 0,1 1 0,-3-1 0,3 1 0,-3-1 0,0 1 0,2-1 0,-1 1 0,1-1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2.4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24575,'0'14'0,"0"1"0,3-6 0,-3-1 0,3 3 0,-3-5 0,2 4 0,-1-4 0,1 5 0,-2-3 0,3 1 0,-3 1 0,3-4 0,-3 2 0,0-2 0,0-1 0,0 1 0,2-1 0,-1 0 0,1 1 0,-2-1 0,0 1 0,3-1 0,-3 1 0,3-1 0,-3 1 0,2 2 0,-1 0 0,1 3 0,-2 0 0,3 0 0,-3 0 0,3 0 0,-1 0 0,-1 0 0,4 0 0,-5 0 0,5 0 0,-4-3 0,1 0 0,1 0 0,-3-2 0,3 2 0,-3-2 0,2-1 0,-1 1 0,1-1 0,-2 1 0,0-1 0,3 1 0,-3-1 0,3 1 0,-3-1 0,2 1 0,-1-1 0,1 1 0,1-1 0,-3 1 0,3-1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3.0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24575,'10'9'0,"-3"-1"0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5.2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24575,'9'15'0,"1"-5"0,-10-5 0,3 0 0,-1 4 0,1 2 0,0 6 0,3 1 0,7 18 0,-1 3 0,1 0 0,-4-2 0,-6-19 0,4-1 0,-2-6 0,-2 0 0,2 0 0,-4-3 0,4 0 0,-5 0 0,5-2 0,-4 2 0,1-3 0,-2 1 0,3-1 0,0 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6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0 307 24575,'12'11'0,"-2"2"0,-7-7 0,2 2 0,-2-2 0,0-1 0,2 3 0,-2-2 0,0 2 0,0-2 0,-1-1 0,-1 1 0,1 2 0,0-2 0,-1 2 0,4-1 0,-4 2 0,3 2 0,-1 0 0,4 6 0,0 1 0,1 6 0,0 0 0,2 13 0,-1-10 0,3 21 0,-7-27 0,4 14 0,-8-23 0,3 5 0,-4-8 0,0 1 0,2-4 0,-1 2 0,1-3 0,-2 1 0,3-1 0,-3-39 0,3 5 0,-3-49 0,0 12 0,-7-12 0,5-12-806,-5-3 806,3 41 0,0-1 0,0-2 0,-1 5 0,-5-9 0,2 12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05.9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24575,'0'6'0,"3"1"0,-2 3 0,2-2 0,-3 5 0,3-6 0,-2 3 0,2 0 0,-3-2 0,0 2 0,0-3 0,3-1 0,-2 1 0,2 0 0,-3 0 0,0 0 0,0 0 0,0 0 0,3-4 0,-2 3 0,2-2 0,-3 3 0,3 0 0,-3 0 0,3 0 0,-3-1 0,0 1 0,4-3 0,-4 2 0,3-8 0,-3 1 0,0-6 0,0 0 0,0 1 0,3-1 0,-2 0 0,5 0 0,-5 0 0,5 3 0,-5-2 0,5 6 0,-5-7 0,5 7 0,-5-6 0,5 2 0,-3-3 0,4 3 0,0-2 0,0 5 0,0-2 0,0 3 0,0 0 0,-1 0 0,1 0 0,0 0 0,0 0 0,0 0 0,0 0 0,-1 3 0,1-2 0,0 5 0,0-2 0,3 3 0,-2-3 0,1 2 0,-2-2 0,0-1 0,-3 3 0,2-5 0,-5 5 0,2-2 0,-3 3 0,0 0 0,0 0 0,0-1 0,0 1 0,0 0 0,0 0 0,-3-3 0,2 2 0,-5-2 0,5 3 0,-5-4 0,2 3 0,-6-2 0,3 3 0,-3 0 0,3 0 0,0-3 0,0 2 0,0-2 0,-2-1 0,1 3 0,-2-2 0,3 3 0,0-3 0,1 2 0,-1-2 0,0 0 0,0 2 0,0-6 0,0 4 0,3-4 0,1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7.9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24575,'3'14'0,"2"2"0,-2-10 0,4 10 0,2 12 0,3-1 0,10 33 0,0-18 0,1 9 0,-2-15 0,-5-11 0,-5-7 0,2-1 0,-9-9 0,3-2 0,-7-1 0,5-5 0,-2 3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2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24575,'0'15'0,"0"-2"0,0-8 0,0 1 0,0 1 0,0 0 0,3 0 0,-3-1 0,3-1 0,-3 1 0,0-1 0,0 1 0,0-1 0,0 1 0,0-1 0,0 1 0,0-1 0,0 1 0,0-1 0,0 1 0,0-1 0,2 1 0,-1-1 0,1 1 0,-2-1 0,0 1 0,0-1 0,0 1 0,0-1 0,0 1 0,0-1 0,0 0 0,0 1 0,0-1 0,3 1 0,-3-1 0,3 1 0,-3-1 0,0 1 0,0-1 0,2 1 0,-1-1 0,1 1 0,-2-1 0,0 1 0,0-1 0,3 1 0,0-1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27.4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24575,'3'23'0,"-2"0"0,8 13 0,-2 3 0,1 12 0,3 0 0,-10 1 0,11-1 0,-11 0 0,10 0 0,-9-12 0,6-9 0,-7-13 0,3-6 0,-3-2 0,2-1 0,-3-3 0,2 1 0,1-1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5:11.1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 24575,'0'8'0,"0"-1"0,-1-3 0,1-1 0,-2 0 0,2 1 0,0 0 0,0 0 0,0-1 0,0 1 0,0-1 0,0 0 0,0 0 0,0 0 0,0 0 0,0 0 0,0 1 0,0-1 0,0 0 0,0 0 0,0 0 0,0 0 0,0 0 0,0 1 0,0-1 0,0 0 0,0 0 0,0 0 0,0 0 0,0 0 0,0 1 0,2-1 0,-2 0 0,1 0 0,-1 0 0,0 0 0,0 0 0,0 1 0,0-1 0,0 0 0,2 0 0,-2 0 0,2 0 0,-2 0 0,0 1 0,0-1 0,0 0 0,0 1 0,0 0 0,1 0 0,-1 0 0,2-1 0,-2 0 0,0 0 0,0 0 0,0 0 0,0 0 0,0 1 0,0-1 0,0 0 0,0 1 0,0 0 0,1 0 0,-1 1 0,2-2 0,-2 2 0,0-2 0,0 0 0,0 0 0,0 0 0,0 1 0,0-1 0,0 0 0,0 0 0,1 0 0,0 0 0,0 0 0,-1 1 0,0-1 0,0 0 0,0 0 0,0 0 0,0 0 0,0 0 0,1 1 0,0-1 0,0 0 0,-1 0 0,0 0 0,0 0 0,0 0 0,0 1 0,0-1 0,0 0 0,2 0 0,-2 2 0,1-2 0,-1 2 0,0-2 0,0 0 0,0 0 0,2 0 0,-2 0 0,1 0 0,-1 1 0,0-1 0,0 0 0,0 0 0,0 0 0,2 0 0,-2 0 0,2 1 0,-2-1 0,0 0 0,1 0 0,-1 0 0,2 0 0,-2 0 0,0 1 0,0-1 0,0 0 0,1 0 0,-1 0 0,2 0 0,-2 0 0,0 0 0,1 1 0,0-1 0,0 0 0,-1 0 0,0 0 0,0 0 0,1 0 0,0 2 0,0-2 0,-1 2 0,0-2 0,2 0 0,-2 0 0,1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5:13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1:41.2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1582 24575,'27'0'0,"-5"0"0,-12 0 0,-1 0 0,2 0 0,0 0 0,0 0 0,0 0 0,-1 0 0,1 0 0,0 0 0,0 0 0,0 0 0,-2 0 0,1 0 0,-4 0 0,2 0 0,0 0 0,-2 0 0,2 0 0,-2 0 0,-1 0 0,1 0 0,-1 0 0,1 0 0,-1 0 0,1 0 0,-1 0 0,0 0 0,1 0 0,-1 0 0,1 0 0,-1 0 0,1 0 0,-1 0 0,1 0 0,-1 3 0,1-3 0,-1 3 0,3-3 0,-2 0 0,2 0 0,0 0 0,-2 0 0,2 0 0,-2 0 0,2 0 0,-2 0 0,2 0 0,-3 0 0,1 0 0,-1 0 0,0 0 0,1 0 0,-1 0 0,1 0 0,-1 0 0,3 0 0,-2 0 0,2 0 0,-2 0 0,-1 0 0,1 0 0,-1 0 0,1 0 0,-1 2 0,1-1 0,-1 1 0,1-2 0,-1 0 0,1 0 0,-1 0 0,1 0 0,-1 0 0,1 0 0,-1 0 0,1 0 0,-1 0 0,0 0 0,1 0 0,-1 0 0,1 0 0,-1 0 0,1 0 0,-1 0 0,1 0 0,-1 0 0,1 0 0,-1 0 0,1 0 0,-1 0 0,1 0 0,-1 0 0,1 0 0,-1 0 0,1 0 0,2 0 0,-2 0 0,2 0 0,0 0 0,-2 0 0,2 0 0,-1 3 0,0-3 0,0 3 0,1-3 0,-2 0 0,2 0 0,-2 0 0,-1 0 0,3 0 0,-2 0 0,0 2 0,-1-1 0,0 1 0,1-2 0,2 0 0,-2 0 0,-1 0 0,1 0 0,-1 0 0,1 0 0,-1 0 0,1 0 0,-1 0 0,1 0 0,-1 0 0,0 0 0,3 0 0,-4 2 0,3-1 0,-1 2 0,0-3 0,2 0 0,-3 0 0,3 0 0,-2 0 0,5 0 0,-5 0 0,4 0 0,-4 0 0,5 0 0,-5 2 0,2-1 0,-3 1 0,1-2 0,-1 0 0,1 0 0,-1 0 0,0 0 0,1 0 0,-1 0 0,3 0 0,-2 0 0,2 0 0,-2 0 0,-1 0 0,1 0 0,2 0 0,-2 0 0,2 0 0,-3 0 0,1 0 0,-1 0 0,1 0 0,-1 0 0,1 0 0,-1 0 0,1 0 0,-1 0 0,1 0 0,-1 0 0,3 0 0,0 0 0,1 0 0,-1 0 0,-3 0 0,1 0 0,-1 0 0,1 0 0,2 0 0,-2 0 0,4 0 0,-4 0 0,2 0 0,-2 0 0,-1 0 0,1 0 0,-1 0 0,1 0 0,-1 0 0,1 0 0,-1 0 0,1 0 0,-1 0 0,1 0 0,-1 0 0,0 0 0,1 0 0,-1 0 0,1 0 0,-1 0 0,1 0 0,-1 0 0,1 0 0,-1 0 0,1 0 0,-1 0 0,1 0 0,-1 0 0,1 0 0,-1 0 0,1 0 0,2 0 0,-2 0 0,2 0 0,-3 0 0,3 0 0,-2 0 0,4 0 0,-3 0 0,3 0 0,-4 0 0,2 0 0,0 0 0,-2 0 0,2 0 0,0 0 0,-2 0 0,2 0 0,0 0 0,-2-2 0,2 1 0,0-1 0,-2 2 0,4 0 0,-1 0 0,2 0 0,-3 0 0,2 0 0,-1 0 0,2 0 0,6 0 0,-5 0 0,5 0 0,0 0 0,1 0 0,0 0 0,5 0 0,-10 0 0,9 0 0,-9 0 0,4 0 0,-9 0 0,2 0 0,-3 0 0,0 0 0,-1 0 0,-1 0 0,1 0 0,-1 0 0,1 0 0,2 0 0,0-3 0,1 2 0,-1-1 0,-3 2 0,1 0 0,-1 0 0,1 0 0,-1 0 0,1 0 0,-1 0 0,1 0 0,-1 0 0,1 0 0,-1 0 0,1 0 0,-1 0 0,0 0 0,1 0 0,-1 0 0,1 0 0,-1 0 0,3 0 0,-2 2 0,2-1 0,0 2 0,-2-3 0,2 0 0,-2 0 0,-1 0 0,1 0 0,-1 0 0,1 0 0,-1 0 0,1 0 0,-1 0 0,3 0 0,-2 0 0,2 0 0,0 0 0,-2 0 0,4 0 0,-4 0 0,5 0 0,-5 0 0,4 0 0,-1 0 0,2 0 0,0 0 0,0 0 0,0 0 0,0 0 0,0 0 0,0 0 0,0 0 0,-1 0 0,1 0 0,0 0 0,6 0 0,-4 0 0,4 0 0,-7 0 0,1 0 0,0 0 0,-2 0 0,1 0 0,-1 0 0,-1 0 0,3 0 0,-3 0 0,3 0 0,0 0 0,-2 0 0,1 0 0,-1 0 0,2 0 0,-3 0 0,2 0 0,-1 0 0,2 0 0,6 0 0,-5 0 0,11 0 0,-11 0 0,11 0 0,-5 0 0,1 0 0,3 0 0,-9 0 0,4 0 0,-1 0 0,-3 0 0,9 0 0,-3 0 0,-1 0 0,-1 0 0,-6 0 0,0 0 0,0 0 0,0 0 0,0 0 0,0 0 0,6 0 0,-5 0 0,11 0 0,-5 0 0,18 0 0,3 0 0,0 0 0,-2 3 0,-13-2 0,0 3 0,12-4 0,3 0 0,0 0 0,-8 0 0,-9 0 0,-3 0 0,-1 0 0,5 3 0,-5-2 0,18 3 0,-9-4 0,21 0 0,-26 0 0,12 0 0,-15 0 0,5 0 0,0 0 0,-6 0 0,5 0 0,-11 0 0,11 0 0,7 0 0,-8 0 0,24 0 0,-24 0 0,14 0 0,-12 0 0,0 0 0,0 0 0,1 0 0,-7 0 0,5 0 0,-5 0 0,6 0 0,0 0 0,0 0 0,1 0 0,-1-4 0,-6 3 0,5-2 0,-5 3 0,0 0 0,5 0 0,-11 0 0,11 0 0,-10 0 0,9 0 0,-3 0 0,-1 0 0,-1 0 0,-6 0 0,0 0 0,-3 0 0,2 0 0,-3 0 0,3 0 0,-4 0 0,2 0 0,0 0 0,-2 0 0,4 0 0,-1 0 0,2 0 0,0 0 0,0 0 0,6 3 0,-5-2 0,11 3 0,-11-4 0,5 0 0,-6 2 0,-3-1 0,3 1 0,-5-2 0,4 0 0,-1 0 0,2 0 0,0 0 0,0 0 0,0 0 0,0 0 0,0 0 0,-1 0 0,1 0 0,0 0 0,0 0 0,0 0 0,0 0 0,0 0 0,6 0 0,-4 0 0,3 0 0,-5 0 0,0 0 0,6 0 0,-7 0 0,4 0 0,-6 0 0,-2 0 0,4 0 0,-1 0 0,2 0 0,0 0 0,0 0 0,0 0 0,0 0 0,0 0 0,5 0 0,-3 0 0,10 0 0,-11 0 0,11 0 0,-11 0 0,5 0 0,0 0 0,-5 0 0,5 0 0,-6 0 0,6 0 0,-5 0 0,5 0 0,0 0 0,-5 0 0,5 0 0,-6 0 0,0 0 0,0 0 0,-2 0 0,-2 0 0,1 0 0,-1 0 0,0 0 0,-1 0 0,2 0 0,-2 0 0,4 0 0,-1 0 0,-1 0 0,3 0 0,-5 0 0,2 0 0,-3 0 0,1 0 0,-1 0 0,1 0 0,-1 0 0,1 0 0,-1 0 0,1 0 0,-1 0 0,0 0 0,1 0 0,-1 0 0,3 0 0,-2 0 0,2 0 0,0 0 0,-2 0 0,2 0 0,-2 0 0,-1 0 0,1 0 0,2 0 0,-2 0 0,2 0 0,0 0 0,0 0 0,3 0 0,0 0 0,0 0 0,-2 0 0,1 0 0,-2 0 0,3 0 0,6 0 0,2 0 0,-1 0 0,5 0 0,7 0 0,-3 0 0,21 0 0,-21 0 0,9 0 0,1 0 0,2 0 0,-6 0 0,2 0 0,-17 0 0,0 0 0,-1 0 0,-6 0 0,-2 0 0,1 0 0,-4 0 0,2 0 0,-3 0 0,3 0 0,-2 0 0,2 0 0,0 0 0,-2 0 0,2 0 0,-2 0 0,-1 0 0,1 0 0,-1 0 0,1 0 0,-1 0 0,1 0 0,-1 0 0,1 0 0,-1 0 0,1 0 0,-1 0 0,1 0 0,1 0 0,0 0 0,1 0 0,-3 0 0,0 3 0,1-3 0,2 3 0,-2-3 0,2 0 0,-3 0 0,3 0 0,-2 0 0,5 0 0,-3 0 0,1 0 0,1 2 0,-4-1 0,2 1 0,0-2 0,-2 0 0,4 0 0,-3 0 0,3 0 0,-2 0 0,1 0 0,1 0 0,-4 0 0,11 0 0,-10 0 0,9 0 0,-7 3 0,2-3 0,0 3 0,0-3 0,0 0 0,0 0 0,0 0 0,0 0 0,0 0 0,0 0 0,0 0 0,0 0 0,0 0 0,-1 0 0,-1 0 0,7 0 0,-6 0 0,7 0 0,-6 0 0,6 0 0,-5 0 0,5 0 0,-6 0 0,6 0 0,-5 0 0,5 2 0,0-1 0,-5 1 0,5-2 0,-6 0 0,0 0 0,0 0 0,0 0 0,0 0 0,0 0 0,0 0 0,0 0 0,-2 0 0,1 0 0,-2 0 0,9 0 0,-4 0 0,9 0 0,-9 0 0,9 0 0,-9 0 0,4 0 0,-6 0 0,0 0 0,6 0 0,-5 0 0,5 0 0,-6 0 0,6 0 0,1 4 0,6-3 0,12 2 0,-9 1 0,21-3 0,-8 2 0,-1-3 0,-9 0 0,-7 0 0,7 0 0,-9 0 0,14 0 0,-17 0 0,1 0 0,-3 0 0,1 0 0,-4 0 0,4 0 0,-6 0 0,-3 0 0,2 0 0,-1 0 0,-1 0 0,3 0 0,-3 0 0,3 0 0,0 3 0,0-3 0,6 3 0,-5-3 0,5 0 0,0 0 0,1 0 0,7 3 0,-1-2 0,0 3 0,0-4 0,-6 0 0,5 0 0,-10 0 0,21 0 0,-12 0 0,14 0 0,0 0 0,3 5 0,0-3 0,9 3 0,-21-5 0,22 0 0,-10 0 0,12 0 0,12 0 0,-9 0 0,21 0 0,-9 0 0,1 0 0,-4 0 0,-24 0 0,-3 0 0,-12 0 0,0 0 0,0 0 0,-5 0 0,-2 0 0,-1 0 0,-3 0 0,10 0 0,-5 0 0,0 0 0,5 0 0,-5 0 0,6 0 0,0 0 0,13 6 0,-10-4 0,9 3 0,-12-5 0,12 0 0,-9 0 0,10 0 0,-13 0 0,-6 0 0,-1 0 0,-6 0 0,6 0 0,-5 0 0,11 0 0,-5 0 0,18 0 0,3 0 0,1 0 0,-4 0 0,-18 0 0,-1 0 0,-9 0 0,0 0 0,-2 0 0,-1 0 0,1 0 0,-1 0 0,1 0 0,-1 0 0,1 0 0,2 0 0,-2 0 0,4 0 0,-4 0 0,2 0 0,-2 0 0,-7-47 0,3 25 0,-6-32 0,4 31 0,0 5 0,0-1 0,0-3 0,0 3 0,0 1 0,0 1 0,0 6 0,0 3 0,0 0 0,0 2 0,0 1 0,0-1 0,0 1 0,0 27 0,0 17 0,4 5 0,-4 4 0,6-29 0,-5-5 0,1-6 0,-2-57 0,0 16 0,0-22 0,0-6-616,0-23 616,0 27 0,0-3-506,0 2 0,0-1 506,0 0 0,0-2 0,5-11 0,-1 0 0,-3 10 0,1 1 0,6-4 0,0 1 0,-7 10 0,0 3-202,7-42 202,-8 2 0,6 25 0,-5 15 0,5 15 578,-6 18-578,0-5 1032,0 11-1032,0-5 220,0 6-220,0 2 0,0 1 0,0 0 0,-3 5 0,3-5 0,-3 5 0,-14 82 0,-6 9-1145,8-6 1,0 6 1144,-1-2 0,2-1 0,4-4 0,0 0 0,0 11 0,0-1 0,4-15 0,1-2-405,-4 0 1,1-4 404,3-16 0,1-3 0,-6 39 0,0-35 0,9-13 0,-3-25 2188,4-9-2188,0 0 910,0-2-910,-7-52 0,-2 1 0,0-11 0,0-5-550,-7-23 550,7 27 0,0 0 0,-7-24 0,0-9 0,7 12 0,2 0 0,0 0 0,5 0 0,-12 0 0,13-1 0,-6 13 0,7 3 0,0 24 0,-3 9 0,3 15 0,-3 5 550,3 4-550,0 62 0,0 15 0,0 5 0,0 7-1137,0-9 1,0 2 1136,0 20 0,0 3 0,0-16 0,0-1 0,0 4 0,0-1-578,1-12 0,-2-2 578,-3-10 0,1-2-75,2-5 1,0-3 74,-7 27 0,8-27 0,0-21 2110,0-15-2110,0-12 1290,0-36-1290,-7-13 0,5-44 0,-5 38 0,-1-1-492,2-6 1,1-2 491,0-4 0,0-2 0,0-6 0,1 2 0,1 9 0,-1 1 0,-1-10 0,-1 1 0,1 15 0,0 2-149,1-1 0,0 2 149,4-38 0,-6 24 0,5 21 0,-5 10 0,4 23 1143,1-5-1143,-1 8 316,-1 2-316,3 1 0,-3 1 0,3-1 0,-16 40 0,-2 8 0,-16 38 0,9 10-529,12-38 0,2 1 529,2 1 0,0 1 0,1-2 0,-1-1 0,-7 38 0,7-36 0,-2-6 0,10-24 0,-2 0 0,3-5 1058,-3-5-1058,3-6 0,-3-3 0,3 1 0,0-1 0,0 1 0,0-26 0,-7-18 0,-1-28 0,-8-12 0,0-12-623,7-3 623,-6 0 0,10 41 0,1 2 0,-5-19 0,-5-7 0,13 37 0,-8 3 0,8 18 0,-3 1 0,4 8 623,0 2-623,0 1 0,-11 26 0,-1 54 0,0-16 0,1 7-1221,4 25 0,3 6 1221,-1-3 0,1 3 0,3-27 0,2 2 0,-1-1 0,0 25 0,0-1 0,0 0 0,0-2-589,-1-17 0,2-3 589,3-5 0,0-5 0,-2 19 0,9-18 0,-4-15 0,-2-27 2282,0 6-2282,-2-17 1338,-3-4-1338,3-25 0,-3 4 0,7-48 0,0 21 0,8-33 0,-1 21 0,2-33 0,-2 18 0,10-21 0,-3 24 0,2 2 0,-7 25 0,-6 3 0,-3 18 0,0 1 0,-4 8 0,2 2 0,-2 4 0,2 0 0,15 40 0,0 7 0,7 37 0,2-3-452,-19-28 1,-1 2 451,7-4 0,0 0 0,-6 5 0,-1-1 0,15 38 0,-12-36 0,0-5 0,-5-31 0,-3-1 0,-2-9 903,-2 0-903,-5-28 0,-4-18 0,-9-16 0,2-9 0,-8 12 0,8-12 0,-10-3 0,9 0 0,-1 15 0,11 14 0,1 19 0,5 1 0,-4 6 0,5 3 0,-3 0 0,-2 28 0,-4 18 0,-6 40 0,-1 3 0,0 9 0,1-24 0,7-15 0,2-21 0,4-15 0,1-7 0,-10-39 0,5 15 0,-8-31 0,6 23 0,-2-13 0,-1-2 0,-2-12 0,3 12 0,0 3 0,-1 0 0,6 14 0,-4-12 0,5 15 0,-1 1 0,-2-5 0,4 11 0,-1-11 0,1 11 0,-1-11 0,4 11 0,-8-11 0,8 11 0,-6-3 0,5 5 0,-2 4 0,1-2 0,1 2 0,-1 1 0,2-1 0,0-2 0,0 2 0,0-2 0,0 0 0,-2 0 0,1-9 0,-1 5 0,-1-5 0,2 0 0,-1 5 0,-2-11 0,4 10 0,-8-9 0,8 9 0,-4-4 0,4 1 0,0-3 0,-4-5 0,3-12 0,-2 15 0,3-8 0,0 18 0,-3 2 0,3-1 0,-3 4 0,3-2 0,0 3 0,0-1 0,0 1 0,0-1 0,0 1 0,0-1 0,-2-2 0,1 2 0,-1-4 0,2 4 0,0-2 0,0 2 0,-6 31 0,-1 2 0,0 17 0,-6 16 0,12-30 0,-12 31 0,12-34 0,-5 21 0,0-9 0,5 0 0,-5-9 0,3-7 0,2-5 0,-3 1 0,1 3 0,2-3 0,-7 5 0,8 0 0,-4-6 0,0 5 0,3-5 0,-6 7 0,6-7 0,-5-1 0,2-1 0,1-3 0,-4 10 0,6-11 0,-5 5 0,5-9 0,-1 3 0,2-5 0,-3 2 0,3-3 0,-3 1 0,3-38 0,-7-9 0,2-13 0,-10-18 0,4 30 0,3-21 0,-5-1 0,12 22 0,-12-18 0,8 33 0,-2-9 0,0 12 0,6 0 0,-5 5 0,6 2 0,-5 6 0,4 0 0,-1 0 0,2 3 0,-3-2 0,3 1 0,-3-8 0,1 5 0,1-5 0,-1 0 0,2 5 0,-3-5 0,3 6 0,-3 2 0,3-1 0,0 4 0,-2-2 0,1 3 0,-1-1 0,2 1 0,0-1 0,0 1 0,0-1 0,0 1 0,0-1 0,0 1 0,0-1 0,-3 1 0,-3 24 0,-5 19 0,0 5 0,-2 17 0,8-9 0,-8 15 0,6 0 0,-2-3 0,4-12 0,5-12 0,0-2 0,0-19 0,0-1 0,0-9 0,0 3 0,0-5 0,0 2 0,0-3 0,-3 1 0,3-1 0,-3 1 0,3-1 0,0 1 0,0-1 0,-2 1 0,1-1 0,-1 0 0,2 1 0,-3 2 0,3-2 0,-3 2 0,3-3 0,0 1 0,0-1 0,0-26 0,0 7 0,0-15 0,0 7 0,0 12 0,0-7 0,0 9 0,0-3 0,-2 3 0,1-3 0,-1 0 0,2 0 0,0 2 0,0 1 0,0 1 0,0 0 0,0 0 0,0 1 0,0 1 0,0-1 0,0 1 0,0-1 0,0 1 0,0-1 0,0 1 0,0-1 0,0-2 0,0 2 0,0-2 0,0 3 0,0-1 0,0-2 0,0 2 0,0-2 0,0 3 0,0-1 0,0-1 0,0 0 0,0-1 0,0 3 0,0 0 0,0-1 0,0 1 0,0-1 0,2-2 0,-1 2 0,1-2 0,-2 3 0,0-1 0,0 1 0,0-1 0,0-2 0,0 2 0,0-2 0,0 3 0,0-1 0,0 1 0,0-1 0,0 1 0,0-1 0,0 1 0,0-1 0,0 1 0,0-1 0,-2 1 0,1 0 0,-1-1 0,2 1 0,0-3 0,-3 2 0,3-2 0,-3 2 0,3 1 0,0-1 0,-2 1 0,1-1 0,-1 1 0,2-1 0,0 1 0,-3-1 0,3 1 0,-5 22 0,1-3 0,0 14 0,-2-11 0,6-6 0,-6 5 0,5-3 0,-3 4 0,1-1 0,2-3 0,-6 10 0,6-11 0,-3 5 0,2-6 0,1 0 0,-1 0 0,2-3 0,-3 3 0,3-5 0,-3 2 0,3-3 0,0 1 0,0-1 0,0 1 0,-2-1 0,1 1 0,-1-1 0,2 3 0,0-2 0,-3 2 0,3-3 0,-3 1 0,3-1 0,0 3 0,-2-2 0,1 2 0,-1-2 0,2-1 0,0 1 0,-3-1 0,3 1 0,-3 2 0,3-2 0,0 2 0,0-3 0,0 1 0,0-1 0,0 1 0,0-1 0,-2 1 0,1-1 0,-1 0 0,2 1 0,0-1 0,0 1 0,0-1 0,-3 1 0,3-1 0,-3 1 0,3 2 0,0-2 0,0 2 0,0-3 0,-2 1 0,1-1 0,-1 1 0,2-1 0,0 1 0,-3-1 0,3 1 0,-3-1 0,3 1 0,0-1 0,0 1 0,0-1 0,0 1 0,0-1 0,-2 0 0,-1 1 0,0-1 0,-2-2 0,2 2 0,0-2 0,-4 3 0,3-1 0,-4-2 0,5 2 0,-2-4 0,2 4 0,-3-2 0,1 0 0,2 2 0,-4-5 0,5 5 0,-5-4 0,4 4 0,-2-5 0,-1 3 0,1-1 0,-1-1 0,1 1 0,-1 1 0,1-3 0,-1 5 0,1-4 0,-1 1 0,1 1 0,-1-3 0,1 3 0,-1-3 0,1 2 0,-1-1 0,1 1 0,-1-2 0,1 0 0,-1 3 0,1-3 0,-1 3 0,1-3 0,0 0 0,-1 0 0,1 0 0,-1 2 0,1-1 0,-1 1 0,1-2 0,-1 0 0,1 0 0,-1 0 0,1 3 0,-1-3 0,1 3 0,-1-3 0,-2 0 0,2 0 0,-2 0 0,3 0 0,-3 0 0,-1 0 0,1 0 0,-2 0 0,1 0 0,-2 0 0,3 0 0,-3 0 0,5 0 0,-2 0 0,0 0 0,2 0 0,-2 0 0,3 0 0,-1 2 0,1-1 0,-1 1 0,1-2 0,-1 0 0,1 3 0,-1-3 0,1 3 0,-1-3 0,1 0 0,-1 2 0,1-1 0,-1 1 0,1-2 0,0 2 0,-1-1 0,1 2 0,-1-3 0,1 2 0,-1-1 0,1 1 0,-1 0 0,1-1 0,-1 1 0,1-2 0,-1 3 0,1-2 0,-1 1 0,1-2 0,-1 0 0,1 0 0,-1 2 0,1-1 0,-1 1 0,1-2 0,-1 0 0,1 3 0,-1-3 0,1 3 0,-1-3 0,1 0 0,0 0 0,-1 0 0,1 2 0,-1-1 0,1 1 0,-1-2 0,1 0 0,-3 0 0,2 0 0,-2 0 0,0 0 0,2 0 0,-2 3 0,2-3 0,1 3 0,-1-3 0,1 0 0,-1 2 0,1-1 0,-1 1 0,-1-2 0,0 0 0,-1 3 0,3-3 0,0 3 0,-1-3 0,-2 0 0,2 2 0,-2-1 0,3 1 0,-1-2 0,1 0 0,-1 3 0,-2-3 0,2 3 0,-2-3 0,3 0 0,-1 0 0,1 2 0,-1-1 0,1 1 0,-1-2 0,1 0 0,-1 0 0,1 0 0,-1 0 0,1 0 0,-1 3 0,1-3 0,0 3 0,-1-3 0,-2 0 0,2 0 0,-2 0 0,3 0 0,-1 0 0,-2 0 0,2 2 0,-2-1 0,3 1 0,-1-2 0,1 0 0,-1 0 0,1 0 0,-1 0 0,1 0 0,-1 0 0,1 0 0,-1 0 0,1 3 0,-1-3 0,1 3 0,-1-3 0,1 0 0,0 0 0,-1 0 0,1 0 0,-1 0 0,1 0 0,19-8 0,-8 4 0,17-6 0,-12 4 0,0 3 0,-2-2 0,1 5 0,-4-5 0,2 4 0,-2-1 0,-1 2 0,1 0 0,-1-3 0,1 3 0,-1-3 0,1 1 0,-1 1 0,1-1 0,-1-1 0,1 3 0,-1-3 0,1 1 0,-1 1 0,0-1 0,1 2 0,-1-2 0,1 1 0,-1-2 0,1 3 0,-1 0 0,1 0 0,-1 0 0,1 0 0,-1 0 0,1 0 0,-1 0 0,1 0 0,-1 0 0,3 0 0,-2 0 0,2 0 0,-2 0 0,-1 0 0,1 0 0,-1-2 0,1 1 0,-1-1 0,1 2 0,-1-2 0,0 1 0,1-1 0,-1 2 0,1-3 0,-1 2 0,1-1 0,-1 2 0,1 0 0,-1 0 0,1-2 0,-1 1 0,1-1 0,-1 2 0,1 0 0,-1 0 0,1 0 0,-1 0 0,1 0 0,-1-3 0,1 3 0,-1-3 0,1 3 0,-1 0 0,1 0 0,-1 0 0,1 0 0,-1 0 0,0 0 0,1 0 0,-1 0 0,1 0 0,-1 0 0,1 0 0,-1 0 0,1 0 0,-1 0 0,1 0 0,-1 0 0,1 0 0,-1 0 0,1 0 0,-1 0 0,1 0 0,-1 0 0,1 0 0,-1-2 0,1 1 0,-1-1 0,1 2 0,-1 0 0,1 0 0,-1 0 0,1 0 0,-1 0 0,0 0 0,1 0 0,-1 0 0,1-3 0,-1 3 0,1-3 0,-1 3 0,1 0 0,-1 0 0,-19 10 0,10-5 0,-16 5 0,14-5 0,1-4 0,-3 3 0,2-3 0,-4 4 0,4-4 0,-5 3 0,3-3 0,-1 4 0,-1-5 0,1 5 0,-2-4 0,0 1 0,0 1 0,0-3 0,0 5 0,0-4 0,1 1 0,-1 1 0,0-3 0,0 3 0,0-1 0,2-1 0,1 1 0,3-2 0,-1 0 0,1 0 0,-1 0 0,1 0 0,-1 0 0,1 0 0,-1 0 0,1 0 0,-1 0 0,1 0 0,-1 0 0,1 3 0,-1-3 0,1 3 0,0-3 0,-1 0 0,1 0 0,-1 0 0,1 0 0,-1 0 0,1 0 0,-1 0 0,1 2 0,-1-1 0,1 1 0,-1-2 0,1 0 0,-3 0 0,2 0 0,-2 3 0,2-3 0,-2 3 0,2-3 0,-2 0 0,0 0 0,2 0 0,-10 0 0,9 0 0,-15 0 0,12 0 0,-7 0 0,6 0 0,0 2 0,0-1 0,0 1 0,0-2 0,0 0 0,0 0 0,2 0 0,-1 0 0,4 0 0,-2 0 0,3 0 0,-1 0 0,1 0 0,-1 0 0,1 0 0,-1 0 0,1 3 0,-1-3 0,1 3 0,-1-3 0,1 0 0,-1 0 0,1 0 0,-1 0 0,-2 0 0,2 0 0,-4 0 0,4 0 0,-4 0 0,3 0 0,-3 0 0,4 0 0,-2 2 0,3-1 0,-1 1 0,1-2 0,-1 0 0,1 0 0,-1 0 0,1 0 0,-1 0 0,1 0 0,-1 0 0,-2 0 0,-18 6 0,15-5 0,-11 5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1:42.0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06.9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0 461 24575,'3'-14'0,"0"1"0,-1 10 0,-1-2 0,1-1 0,1 0 0,-3-2 0,3 3 0,-3 0 0,2-1 0,-1 1 0,1-1 0,1 1 0,-3-1 0,3 1 0,-3-1 0,2 1 0,-1-1 0,1 1 0,-2-1 0,0 1 0,0-1 0,0 1 0,0-1 0,0 1 0,0-1 0,0 1 0,0-1 0,0 1 0,0-1 0,0 1 0,0-1 0,3 1 0,-3-1 0,3 1 0,-3 0 0,0-1 0,0 1 0,0-1 0,0 1 0,0-1 0,0 1 0,0-1 0,0 1 0,0-1 0,0 1 0,0-1 0,0 1 0,0-1 0,0 1 0,0-1 0,0 1 0,0-1 0,0 1 0,0-1 0,0 1 0,0-1 0,0 1 0,0-1 0,0 1 0,0-1 0,0 1 0,0 0 0,0-1 0,0 1 0,0-1 0,0 1 0,0-1 0,0 1 0,0-1 0,2 1 0,-1-1 0,1 1 0,-2-1 0,0 1 0,0-1 0,0 1 0,0-1 0,0 1 0,2-1 0,2 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09.6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24575,'3'12'0,"-3"0"0,3-9 0,-3 3 0,2-1 0,-1 3 0,4-2 0,-5 2 0,5 0 0,-4 1 0,4 2 0,-2 0 0,0-3 0,2 0 0,-5-2 0,3-1 0,-1 3 0,1-2 0,0 2 0,0-3 0,-1 1 0,-1-1 0,1 1 0,1-1 0,-3 1 0,3-1 0,-1 1 0,1-3 0,3-1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4:44.8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1 446 24575,'4'-13'0,"0"2"0,-3 5 0,1 1 0,-1 1 0,0 1 0,0-1 0,0 1 0,0-1 0,0-1 0,0 0 0,0 0 0,0 2 0,1 0 0,-2 0 0,1 0 0,-1 0 0,2 0 0,-2-1 0,2 1 0,-2 0 0,1 0 0,-1 0 0,2 0 0,-2 0 0,1-1 0,-1 1 0,2-1 0,-1 0 0,0-2 0,0 3 0,0-2 0,0 2 0,1-1 0,-1 0 0,0 0 0,1 1 0,-2-1 0,3 0 0,-3 0 0,3 0 0,-1-1 0,-1 0 0,4-1 0,-5 0 0,4 0 0,-1-4 0,0 3 0,1-1 0,-1 2 0,0 1 0,0-2 0,1 1 0,-1 0 0,0 0 0,1-1 0,0 1 0,0 0 0,-1-1 0,1 1 0,-1 0 0,0 0 0,0 1 0,-1-1 0,1 2 0,-3 0 0,3-1 0,-2 2 0,1-2 0,1 2 0,-3-1 0,3-1 0,-1 0 0,0-1 0,0 2 0,0 0 0,0 1 0,1 0 0,-3-2 0,3 2 0,-3-2 0,3 2 0,-3 0 0,2 0 0,-1-1 0,-1 1 0,3 0 0,-2 0 0,1 0 0,-1 0 0,2 0 0,-3-2 0,1 2 0,1-2 0,-2 2 0,3 0 0,-3 0 0,2-1 0,-1 3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07.4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24575,'6'0'0,"1"0"0,0 0 0,0 0 0,0 0 0,0 0 0,0 0 0,-1 0 0,1 0 0,0 0 0,0 0 0,0 0 0,0 0 0,0 0 0,-1 0 0,1 0 0,0 0 0,0 0 0,0 0 0,0 0 0,-1 0 0,-2 3 0,2-2 0,-5 2 0,2-3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4:47.8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24575,'6'3'0,"-1"1"0,-2-3 0,-2 2 0,2-3 0,1 3 0,-1-3 0,0 1 0,0 1 0,0-2 0,0 2 0,0-1 0,1-1 0,-1 2 0,0-2 0,1 0 0,0 1 0,0 0 0,0 0 0,-1-1 0,0 0 0,0 1 0,0 0 0,0 0 0,0-1 0,1 0 0,-1 0 0,0 0 0,0 1 0,0 0 0,0 0 0,0 1 0,1-2 0,-1 1 0,0 1 0,0-2 0,0 1 0,0-1 0,-1 2 0,2-2 0,-3 3 0,3-1 0,-4 1 0,2 0 0,-2 2 0,0-2 0,0 2 0,0-2 0,0 0 0,0 1 0,-2 0 0,2 0 0,-1 0 0,-1-1 0,2 0 0,-3 1 0,3 0 0,-3 0 0,1 1 0,0-2 0,1 1 0,1-3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5:07.06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24575,'0'9'0,"0"-2"0,0-4 0,0 0 0,0 0 0,0 0 0,0 1 0,-1-1 0,0 0 0,0 0 0,1 0 0,0 2 0,0-2 0,0 2 0,0-2 0,0 1 0,0 0 0,0 0 0,0-1 0,0 2 0,0-1 0,0 0 0,0 1 0,0-2 0,0 2 0,0-2 0,0 0 0,0 0 0,0 0 0,0 0 0,0 2 0,0-2 0,0 2 0,0-2 0,0 0 0,0 0 0,0 0 0,0 1 0,0-1 0,0 0 0,0 0 0,0 0 0,0 0 0,0 0 0,0 1 0,0-1 0,0 0 0,0 0 0,0 0 0,0 0 0,0 0 0,0 1 0,0-1 0,1 0 0,0 0 0,0 0 0,-1 0 0,0 2 0,0-2 0,0 2 0,0-2 0,0 0 0,0 0 0,2 0 0,-2 1 0,1-1 0,-1 0 0,0 0 0,0 0 0,2 0 0,-2 0 0,1 1 0,-1-1 0,0 0 0,0 0 0,0 0 0,0 2 0,0-2 0,0 2 0,0-2 0,0 0 0,0 0 0,0 0 0,2 0 0,-2 0 0,2 1 0,-2-1 0,0 0 0,0 0 0,0 0 0,0 0 0,0 0 0,0 1 0,0-1 0,0 0 0,1 0 0,-1 0 0,2 0 0,-2 0 0,0 1 0,0-1 0,0 0 0,0 0 0,1 0 0,-1 0 0,2 0 0,-2 1 0,0-1 0,0 0 0,0 0 0,1 0 0,0 0 0,0 0 0,-1 1 0,0-1 0,0 0 0,1 0 0,0 0 0,0 0 0,-1 0 0,0 1 0,0-1 0,2 0 0,-2 1 0,1 0 0,-1 0 0,2 1 0,-2-2 0,1 2 0,-1-2 0,0 0 0,0 0 0,2 2 0,-2-2 0,2 2 0,-2-2 0,0 0 0,0 0 0,1 0 0,-1 1 0,2-1 0,-2 0 0,0 0 0,0 0 0,1 0 0,-1 0 0,2 1 0,-2-1 0,0 0 0,0 0 0,1 0 0,0 0 0,0 0 0,-1 1 0,0-1 0,1 0 0,0 0 0,0 0 0,-1 0 0,0 0 0,0 1 0,0-1 0,2 0 0,-2 0 0,1 0 0,-1 0 0,0 0 0,0 1 0,0-1 0,2 0 0,-2 0 0,1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19:41.7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24575,'3'15'0,"0"-2"0,-3-8 0,0 1 0,0-1 0,2 1 0,-1-1 0,1 1 0,-2-1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2.4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24575,'0'14'0,"0"1"0,3-6 0,-3-1 0,3 3 0,-3-5 0,2 4 0,-1-4 0,1 5 0,-2-3 0,3 1 0,-3 1 0,3-4 0,-3 2 0,0-2 0,0-1 0,0 1 0,2-1 0,-1 0 0,1 1 0,-2-1 0,0 1 0,3-1 0,-3 1 0,3-1 0,-3 1 0,2 2 0,-1 0 0,1 3 0,-2 0 0,3 0 0,-3 0 0,3 0 0,-1 0 0,-1 0 0,4 0 0,-5 0 0,5 0 0,-4-3 0,1 0 0,1 0 0,-3-2 0,3 2 0,-3-2 0,2-1 0,-1 1 0,1-1 0,-2 1 0,0-1 0,3 1 0,-3-1 0,3 1 0,-3-1 0,2 1 0,-1-1 0,1 1 0,1-1 0,-3 1 0,3-1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3.0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24575,'10'9'0,"-3"-1"0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5.2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24575,'9'15'0,"1"-5"0,-10-5 0,3 0 0,-1 4 0,1 2 0,0 6 0,3 1 0,7 18 0,-1 3 0,1 0 0,-4-2 0,-6-19 0,4-1 0,-2-6 0,-2 0 0,2 0 0,-4-3 0,4 0 0,-5 0 0,5-2 0,-4 2 0,1-3 0,-2 1 0,3-1 0,0 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0:56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0 307 24575,'12'11'0,"-2"2"0,-7-7 0,2 2 0,-2-2 0,0-1 0,2 3 0,-2-2 0,0 2 0,0-2 0,-1-1 0,-1 1 0,1 2 0,0-2 0,-1 2 0,4-1 0,-4 2 0,3 2 0,-1 0 0,4 6 0,0 1 0,1 6 0,0 0 0,2 13 0,-1-10 0,3 21 0,-7-27 0,4 14 0,-8-23 0,3 5 0,-4-8 0,0 1 0,2-4 0,-1 2 0,1-3 0,-2 1 0,3-1 0,-3-39 0,3 5 0,-3-49 0,0 12 0,-7-12 0,5-12-806,-5-3 806,3 41 0,0-1 0,0-2 0,-1 5 0,-5-9 0,2 12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26.2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24575,'0'15'0,"0"-2"0,0-8 0,0 1 0,0 1 0,0 0 0,3 0 0,-3-1 0,3-1 0,-3 1 0,0-1 0,0 1 0,0-1 0,0 1 0,0-1 0,0 1 0,0-1 0,0 1 0,0-1 0,0 1 0,0-1 0,2 1 0,-1-1 0,1 1 0,-2-1 0,0 1 0,0-1 0,0 1 0,0-1 0,0 1 0,0-1 0,0 0 0,0 1 0,0-1 0,3 1 0,-3-1 0,3 1 0,-3-1 0,0 1 0,0-1 0,2 1 0,-1-1 0,1 1 0,-2-1 0,0 1 0,0-1 0,3 1 0,0-1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6:23:27.4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24575,'3'23'0,"-2"0"0,8 13 0,-2 3 0,1 12 0,3 0 0,-10 1 0,11-1 0,-11 0 0,10 0 0,-9-12 0,6-9 0,-7-13 0,3-6 0,-3-2 0,2-1 0,-3-3 0,2 1 0,1-1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8:15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24575,'3'4'0,"0"-1"0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09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24575,'0'7'0,"3"3"0,1 1 0,0 2 0,2 1 0,-5-3 0,2 2 0,1 5 0,-3-3 0,7 6 0,-7-7 0,5 0 0,-5-4 0,2 0 0,-3 0 0,0 1 0,0-1 0,3 0 0,-3-3 0,3 0 0,-3 0 0,0 0 0,0 0 0,0-1 0,0 1 0,0 0 0,0 0 0,0 0 0,0 0 0,0 0 0,0-1 0,0-2 0,0-1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53.8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0 190 24575,'0'-9'0,"3"-2"0,-2 1 0,2-3 0,-3 6 0,3-6 0,-2 2 0,2 1 0,-3 0 0,3 3 0,-2-2 0,2 1 0,0-5 0,0 6 0,1-3 0,-1 3 0,-3 1 0,0-1 0,0-3 0,3 3 0,1 3 0,0 5 0,3 16 0,-3-5 0,4 6 0,-1-6 0,-3-4 0,-1 12 0,0-8 0,-3 6 0,6-5 0,-5-6 0,2 3 0,-3-3 0,3-1 0,-2-2 0,2-1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54.8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24575,'3'7'0,"-2"-1"0,5 1 0,-5 0 0,5 0 0,-3-1 0,1 1 0,2 0 0,-2 0 0,3-1 0,-4-2 0,0-1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55.9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24575,'6'3'0,"4"-2"0,-2 2 0,4-3 0,-1 0 0,-1 0 0,0 0 0,-3 0 0,2 0 0,-1 0 0,2 0 0,7 0 0,-8 0 0,5 0 0,-11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56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24575,'10'0'0,"0"0"0,1 3 0,-1-2 0,-4 2 0,1-3 0,0 0 0,0 0 0,-1 0 0,4 0 0,0 6 0,1-5 0,2 5 0,-9-6 0,2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58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24575,'0'7'0,"0"-1"0,0 11 0,0-4 0,0 7 0,0-9 0,0-1 0,0-4 0,0 11 0,0-7 0,0 6 0,0-6 0,0-2 0,0 1 0,0-2 0,0 3 0,0-3 0,0 3 0,0-3 0,0 3 0,0-3 0,0 0 0,0-4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27.3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24575,'10'-1'0,"0"-1"0,11 5 0,1 1 0,1 0 0,20 1 0,-17-2 0,18 2 0,-14-4 0,14 3 0,-17-4 0,15 0 0,-26 0 0,12 5 0,-16-4 0,8 3 0,-3 0 0,-4-2 0,4 2 0,-8-4 0,-1 0 0,-1 0 0,-4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29.6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24575,'7'-4'0,"-1"1"0,26 10 0,-19-2 0,29 7 0,-30-5 0,9-2 0,-8-2 0,8 1 0,2 2 0,-1 2 0,-1-3 0,-1-2 0,-4 0 0,4-2 0,1 2 0,-9-3 0,8 0 0,-12 0 0,2 0 0,-4 0 0,4 3 0,-2-2 0,1 2 0,8 1 0,-7-3 0,7 4 0,-8-5 0,-1 0 0,-2 0 0,-3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29:32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 0 24575,'-4'10'0,"4"-3"0,4 6 0,3-3 0,-1 4 0,1-4 0,-3 0 0,5 0 0,-5-3 0,3 3 0,-1 0 0,-2-3 0,0 3 0,5 0 0,-5-3 0,6 6 0,-6-5 0,-1 1 0,0-2 0,3 3 0,-1-3 0,4 3 0,-5-3 0,-1 2 0,0-1 0,-3 2 0,0-4 0,0 4 0,0-2 0,0 4 0,0-1 0,0 2 0,-9 8 0,4-6 0,-4 3 0,3-8 0,5 0 0,-5-3 0,2 3 0,-3-3 0,1-1 0,-1 1 0,3 0 0,-2-1 0,0 4 0,-2 1 0,-2-1 0,4 0 0,-11 2 0,-3-2 0,1 3 0,-1-8 0,9-2 0,-2-3 0,2 0 0,-2 3 0,6-2 0,3 2 0,5-3 0,9 0 0,0 6 0,4-5 0,6 5 0,3-1 0,7 0 0,-1 1 0,16-2 0,-19-4 0,31 7 0,-41-5 0,26 5 0,-32-7 0,10 0 0,-10 0 0,3 6 0,-2-5 0,2 5 0,-6-6 0,6 0 0,-3 0 0,1 0 0,2 0 0,-3 0 0,1 0 0,1 0 0,-1 0 0,-1 0 0,0 0 0,-3 0 0,3 3 0,-3-2 0,3 2 0,-4-3 0,-2 0 0,-1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00.9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 24575,'4'-7'0,"2"1"0,-2-1 0,6 3 0,-3 1 0,3 3 0,-4 0 0,4-3 0,-2 2 0,1-2 0,-2 3 0,0 3 0,-3 1 0,5 6 0,-5-3 0,3 3 0,-4-3 0,-3-1 0,3 4 0,-2-2 0,2 1 0,-3-2 0,0 0 0,0 3 0,0-3 0,0 3 0,-3-3 0,-1-1 0,-3 4 0,0 1 0,1-1 0,-1-3 0,-3 2 0,3-8 0,-3 8 0,3-8 0,-3 5 0,3-2 0,3 0 0,8 5 0,3-8 0,6 5 0,-5-6 0,1 0 0,-2 3 0,3-2 0,-3 2 0,3-3 0,-3 0 0,3 0 0,-3 0 0,3 0 0,-6 0 0,-1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29.5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1 24575,'7'3'0,"0"1"0,-3 2 0,-1 4 0,-3-2 0,0 1 0,0-2 0,0 0 0,0 0 0,0-1 0,0 1 0,3 3 0,-3-3 0,3 3 0,-3-3 0,0 0 0,5 9 0,-1-6 0,4 7 0,-4-8 0,-1-1 0,0 5 0,1-3 0,5 4 0,-1-4 0,-2 3 0,0-6 0,-2 3 0,6 0 0,-3 0 0,3 1 0,0-4 0,-3-4 0,6-6 0,-5-1 0,1-3 0,-2 0 0,3-2 0,-3 1 0,0-2 0,2 1 0,-7 1 0,7-2 0,-9 4 0,8-11 0,-7 7 0,8-17 0,-8 18 0,3-8 0,-4 10 0,0-10 0,6 5 0,-4-9 0,4 11 0,-6 0 0,0 9 0,0 5 0,0 14 0,0-3 0,0 6 0,0-1 0,0-4 0,0 4 0,0 1 0,0-6 0,0 3 0,0-5 0,0-3 0,0 1 0,0 9 0,0-8 0,0 9 0,0-8 0,0 8 0,0-9 0,0 5 0,0-10 0,0 3 0,0-3 0,0 6 0,0-3 0,0 1 0,0-1 0,0 7 0,0-8 0,0 11 0,0-10 0,0 1 0,0-1 0,0-4 0,0 11 0,0-7 0,0 7 0,0-8 0,0-1 0,0 1 0,0-2 0,0 3 0,-3-3 0,2 3 0,-5-3 0,2 0 0,0-1 0,-2 4 0,3-2 0,-4 1 0,3-2 0,-2 0 0,2 0 0,-2-4 0,-1 0 0,0-3 0,0 0 0,-2 0 0,1 0 0,-2 0 0,4 0 0,-11-4 0,7 0 0,-6-1 0,6-1 0,2 2 0,-12-9 0,11 8 0,-8-7 0,7 9 0,3-4 0,-6-3 0,3 0 0,-1-1 0,4 1 0,1 1 0,3 1 0,-4-2 0,3 4 0,1-1 0,0-3 0,2 0 0,-2-1 0,3 2 0,0 2 0,3 0 0,4-3 0,1 6 0,4-2 0,-1 6 0,-1 0 0,3 0 0,-5 0 0,1 0 0,-2 0 0,3 0 0,-3 0 0,3 0 0,-3 0 0,3 0 0,-3 0 0,3 0 0,-3 0 0,2 0 0,-1 0 0,1-3 0,-5 2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58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24575,'0'11'0,"1"-1"0,0 1 0,1 0 0,0-1 0,0 1 0,1-1 0,1 0 0,4 11 0,-6-18 0,0 1 0,-1-1 0,1 1 0,1-1 0,-1 0 0,0 0 0,1 0 0,-1 0 0,1 0 0,0-1 0,0 1 0,0-1 0,0 0 0,1 1 0,-1-2 0,0 1 0,1 0 0,0-1 0,-1 1 0,1-1 0,0 0 0,0 0 0,-1-1 0,1 1 0,6-1 0,-8 0 0,0 0 0,1-1 0,-1 1 0,0-1 0,0 1 0,0-1 0,1 0 0,-1 0 0,0 0 0,0 0 0,0 0 0,0-1 0,-1 1 0,1 0 0,0-1 0,2-2 0,-1 0 0,0 1 0,0-1 0,-1 0 0,1-1 0,-1 1 0,0 0 0,3-9 0,-3 8 0,-1-1 0,1 1 0,-1 0 0,0-1 0,-1 1 0,1-1 0,-1 0 0,0 1 0,0-1 0,-1 1 0,0-1 0,0 1 0,0-1 0,-3-7 0,2 10 22,0-1-1,-1 1 0,1 0 1,0 0-1,-1 0 0,0 1 1,0-1-1,0 1 0,0-1 1,0 1-1,0 0 0,-1 0 1,1 1-1,-1-1 0,-6-2 1,-1 1-364,0 1 1,0-1 0,-1 2-1,-12-1 1,9 2-6485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11.7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63 24575,'7'-7'0,"0"0"0,3 0 0,-2 3 0,1-2 0,-2 2 0,0 1 0,0 0 0,-3 0 0,2 2 0,-2-2 0,-1 0 0,4 2 0,-4-2 0,4 3 0,0 0 0,0-3 0,0 2 0,0-2 0,-1 3 0,1 0 0,0 0 0,0 0 0,-3 3 0,2-2 0,-2 5 0,3-2 0,-4 3 0,3-1 0,-5 1 0,2 0 0,0 0 0,-2 0 0,2 3 0,0-3 0,-2 3 0,2-3 0,-3 0 0,0 0 0,0 0 0,0-1 0,-3 1 0,2 0 0,-5 0 0,2 0 0,0 0 0,-2-3 0,6 2 0,-6-3 0,2 1 0,-3 2 0,3-2 0,-2 3 0,2-3 0,-3 2 0,0-2 0,1 0 0,2 2 0,-2-6 0,5 6 0,-5-5 0,2 5 0,-3-2 0,0 0 0,4 2 0,-4-5 0,7 5 0,0-5 0,4 2 0,5-3 0,-1 0 0,2 0 0,-3 0 0,0 0 0,-1 0 0,1-3 0,0 2 0,0-2 0,3 3 0,1-3 0,2 2 0,-2-2 0,2 3 0,-2 0 0,-1 0 0,0 0 0,-3 0 0,0 0 0,0 0 0,0 0 0,-1 0 0,1 0 0,3 0 0,-2 0 0,2 0 0,-4 0 0,1 0 0,0 0 0,0 0 0,0 0 0,0 0 0,-3 0 0,-1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31.7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1 139 24575,'7'0'0,"-1"0"0,1-7 0,0 0 0,-3 0 0,2-2 0,-6 1 0,6-2 0,-5 4 0,2-1 0,3-3 0,-4-8 0,7 3 0,-9-6 0,3 11 0,-3 6 0,0 5 0,0 9 0,0-3 0,3 6 0,3 5 0,-2-6 0,3 5 0,-3-7 0,3-3 0,-1 6 0,4-9 0,-3 2 0,3-6 0,-3-3 0,-3 3 0,-1-3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32.8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24575,'7'-3'0,"0"3"0,0 3 0,-4 4 0,3 0 0,-5 0 0,2-4 0,-3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37.5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21 534 24575,'10'-3'0,"-6"0"0,5-4 0,-5 0 0,3 0 0,-4 1 0,0-1 0,-3 0 0,3 0 0,-2-2 0,5 1 0,-5-2 0,2 4 0,-3-11 0,0 7 0,6-9 0,-5 8 0,5 1 0,-6-10 0,0 7 0,0-15 0,3 16 0,-2-8 0,2 10 0,0-4 0,-2 4 0,2-3 0,-3 2 0,0 1 0,0-3 0,0 6 0,0-6 0,0 3 0,0-1 0,0-2 0,0 3 0,0-1 0,0 2 0,0 2 0,0-3 0,0 3 0,0-3 0,0 3 0,0-3 0,0 3 0,0-3 0,0 3 0,0-2 0,0 1 0,0-1 0,-6-1 0,1 5 0,-5-1 0,1 6 0,1 0 0,-1 3 0,2-2 0,0 5 0,0-2 0,1 3 0,-1 2 0,3-1 0,1 1 0,3-2 0,0 0 0,0 3 0,0-3 0,-3 3 0,2-3 0,-2 2 0,3-1 0,0 5 0,0 4 0,-3-4 0,3 4 0,-3-8 0,3-1 0,0 2 0,0-4 0,0 4 0,0-2 0,0 1 0,0-2 0,0 3 0,0-3 0,0 3 0,0-3 0,0 2 0,0-1 0,0 2 0,0-4 0,0 4 0,0-2 0,0 1 0,0-2 0,3 0 0,-3 0 0,3-1 0,0 4 0,1-2 0,0 1 0,-1-2 0,0 0 0,-2 0 0,2 2 0,-3-1 0,3 4 0,-3-1 0,6-1 0,-5 0 0,5 0 0,1-3 0,0 6 0,3-2 0,7 5 0,-5-5 0,6-1 0,-8-4 0,-1-3 0,2 1 0,-1-4 0,-3-4 0,-4-5 0,-3 1 0,0 1 0,0 4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39.2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 24575,'0'7'0,"0"3"0,0-3 0,0 3 0,0-3 0,0 2 0,6 2 0,-5-1 0,5 3 0,-6-6 0,3 6 0,1-2 0,3-1 0,-1 0 0,1-6 0,0 2 0,10-1 0,-8-1 0,11 3 0,-12-3 0,1 0 0,-2-1 0,0-3 0,0 0 0,2 0 0,2-3 0,-1-1 0,0-3 0,-6 1 0,-1-1 0,-3 0 0,0 0 0,0-2 0,0 1 0,0-2 0,0 4 0,0-4 0,0 2 0,0-1 0,0 2 0,0-3 0,0 3 0,0-3 0,0 3 0,-3-3 0,2 3 0,-5-3 0,-1 4 0,0 2 0,-6 1 0,6 3 0,-3 0 0,3 0 0,-3 0 0,3 0 0,-3 0 0,3 0 0,-2 6 0,1-5 0,-2 8 0,4-5 0,-4 3 0,-1 2 0,4-4 0,1 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0:43.2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195 33 24575,'-32'-7'0,"19"2"0,-19-6 0,26 8 0,-1-3 0,0 8 0,-3-1 0,3 2 0,-6 3 0,6-2 0,-13 9 0,10-5 0,-4 4 0,11-2 0,3-2 0,-3 1 0,3-2 0,-3 3 0,3-3 0,-3 3 0,2-3 0,-2 3 0,6-3 0,1 0 0,2-4 0,1-3 0,3-3 0,-3 2 0,3-5 0,-3 2 0,0 1 0,2-6 0,2 7 0,-1-7 0,3 8 0,-5-5 0,1 6 0,-2-6 0,3 5 0,0-8 0,1 4 0,1-4 0,-4 2 0,2 9 0,-7 0 0,0 7 0,-3-2 0,0 10 0,0-8 0,0 8 0,0 0 0,0-7 0,5 17 0,-4-18 0,3 8 0,-1-7 0,-2-3 0,2 3 0,-3 0 0,0 0 0,0 1 0,0-2 0,0-2 0,0 3 0,0 0 0,0 1 0,0 2 0,0-3 0,0 1 0,0 8 0,0-9 0,0 7 0,0-8 0,0-1 0,0 2 0,0 7 0,0-8 0,0 8 0,0-10 0,0 2 0,0-1 0,0 5 0,0-3 0,0 1 0,0-2 0,0-2 0,0 3 0,-3 0 0,-4 1 0,-18 7 0,8-12 0,-9 9 0,16-14 0,4 2 0,-4-3 0,2 0 0,-1-3 0,2-1 0,3-2 0,1-1 0,-1-10 0,3 8 0,-4-8 0,5 7 0,-6 0 0,5-1 0,-5-2 0,6 6 0,0-3 0,0 3 0,4-10 0,-3 8 0,7-8 0,-7 7 0,2 3 0,0-6 0,0 6 0,7-6 0,-3 5 0,3-1 0,-3 2 0,3 0 0,-3 1 0,6 2 0,-6 1 0,3 0 0,-3 2 0,0-2 0,-1 3 0,1 0 0,0 0 0,0 0 0,2 0 0,-4 0 0,1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18.3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24575,'7'0'0,"10"9"0,-5-7 0,6 7 0,2-9 0,-8 0 0,16 0 0,-13 0 0,13 4 0,-13-3 0,13 3 0,-16-4 0,5 0 0,-7 0 0,-2 0 0,1 0 0,-2 0 0,3 0 0,-3 0 0,3 0 0,0-3 0,-3 3 0,3-3 0,-3 3 0,-1 0 0,4 0 0,-2 0 0,1 0 0,-2 0 0,0 3 0,0-3 0,-1 3 0,1-3 0,10 0 0,-8 0 0,8 0 0,-13 0 0,-1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19.9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24575,'9'6'0,"9"-5"0,-3 5 0,6-6 0,-7 3 0,-4-2 0,10 2 0,-11 0 0,8-2 0,-7 2 0,-3-3 0,3 0 0,-3 0 0,3 0 0,-3 0 0,6 0 0,-3 0 0,1 0 0,-1 0 0,-4 3 0,4-3 0,-2 3 0,1-3 0,-2 3 0,0 1 0,0 0 0,-1-1 0,1-3 0,0 0 0,-1-3 0,1 2 0,0-2 0,0 3 0,-4 0 0,0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23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24575,'10'2'0,"0"-1"0,11 2 0,1 6 0,8-2 0,0 3 0,-8-3 0,-1-6 0,-8 2 0,-2-3 0,2 0 0,-6 0 0,3 0 0,-3 0 0,2 3 0,-1-3 0,2 3 0,-4-3 0,1 3 0,-3-2 0,-1 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27.0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182 7 24575,'-7'-4'0,"1"1"0,-4 9 0,2-4 0,-1 7 0,2-6 0,-3 1 0,0 2 0,-1 1 0,1 0 0,4 3 0,-4-3 0,5 0 0,-4-1 0,3 1 0,-2 0 0,-1 0 0,5-1 0,-2 1 0,5 0 0,-2 3 0,0 0 0,2 1 0,-8 1 0,8-4 0,-5 2 0,6-1 0,0 2 0,-3-1 0,2 0 0,-2-3 0,3 2 0,0 2 0,0-1 0,0 3 0,0-5 0,0 1 0,0-2 0,0 10 0,0-8 0,0 8 0,0-7 0,0-2 0,0 1 0,0-2 0,0 3 0,0-3 0,0 3 0,0-3 0,0 2 0,0-1 0,3 5 0,-2-3 0,5 4 0,-5 6 0,2-7 0,0 4 0,-3-11 0,3 1 0,-3 0 0,3 0 0,-2-1 0,8 4 0,-7-2 0,7 4 0,-6-1 0,1-1 0,-1 0 0,-3-3 0,3-1 0,5 26 0,-1-22 0,4 21 0,-7-24 0,2 0 0,-2 3 0,2 0 0,1-3 0,0 6 0,0-5 0,-4 4 0,3-4 0,-2 1 0,3-5 0,0-4 0,-1-4 0,-2 1 0,-1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32.1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24575,'0'6'0,"0"4"0,0-2 0,0 1 0,0-2 0,0 3 0,0-3 0,0 3 0,0-3 0,0 3 0,0 0 0,0 0 0,0 3 0,5 5 0,-1-3 0,4 6 0,-1-11 0,5 10 0,-4-10 0,5 7 0,-6-8 0,-1-1 0,4 2 0,-2-7 0,4 0 0,-4-3 0,2 0 0,-1-3 0,-1 0 0,2-4 0,-4 0 0,1 0 0,0-2 0,-3 1 0,7-12 0,-5 8 0,3-9 0,-2 0 0,-5 6 0,2-6 0,-4 11 0,4-10 0,-3 11 0,4-8 0,-5 7 0,0 3 0,0-3 0,3 3 0,1 9 0,-1 0 0,0 8 0,-3-1 0,0 2 0,0-1 0,5 10 0,-4-7 0,3 14 0,-1-11 0,-2 12 0,5-13 0,9 28 0,-4-17 0,4 11 0,-8-16 0,-6-11 0,2 0 0,-3-3 0,0 10 0,0-8 0,0 8 0,3-7 0,-2-3 0,2 3 0,-3 0 0,0 0 0,0 1 0,0-2 0,8 8 0,-5-7 0,5 10 0,-8-10 0,0 0 0,0 0 0,0 0 0,0 0 0,0 1 0,0-1 0,0-1 0,0-1 0,0 2 0,0-4 0,-3 4 0,0-2 0,-4 1 0,0-2 0,0-3 0,1 2 0,-11-5 0,4 2 0,-4 0 0,7 0 0,3 1 0,-2-1 0,-9-3 0,6 0 0,-5 0 0,0 0 0,4 0 0,-4 0 0,4 0 0,5 0 0,-1 0 0,-1-3 0,2-1 0,-1-2 0,2-1 0,0 0 0,0 0 0,4 1 0,-6-4 0,7 2 0,-7-1 0,9 2 0,-3 0 0,3 0 0,0 1 0,-3-1 0,2 0 0,-2-3 0,3 3 0,0-3 0,3 3 0,1 1 0,2 2 0,1 1 0,3 3 0,0-6 0,1 5 0,1-8 0,-4 8 0,2-2 0,-1 6 0,-1-2 0,2 2 0,-4 0 0,1-3 0,3 6 0,-3-2 0,3 0 0,-3-1 0,0 0 0,-4-3 0,0 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17.8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24575,'3'10'0,"-2"0"0,5 4 0,-5 0 0,5-1 0,-6 1 0,3 0 0,2 7 0,-4-6 0,4 6 0,-2-7 0,-3-3 0,3-1 0,0-3 0,-2-1 0,2 1 0,-3 0 0,3-3 0,4-4 0,4-4 0,2 0 0,-2 1 0,-1 0 0,-3 2 0,0-2 0,0 3 0,-1 0 0,1 0 0,0 0 0,0 0 0,0 0 0,0 0 0,0 0 0,-1 0 0,-2 3 0,2-2 0,-5 5 0,5-5 0,-5 5 0,5-2 0,-2 3 0,0 0 0,2-4 0,-6 4 0,4-4 0,-4 4 0,0 0 0,0 0 0,0 0 0,0 0 0,0-1 0,0 1 0,0 0 0,0 0 0,0 0 0,-4 0 0,1 0 0,-1-1 0,-2 1 0,5 0 0,-5-3 0,5 2 0,-5-5 0,2 2 0,-3 0 0,1-2 0,-1 5 0,0-5 0,3 5 0,-2-6 0,5 6 0,-5-5 0,5 5 0,-5-5 0,2 2 0,1 0 0,-3-2 0,5 2 0,-2-3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33.6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24575,'7'0'0,"0"3"0,-4 1 0,0 3 0,-3-1 0,0 1 0,0 10 0,0-8 0,3 8 0,-2 0 0,2-7 0,-3 7 0,0-8 0,0-1 0,0 2 0,9 6 0,-7-6 0,7 10 0,-9-10 0,0 1 0,0-2 0,0-2 0,0 3 0,0-3 0,0 3 0,0-3 0,0 3 0,0-6 0,0 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39.1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124 630 24575,'-3'-9'0,"3"1"0,0-5 0,6 6 0,-5-3 0,2 3 0,0-2 0,1 1 0,3-5 0,-1 3 0,-2-4 0,2 1 0,-2-1 0,0 1 0,3-8 0,-3 6 0,1-3 0,-2-2 0,0 11 0,1-11 0,0 10 0,-1-1 0,-3-2 0,0-4 0,0 4 0,0-4 0,0 8 0,0-2 0,0-2 0,0-1 0,0 4 0,0-10 0,0 8 0,0-16 0,0 15 0,0-7 0,0 10 0,0-1 0,-3-1 0,-1 4 0,0-2 0,-2 1 0,2-2 0,1 1 0,-3-3 0,5 6 0,-6-13 0,3 10 0,-5-4 0,3 11 0,-4 3 0,2 0 0,-1 3 0,2 1 0,-25 7 0,22 0 0,-21 3 0,28-1 0,-1-2 0,-2 2 0,2-6 0,0 6 0,-2-6 0,6 6 0,-3-2 0,3-1 0,-3 0 0,2 7 0,-2-8 0,3 8 0,0-10 0,0 3 0,0 0 0,0 1 0,0 1 0,0-4 0,0 1 0,0-2 0,0 10 0,0-8 0,0 8 0,0-7 0,0-2 0,0 1 0,0-2 0,0 3 0,0-3 0,0 3 0,0-3 0,6 3 0,-5-3 0,5 3 0,-3-3 0,-2 2 0,2-1 0,0 1 0,-2-2 0,5 0 0,-5 0 0,8 2 0,-5-1 0,6 2 0,-3-4 0,-1 1 0,1 0 0,0 0 0,-1-4 0,4 0 0,-2-3 0,1 3 0,1 4 0,-2-2 0,1 4 0,-2-9 0,0 3 0,10 2 0,-8-1 0,8 1 0,-10 1 0,0-2 0,-1-1 0,1 0 0,0-3 0,0 3 0,-1-2 0,1 2 0,0-3 0,2 3 0,-1-2 0,2 2 0,-1 0 0,-4-2 0,1 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43.0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1 24575,'-7'3'0,"-2"-3"0,1 6 0,-2-2 0,4 3 0,-11 1 0,7-1 0,-7 4 0,11-3 0,2 1 0,1-2 0,3 0 0,0 0 0,-3-1 0,-1 1 0,0 0 0,1 0 0,3-1 0,0 4 0,0-2 0,3 4 0,3 6 0,1-6 0,1 5 0,-2-13 0,1-1 0,3-9 0,-3 5 0,3-8 0,-3 5 0,0-3 0,-4 0 0,3 1 0,-2-4 0,3 2 0,-3-1 0,-1-1 0,-3 2 0,0-4 0,3 4 0,-3-2 0,3 4 0,-3-4 0,0 2 0,0-1 0,-3 2 0,0 0 0,-4 0 0,0 1 0,0 2 0,-2 4 0,1 4 0,1-1 0,4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4:45.9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169 115 24575,'-7'-6'0,"1"-4"0,-1 2 0,3-1 0,-2 2 0,2 0 0,-2 0 0,-4-2 0,2 1 0,-4-5 0,4 6 0,-2-3 0,4 3 0,-1 4 0,0 0 0,1 3 0,-1 0 0,-3 6 0,3-2 0,-3 6 0,6 0 0,-2-3 0,5 3 0,-5 0 0,6 0 0,-3 1 0,3-2 0,0 1 0,0-2 0,0 1 0,0-2 0,0 3 0,0-3 0,0 3 0,3-3 0,0-3 0,4-1 0,0-3 0,0 0 0,9 0 0,-6 0 0,7 0 0,-8 0 0,-1 0 0,2-3 0,-4-1 0,1-3 0,-3 0 0,-1-2 0,0 1 0,1-2 0,2 1 0,-2 1 0,2-2 0,-5 4 0,5-1 0,-2 3 0,2 4 0,1 7 0,-3 0 0,3 13 0,-3-7 0,2 7 0,5 1 0,-5-6 0,6 6 0,-8-11 0,3 10 0,-6-10 0,13 17 0,-9-18 0,4 8 0,-3-7 0,-5 0 0,2 1 0,-3-1 0,4 7 0,-2-5 0,2 9 0,-4-8 0,0 8 0,6-6 0,-5 3 0,5 2 0,-6-11 0,0 8 0,0 0 0,0-8 0,0 18 0,0-17 0,0 7 0,0-11 0,0 4 0,0-2 0,-3 1 0,0-2 0,-4 0 0,0-3 0,-3 4 0,3-6 0,-13 4 0,11-3 0,-8-2 0,7 2 0,3 0 0,-3-3 0,3 3 0,-3-3 0,0-3 0,-1 0 0,2-7 0,5 0 0,1-4 0,0 1 0,-1-1 0,-3 1 0,4-1 0,0 1 0,3 2 0,-5-9 0,4 11 0,-3-18 0,4 17 0,0-7 0,0 11 0,0-4 0,0 2 0,3-1 0,3 2 0,2 0 0,5 4 0,-6 0 0,6-3 0,-3 4 0,1-4 0,-1 6 0,-4 0 0,11 0 0,-7 3 0,7-2 0,-8 2 0,-4-3 0,1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17.2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149 0 24575,'-7'4'0,"0"-1"0,1 0 0,-1-2 0,0 5 0,0-3 0,1 4 0,2 0 0,-2 0 0,5 2 0,-5 2 0,3-1 0,-4 0 0,3-3 0,1 0 0,0 2 0,2 2 0,-5-1 0,3 3 0,-4-6 0,3 3 0,1-3 0,0 3 0,2 0 0,-5 4 0,6-4 0,-3 3 0,3-6 0,-3 3 0,2-3 0,-2 0 0,3-1 0,0 1 0,-6 3 0,4 0 0,-7 1 0,9-2 0,-3-2 0,3 3 0,0-3 0,0 3 0,0-3 0,0 3 0,0-3 0,0 3 0,0-3 0,0 2 0,0-1 0,0 2 0,0-4 0,4 11 0,-3-7 0,4 7 0,-5-8 0,0-1 0,0 2 0,3-4 0,-3 4 0,6-3 0,-2 3 0,0 0 0,2 0 0,-3 1 0,4-1 0,-3-1 0,2-1 0,-2 2 0,2-7 0,1 3 0,0-2 0,-3 3 0,2 0 0,-3-1 0,4 1 0,0-3 0,0 2 0,-4-2 0,0-1 0,-3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29.8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2 24575,'-4'-1'0,"1"2"0,3 9 0,0-3 0,0 3 0,0-3 0,0 2 0,3-1 0,-2 2 0,2-4 0,-3 4 0,0 1 0,0-1 0,0 3 0,0-6 0,0 3 0,4 7 0,-3-8 0,4 8 0,-2-10 0,-2 3 0,5-3 0,-3 6 0,4-6 0,0 6 0,-1-5 0,1 1 0,0-5 0,0-1 0,-1-3 0,1 0 0,10-4 0,-11 0 0,8-4 0,-11 1 0,-3 0 0,3-3 0,-3 3 0,0-3 0,5-7 0,-4 5 0,3-16 0,-4 16 0,3-5 0,-2 7 0,2 2 0,-3-1 0,0-8 0,0 7 0,6-9 0,-4 8 0,4 1 0,-6 0 0,0 3 0,3 9 0,-3 0 0,3 8 0,2 7 0,-1-5 0,1 9 0,-2-11 0,6 10 0,-7-11 0,7 8 0,-6-7 0,4 22 0,-2-16 0,2 19 0,-4-24 0,-2-1 0,2 3 0,3-3 0,-2 4 0,3-4 0,-4 0 0,-3-3 0,0-1 0,0 4 0,3-2 0,-2 4 0,2-1 0,-3-1 0,0 0 0,0-3 0,0 3 0,0-3 0,0 3 0,0 7 0,0-8 0,3 8 0,-2-10 0,2 2 0,-3-1 0,0 2 0,0-4 0,0 4 0,0-2 0,0 1 0,0-2 0,0 3 0,0-3 0,0 3 0,0-3 0,0 3 0,0-3 0,0 3 0,0-3 0,0 2 0,0-1 0,0 2 0,-3-4 0,2 4 0,-5-2 0,2 1 0,-3-2 0,1 0 0,-1-1 0,0 1 0,0-3 0,-2-1 0,-2-3 0,1 0 0,0 0 0,3 0 0,-2 0 0,1 0 0,-2-3 0,4-4 0,2 0 0,-2-3 0,2 0 0,-3 3 0,4-3 0,0 3 0,3 1 0,-3-1 0,2-3 0,-5 3 0,5-6 0,-6-5 0,6 6 0,-4-5 0,5 7 0,0 3 0,0-3 0,0 3 0,0-3 0,3 3 0,1-3 0,3 3 0,-1 4 0,1 0 0,3 3 0,-3 0 0,3 0 0,-3 0 0,3 0 0,-3-3 0,3 2 0,-6-2 0,-1 3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32.5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0 171 24575,'4'-7'0,"2"1"0,-2-4 0,0 0 0,-1-4 0,0 4 0,2-10 0,2 10 0,1-7 0,-4 0 0,2 8 0,-6-8 0,6 10 0,-5 1 0,5-1 0,-2 3 0,6 4 0,-3 4 0,3 3 0,-3-1 0,-1 4 0,1-2 0,0 4 0,-3-4 0,2 2 0,-3-4 0,4 1 0,0 0 0,-3 0 0,2-1 0,0 4 0,-1-2 0,4 1 0,-5 1 0,4 8 0,-1-6 0,1 2 0,-4-11 0,-1-3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36.6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0 139 24575,'10'0'0,"-2"0"0,4-3 0,-4-1 0,4-6 0,-4 3 0,-1-6 0,-1 6 0,-6-3 0,6 0 0,-5 3 0,5-6 0,-2 5 0,0-4 0,-1 4 0,-3-2 0,3 4 0,0-1 0,7 3 0,-2 4 0,1 7 0,-5 0 0,-1 3 0,0 0 0,-2-3 0,5 6 0,1-2 0,-3-1 0,5 3 0,-5-3 0,0 1 0,2-1 0,0-1 0,-1-4 0,1 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37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24575,'0'4'0,"0"2"0,4-2 0,2 5 0,-2-1 0,0 2 0,1-1 0,-4-1 0,5 2 0,-5-7 0,2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6:39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24575,'11'3'0,"-2"1"0,-2 3 0,0 0 0,3 2 0,-3-1 0,3 2 0,-3-4 0,10 3 0,-8-2 0,8 1 0,-7-1 0,0 2 0,0-1 0,3 4 0,-5-4 0,1 2 0,-2-4 0,0 1 0,0 0 0,-1 0 0,-2-1 0,2 4 0,-2-2 0,0 4 0,5-1 0,-5-1 0,7 10 0,-7-7 0,4 4 0,-7-7 0,1 0 0,-2-3 0,6 6 0,-4-6 0,4 3 0,-6-3 0,0 3 0,0-3 0,0 3 0,0-3 0,0 2 0,0-1 0,0 2 0,0-4 0,0 11 0,0-7 0,0 7 0,0-8 0,0 2 0,-3 2 0,2 1 0,-2-4 0,0 0 0,2 0 0,-2-3 0,1 3 0,1-3 0,-7 10 0,4-8 0,-1 8 0,-1-7 0,5-3 0,-5 3 0,6-3 0,-8 10 0,1-5 0,-2 9 0,2-11 0,2 0 0,4-3 0,-5-1 0,5 1 0,-2 0 0,3-4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19.8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24575,'18'4'0,"1"-3"0,12 4 0,-9-2 0,7-2 0,-6 6 0,0-6 0,-2 4 0,-8-5 0,1 3 0,0-2 0,-1 2 0,-2-3 0,-1 0 0,-3 0 0,0 0 0,-3 3 0,2-3 0,-3 4 0,1-4 0,-1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06.9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24575,'0'7'0,"0"2"0,3-1 0,-2 2 0,2-4 0,-3 1 0,0 0 0,0 10 0,0-8 0,0 8 0,0-7 0,0-3 0,0 3 0,0-3 0,0 2 0,0-1 0,3 5 0,-2-3 0,5 4 0,-6-4 0,8 10 0,-7-11 0,6 11 0,-3-15 0,3 1 0,0-6 0,2 0 0,-1 0 0,1 0 0,-2 0 0,3 0 0,-3-3 0,0-1 0,-1-3 0,-5 1 0,2-1 0,0 0 0,-2 0 0,5-2 0,-6 1 0,8-12 0,-4 11 0,4-8 0,-4 7 0,2 3 0,-5-3 0,5 0 0,-6 3 0,3-3 0,-3 3 0,0 1 0,0-4 0,0 2 0,0-1 0,3 8 0,1 2 0,4 16 0,-4-8 0,1 11 0,-2-10 0,0 4 0,1 6 0,5-4 0,-7 1 0,4 3 0,-3-7 0,-3 7 0,3-6 0,2 7 0,-4-9 0,3 8 0,-4-2 0,3-3 0,-2 6 0,2-11 0,-3 0 0,0 7 0,0-8 0,0 8 0,0 0 0,6-5 0,-4 6 0,4 2 0,-6-11 0,0 18 0,0-14 0,0 4 0,0 3 0,0-10 0,-3 7 0,2-8 0,-5-1 0,-1-2 0,0-3 0,-3 0 0,3-2 0,0 5 0,1-5 0,-1 2 0,0-3 0,0 0 0,-2 0 0,1-3 0,-2-1 0,4-6 0,2 0 0,-2-1 0,2-1 0,-3 4 0,4-1 0,0 2 0,0 0 0,2 0 0,-2-10 0,3 8 0,0-8 0,0 7 0,0 3 0,0-3 0,0 3 0,0-2 0,0 1 0,0-2 0,3 1 0,-2 1 0,5-2 0,-3 4 0,4-1 0,0 3 0,0 1 0,-1 3 0,1 0 0,10-4 0,-8 3 0,5-4 0,-11 5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08.0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24575,'3'7'0,"-2"-1"0,2 4 0,-3-2 0,0 1 0,0 8 0,0-4 0,0 4 0,4 3 0,-3-8 0,4 9 0,-5-10 0,0-2 0,0-2 0,0 3 0,0-3 0,0 3 0,0-3 0,0-9 0,0 0 0,0-18 0,0 14 0,0-7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18.7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0 24575,'-6'0'0,"-1"0"0,0 3 0,0-2 0,1 2 0,-1-3 0,-3 3 0,3 1 0,-3 0 0,3 2 0,1-3 0,-1 4 0,0 3 0,0-3 0,1 3 0,2-3 0,1 0 0,0 2 0,2-1 0,-2 2 0,0-1 0,2-1 0,-2 2 0,3-4 0,0 1 0,0 3 0,0-3 0,0 3 0,0-3 0,0 2 0,0-1 0,0 2 0,0-4 0,0 4 0,0-2 0,0 1 0,0-2 0,0 10 0,0-5 0,0 9 0,0-10 0,0-2 0,0-2 0,5 10 0,-4-8 0,3 8 0,-1-10 0,1 0 0,0 0 0,-1-1 0,0 4 0,-2-3 0,2 3 0,-3-3 0,3 0 0,-3 2 0,6 2 0,-5-1 0,5 0 0,-2-3 0,2 3 0,-2 7 0,2-4 0,-5 4 0,5-11 0,-5 4 0,2-2 0,-3 1 0,0-2 0,3 0 0,0-1 0,4 1 0,0 0 0,0 0 0,-1-1 0,1-2 0,0-1 0,-3-3 0,-1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20.6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1 196 24575,'4'-14'0,"-1"4"0,0 0 0,-3-7 0,3 8 0,0-11 0,-2 9 0,5 1 0,-5 0 0,2 3 0,-3-3 0,3 3 0,1-3 0,2 0 0,-2 3 0,-1-3 0,-3 4 0,0-1 0,3 0 0,4 3 0,3 7 0,1 5 0,-2 2 0,-5 0 0,8 7 0,-7-8 0,9 18 0,-7-14 0,4 7 0,-6-9 0,4-1 0,-5-4 0,-1-2 0,0-1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25.1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24575,'3'7'0,"1"-3"0,2 2 0,1-6 0,3 6 0,-3-2 0,6 0 0,-2 5 0,-1-5 0,0 6 0,0-3 0,-3-3 0,3 2 0,-4 0 0,1 2 0,0 2 0,0-4 0,-1 1 0,1 0 0,3 3 0,-6-3 0,5 3 0,-8-3 0,5 2 0,-5-1 0,5 2 0,-2-1 0,2-1 0,-2 2 0,2-4 0,-5 1 0,2 0 0,-3 2 0,3-1 0,-2 2 0,2-4 0,-3 4 0,0 1 0,0-1 0,0 3 0,0-6 0,0 3 0,0-3 0,0 10 0,0-8 0,0 8 0,0-7 0,0-3 0,0 3 0,0-3 0,0 2 0,0-1 0,-3 2 0,-1-4 0,-3 1 0,3 0 0,1 0 0,0-1 0,0 4 0,-1-2 0,-5 4 0,4-4 0,-4 5 0,2-6 0,0 6 0,0-6 0,1 3 0,-1-3 0,0 0 0,0 2 0,-2 2 0,1-1 0,-12 1 0,14-7 0,-7 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31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0 24575,'-4'10'0,"1"7"0,3-1 0,0 1 0,0 3 0,0-10 0,0 17 0,0-15 0,0 6 0,0-5 0,0-6 0,0 6 0,0-3 0,0 1 0,0-1 0,0-4 0,0 4 0,0 1 0,0-1 0,0 3 0,0-6 0,0 3 0,0-3 0,0 2 0,0-1 0,0 2 0,0-4 0,4 11 0,-3-7 0,4 7 0,-5-8 0,0-1 0,0 2 0,0-4 0,0 4 0,0-2 0,0 1 0,0-2 0,0-3 0,0-1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32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37 24575,'3'-7'0,"1"1"0,6 2 0,-3 1 0,13 3 0,-8 0 0,31 0 0,-17-5 0,11 4 0,6-3 0,-2 4 0,0 0 0,2 0 0,-21 0 0,1 0 0,-6 0 0,-4 0 0,-3 0 0,1 0 0,-1 0 0,-4 0 0,4 0 0,-2 0 0,1 0 0,8 0 0,-7 0 0,7 0 0,-11 0 0,4 0 0,-2-3 0,-2 2 0,-3-2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34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0 24575,'-6'0'0,"-4"0"0,2 0 0,-1 3 0,2 1 0,0 3 0,3-1 0,-2 1 0,3 0 0,-4 0 0,3-1 0,-2 1 0,6 0 0,-6 0 0,5-1 0,-2 1 0,3 0 0,0 10 0,0-8 0,-6 11 0,4-10 0,-4 1 0,3 2 0,3-3 0,-3 4 0,3-4 0,0 3 0,0-6 0,0 3 0,0 7 0,0-8 0,0 8 0,3-10 0,-3 3 0,3-3 0,0 3 0,-2-3 0,5 2 0,-5-1 0,5 5 0,1-3 0,-3 1 0,5 1 0,-5-4 0,2 5 0,1-6 0,0 0 0,0-1 0,-1-5 0,4 2 0,1 0 0,-1-3 0,3 9 0,-3-4 0,1 2 0,2-4 0,-3 0 0,1-3 0,1 3 0,-4-3 0,2 0 0,-4-3 0,-2 3 0,-1-3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38.6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 1 24575,'0'10'0,"0"-3"0,-3 6 0,2-2 0,-2-1 0,3 3 0,0-3 0,0 1 0,0-1 0,0-4 0,0 11 0,0-8 0,0 8 0,0-7 0,0-2 0,3 1 0,-2-2 0,2 3 0,0-3 0,1 3 0,6-6 0,-3-1 0,3-6 0,-3-1 0,-1-3 0,1 4 0,0-3 0,0-1 0,-1-1 0,1-4 0,-3 4 0,5-5 0,-5 6 0,7-13 0,-3 8 0,3-9 0,-2 0 0,-2 9 0,-3-5 0,-4 10 0,3 1 0,-2-1 0,2-3 0,-3 9 0,0 1 0,0 8 0,0 5 0,0 4 0,0-1 0,0 12 0,0-13 0,0 13 0,0-16 0,0 15 0,0-15 0,0 16 0,0-12 0,0 1 0,4 3 0,-3-7 0,8 15 0,-5-16 0,1 5 0,-2 0 0,-3-5 0,0 9 0,0-11 0,0 3 0,0-3 0,0 1 0,0 2 0,0-3 0,0 1 0,0 1 0,0-1 0,0 2 0,0-2 0,0 9 0,0-11 0,0 8 0,0-7 0,-3 0 0,0 1 0,-14 0 0,7-7 0,-10 6 0,10-8 0,-1 7 0,2-8 0,-1 2 0,2-3 0,-1 0 0,2 0 0,-3-3 0,0-1 0,-1-3 0,2 0 0,-8-5 0,7 4 0,-4-5 0,8 3 0,6 3 0,-3-6 0,-6-5 0,7 6 0,-7-5 0,6 7 0,2 3 0,-2-3 0,3 3 0,0-2 0,0 1 0,0-2 0,0 4 0,4-11 0,1 7 0,3-6 0,1 12 0,2 1 0,-1 3 0,3 0 0,-5 0 0,1 0 0,-2 3 0,0 4 0,0 3 0,-1 0 0,-2 0 0,-1-3 0,-3-3 0,0-1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40.8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55 24575,'3'-10'0,"1"3"0,3-3 0,-1 3 0,4 0 0,-2 1 0,1 2 0,8 1 0,-7 3 0,7 0 0,-11 0 0,4 0 0,-2 0 0,1 0 0,-2 3 0,0 1 0,0-1 0,-1 3 0,1-2 0,0 6 0,0-3 0,-1 6 0,1-6 0,-3 3 0,2 0 0,-6 0 0,3 4 0,-3-4 0,0 3 0,0-5 0,0 1 0,0-2 0,0 10 0,0-5 0,-4 16 0,0-15 0,-4 4 0,1-11 0,0 4 0,-2 1 0,1-1 0,-5-3 0,3 2 0,-1-8 0,-1 5 0,4-6 0,-2 3 0,4-2 0,-4 2 0,2-3 0,5-3 0,14 2 0,-2-2 0,11 0 0,-10 2 0,1-2 0,-1 3 0,-4 0 0,4 0 0,-2 0 0,1 0 0,-2 0 0,3 0 0,0 3 0,1-2 0,2 2 0,-6-3 0,3 0 0,-3-3 0,-4 2 0,0-2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0.7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24575,'0'10'0,"0"-3"0,0 6 0,3-2 0,-2 3 0,2-1 0,0 1 0,-2 0 0,2 7 0,0-6 0,-2 6 0,5-7 0,-6 0 0,6-4 0,-5 3 0,2-5 0,-3 2 0,3-3 0,-2 0 0,2-1 0,-3 1 0,0 0 0,3-3 0,-2 2 0,2-2 0,-3 3 0,3-3 0,-2 2 0,2-6 0,-3 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4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1 784 24575,'-1'-7'0,"2"1"0,6-1 0,-4 0 0,6-2 0,-7 1 0,7-5 0,-5 3 0,-1-1 0,3-1 0,0-6 0,1 3 0,1-6 0,-4 7 0,3-6 0,-6-18 0,6 12 0,-6-16 0,2-10 0,-3-15 0,5 0 0,-1 15 0,1 32 0,-2 6 0,-3 1 0,0 2 0,0-9 0,0 11 0,0-8 0,0 0 0,0 8 0,0-18 0,0 17 0,0-7 0,0 11 0,0-4 0,0 2 0,0-1 0,-3 2 0,2-3 0,-5 0 0,2-1 0,-2 5 0,-4 6 0,5 3 0,-1 4 0,6 0 0,-3 3 0,3 0 0,-6 3 0,5 1 0,-2-4 0,3 10 0,0-7 0,-3 7 0,-1-6 0,0-4 0,1 10 0,3-10 0,0 7 0,0 0 0,-3-8 0,3 11 0,-3-10 0,3 4 0,0-4 0,0 10 0,0-11 0,0 19 0,0-19 0,0 8 0,0-10 0,0 2 0,0-1 0,3 5 0,-3-3 0,3 1 0,0 1 0,-2-1 0,5-1 0,-5 0 0,2-3 0,-3 2 0,3-1 0,-2 2 0,8-1 0,-8-1 0,5 2 0,-3-1 0,-2 2 0,2-1 0,0 0 0,-2-3 0,5 3 0,-6-3 0,3 3 0,-3-3 0,0 2 0,3-1 0,4 5 0,4-3 0,2 4 0,-2-4 0,-8 0 0,0-7 0,-6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44.8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23 24575,'4'7'0,"8"10"0,-10-8 0,7 8 0,-9-10 0,4 10 0,-3-8 0,7 11 0,-8-13 0,3 6 0,0-5 0,3 12 0,1-11 0,1 8 0,-1-10 0,-1-1 0,1 4 0,0-5 0,-1 1 0,1-6 0,0 0 0,0 0 0,-1 0 0,4-6 0,-2 1 0,4-8 0,-7 6 0,1-3 0,-6 3 0,3-2 0,-2 1 0,2-2 0,-3 4 0,0-4 0,0 2 0,0-1 0,0 2 0,0-3 0,0 0 0,0-1 0,0-9 0,0 11 0,0-8 0,0 7 0,0 3 0,0-3 0,0 3 0,-3 1 0,-1 5 0,-3 2 0,3 5 0,1 1 0,0 0 0,-3 3 0,-2-3 0,1 3 0,1-3 0,6 2 0,-6-1 0,2 2 0,-3-7 0,3 0 0,1-3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48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 35 24575,'0'-7'0,"0"-3"0,0 3 0,-3 0 0,-1 4 0,-3 6 0,0 1 0,1 2 0,2 1 0,1 0 0,3 0 0,0-1 0,-6 4 0,4-2 0,-4 1 0,6-2 0,0 3 0,0-3 0,0 3 0,0-3 0,0 3 0,0-3 0,0 3 0,3-3 0,-2 2 0,5-1 0,-5 1 0,5-2 0,1 0 0,0-3 0,3-1 0,0-3 0,-3 0 0,3-3 0,-6-1 0,2-6 0,-6 3 0,3-13 0,0 10 0,-2-6 0,2 6 0,-3 2 0,3-4 0,1 4 0,0-2 0,-1 4 0,-3-1 0,0 0 0,0-3 0,0 3 0,0-3 0,3 3 0,-3 7 0,3 0 0,-3 7 0,0 0 0,0 3 0,0-3 0,3 6 0,1-6 0,0 3 0,-1 0 0,3 0 0,-5 4 0,8-4 0,-8 0 0,6 7 0,-5-8 0,6 18 0,-1-14 0,-1 4 0,3-4 0,-8-5 0,2 4 0,1 6 0,-2-3 0,2 6 0,-1-10 0,-2-2 0,2-2 0,-3 3 0,0 0 0,0 1 0,0 1 0,0-4 0,0 2 0,0-4 0,0 4 0,3 1 0,0-1 0,1 10 0,-1-11 0,-3 8 0,0-7 0,0-2 0,0 1 0,0-2 0,0 3 0,0-3 0,0 3 0,0-3 0,-4 10 0,0-8 0,-1 8 0,2-7 0,0-3 0,-1 6 0,-3-6 0,-3 3 0,3-3 0,-3-3 0,3-1 0,1 0 0,-1-3 0,-3 3 0,3-3 0,-3 0 0,3 0 0,-3 0 0,3-3 0,-3 0 0,3-4 0,1 0 0,2 0 0,-5-2 0,3-9 0,-4 3 0,5-3 0,2 5 0,3 3 0,0-1 0,0-1 0,0 4 0,-3-5 0,2 3 0,-2-1 0,3 2 0,0 2 0,0-3 0,0 3 0,0-3 0,3 3 0,2-10 0,2 11 0,1-10 0,-1 12 0,10 0 0,-8-2 0,8 5 0,-7-7 0,-2 6 0,1-4 0,1 9 0,-2 1 0,-2-1 0,-3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51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24575,'-11'0'0,"-2"3"0,6 1 0,0 2 0,-2 4 0,5-2 0,-6 1 0,6 1 0,-2-2 0,5 1 0,-6 8 0,0-7 0,-2 7 0,-2-1 0,7-6 0,-1 7 0,-1-8 0,5-1 0,-5 5 0,6-3 0,-3 1 0,2-2 0,-2-2 0,0 3 0,2 0 0,-2 4 0,-1 7 0,3-9 0,-3 8 0,4-10 0,0 1 0,0 1 0,0-4 0,0 2 0,0-4 0,0 11 0,0-7 0,0 17 0,3-18 0,-3 8 0,9-7 0,-7-3 0,7 3 0,-8-3 0,2 0 0,0-1 0,-3 1 0,6 0 0,-2 0 0,3-1 0,-1 1 0,-2 0 0,2-1 0,-2-5 0,0-12 0,-1 2 0,1-18 0,0 15 0,1-3 0,-2 9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53.8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24575,'0'7'0,"0"3"0,0-3 0,0 3 0,0-1 0,0 2 0,0 2 0,0 1 0,0-1 0,0 8 0,0-9 0,0 8 0,3-9 0,-3-1 0,3 0 0,0-3 0,-2 3 0,5 0 0,-2 1 0,3-2 0,-1 1 0,1-9 0,3-1 0,-6-8 0,2-2 0,-6 1 0,5-9 0,-4 3 0,6-6 0,-6 0 0,5 6 0,-5-3 0,2 9 0,-3 2 0,0-10 0,0 8 0,0-8 0,9 26 0,-7-6 0,14 39 0,-10-18 0,2 13 0,-4 5 0,-1-23 0,-2 24 0,2-6 0,1-3 0,0 3 0,2-16 0,4 14 0,-9-19 0,6 26 0,-7-30 0,0 16 0,0-12 0,3 1 0,-2 3 0,2-11 0,0 11 0,-2-12 0,2 2 0,-3-4 0,0 1 0,0 3 0,0-3 0,0 3 0,0-3 0,0 3 0,0 0 0,0 1 0,0 1 0,0-4 0,0 2 0,0-4 0,-3 1 0,2 0 0,-5-1 0,2-5 0,-2-2 0,-1-5 0,0-4 0,-3 0 0,3-1 0,-3-2 0,6 6 0,-2-6 0,6 6 0,-3-3 0,-3 0 0,4 0 0,-7-1 0,8 1 0,-2 4 0,3-4 0,0 2 0,0-1 0,0 2 0,0-3 0,0 3 0,0-3 0,0 3 0,0-2 0,0 1 0,0-2 0,3 4 0,1-1 0,3-3 0,3 6 0,-3-2 0,3 6 0,-3 0 0,-1-3 0,-2-11 0,-1 7 0,-3-6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56.6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81 24575,'3'-7'0,"0"-2"0,0 1 0,-2-2 0,5 4 0,1-4 0,0-1 0,3 1 0,0 3 0,-3 4 0,3 3 0,-3 0 0,0 3 0,-1 1 0,4 3 0,-2-1 0,1 4 0,-5-2 0,2 1 0,-2-2 0,0 3 0,-1-3 0,-3 6 0,0 5 0,0-6 0,0 15 0,0-14 0,0 4 0,0 3 0,0-10 0,-3 7 0,-1-8 0,0-1 0,1 1 0,0-2 0,-1 0 0,-2 0 0,2-1 0,-2 1 0,2 0 0,-3 0 0,4-1 0,-3 1 0,2 0 0,0-6 0,4-2 0,4-3 0,6 1 0,-3 3 0,6 3 0,-3-2 0,1 2 0,-1-3 0,-4 0 0,26 7 0,-19-5 0,22 8 0,-28-10 0,3-3 0,-6-1 0,-1-16 0,-3 8 0,0-3 0,0 9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7:58.6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0 122 24575,'3'-10'0,"-2"2"0,5-4 0,-5 4 0,5-5 0,-6 3 0,3-1 0,-3 2 0,0 2 0,5-10 0,-1 11 0,4-4 0,-1 13 0,1 14 0,-1-4 0,1 7 0,-1-9 0,-3-2 0,-1-2 0,0 3 0,-3-3 0,6 3 0,-2 0 0,3-3 0,-3 3 0,2-3 0,-6 0 0,6 2 0,-5-1 0,2 2 0,-3-4 0,5 11 0,-4-10 0,3 6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8:00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 24575,'7'-3'0,"0"0"0,3 6 0,-3 0 0,3 4 0,-3 0 0,2 3 0,2 0 0,2 1 0,-2-2 0,2 1 0,-6-2 0,3 1 0,7-1 0,-8 2 0,8-1 0,-10 1 0,-4-3 0,3 0 0,-2-1 0,0 1 0,2 3 0,-5-3 0,5 6 0,-6-2 0,3-1 0,-3 0 0,0-3 0,0 2 0,0-1 0,0 1 0,0-2 0,0 3 0,0-3 0,0 3 0,0-3 0,0 3 0,0-3 0,0 3 0,0-3 0,0 2 0,0-1 0,-6 5 0,2-6 0,-3 3 0,4-3 0,0-1 0,-1 1 0,-5 3 0,1-3 0,-1 6 0,5-3 0,-2 1 0,2-1 0,-3-7 0,1-3 0,2-6 0,1-12 0,12-5 0,-3-6 0,4 12 0,-5 4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38:01.9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0 24575,'0'7'0,"0"0"0,7-1 0,-3 1 0,2 0 0,1 3 0,0-3 0,3 6 0,-3-6 0,2 6 0,-4-5 0,5 11 0,-9-9 0,7 10 0,-3-3 0,-1-1 0,0 1 0,2-4 0,-4-5 0,4 1 0,-2 8 0,-3-4 0,7 4 0,-7-4 0,2-2 0,-3-1 0,0 10 0,0-11 0,0 8 0,0-7 0,0-3 0,0 3 0,0-3 0,0 3 0,0 0 0,0 1 0,0 1 0,0-4 0,0 5 0,0-3 0,0 4 0,0-4 0,0 3 0,0-6 0,0 6 0,-6-3 0,4 1 0,-4 2 0,2 4 0,0-1 0,-5 4 0,1 1 0,1-9 0,-4 8 0,4-12 0,0 2 0,1-4 0,2 4 0,-3-2 0,1 1 0,-1-2 0,0 3 0,0-6 0,1 5 0,-1-11 0,3 1 0,1-5 0,3 2 0,0 1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16.8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27 24575,'-1'-7'0,"2"4"0,8 0 0,-1 3 0,12 0 0,-8 0 0,9 0 0,-11 0 0,0 0 0,7 0 0,-8 0 0,8 0 0,-10 0 0,3 0 0,-3 0 0,3 0 0,-3 0 0,2 0 0,-1 0 0,2 0 0,-4 0 0,4 0 0,-2-3 0,4 2 0,-1-2 0,-1 0 0,-3 2 0,-4-2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2.7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24575,'6'-7'0,"1"0"0,4 0 0,2 3 0,-6-2 0,3 5 0,-3-2 0,0 3 0,0 0 0,0 0 0,0 0 0,-1 0 0,1 0 0,-3 3 0,2 1 0,-5 3 0,5 0 0,-5 0 0,2 0 0,-3-1 0,0 1 0,0 0 0,0 0 0,0 0 0,-3 0 0,2 0 0,-5-1 0,5 1 0,-5 0 0,2 0 0,0 0 0,-2 0 0,6-1 0,-6 1 0,5 0 0,-5 0 0,5 0 0,-5 0 0,5 0 0,-5-4 0,5 4 0,-5-4 0,2 4 0,1 0 0,-4-3 0,7 2 0,-6-5 0,5 5 0,-5-5 0,5 5 0,1-6 0,4 3 0,6-3 0,-3 0 0,6 0 0,-5 0 0,2 0 0,-3 0 0,-1 0 0,1 0 0,0 0 0,0 0 0,0 0 0,0 0 0,0 0 0,-1 0 0,1 0 0,0 0 0,0 0 0,0 0 0,0 0 0,0 0 0,-1 0 0,1 0 0,0 0 0,0 0 0,0 0 0,-3 0 0,-1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31.2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 24575,'9'0'0,"-1"0"0,4-3 0,-1-1 0,-1 0 0,3 1 0,-2 3 0,-1 0 0,0 0 0,7 0 0,-8 0 0,8 0 0,0 0 0,-5 0 0,6 0 0,-5 0 0,-6 0 0,3 0 0,-3 0 0,3 0 0,-3 0 0,3 3 0,-4-2 0,-2 2 0,-1-3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37.8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24575,'7'0'0,"0"0"0,-1 0 0,1 0 0,0 0 0,3 0 0,-3 0 0,3 0 0,-3 0 0,2 0 0,-1 0 0,2 0 0,-4 3 0,4-2 0,-2 2 0,1-3 0,-2 0 0,3 0 0,-3 0 0,3 0 0,-3 0 0,2 0 0,-1 0 0,2 0 0,-4 0 0,4 0 0,-2 0 0,1 0 0,-2 0 0,0 0 0,0 0 0,-1 0 0,1 0 0,0 0 0,0-3 0,-4 2 0,0-2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41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176 1 24575,'-7'0'0,"-3"3"0,3 0 0,-3 1 0,3 2 0,1-2 0,-4 3 0,2-1 0,-1 1 0,2 0 0,0-1 0,0 1 0,1 0 0,-1 0 0,0 2 0,0-1 0,4 2 0,-3-4 0,2 1 0,-3 0 0,4 3 0,-3-3 0,5 3 0,-2-3 0,0 2 0,2-1 0,-2 2 0,3-4 0,-3 1 0,-1 0 0,1 0 0,0-1 0,3 1 0,0 3 0,0-3 0,0 3 0,0-3 0,0-1 0,0 1 0,0 0 0,3 0 0,0 2 0,1-1 0,-1 2 0,0-4 0,4 4 0,0-2 0,0 1 0,-1-2 0,-2 0 0,2 0 0,4 2 0,-2-1 0,1 2 0,1-1 0,-2-1 0,1 1 0,1-5 0,1 2 0,-1-2 0,3 0 0,-3-1 0,4 0 0,-1 0 0,1 4 0,-1-3 0,1-1 0,-4-3 0,10 0 0,-11 0 0,8 0 0,-10 3 0,0-2 0,0-1 0,-4-4 0,0-3 0,-3 3 0,0 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45.0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24575,'0'7'0,"0"-1"0,0 1 0,0 3 0,0-3 0,0 3 0,0-3 0,0 2 0,0-1 0,0 5 0,0-3 0,0 1 0,0-2 0,0-2 0,0 3 0,0-3 0,3 3 0,-2-3 0,5 0 0,-5-1 0,2 1 0,0 0 0,1 0 0,2-1 0,-2 1 0,2 0 0,-2 0 0,3-4 0,-1 3 0,1-5 0,0 2 0,2 0 0,-1-2 0,2 2 0,-4-3 0,4 0 0,-2 0 0,1 0 0,-2 0 0,3 0 0,-3 0 0,3-3 0,-3-1 0,0-6 0,2 0 0,-4-1 0,1 2 0,-3-1 0,-2-1 0,2 1 0,-3 0 0,3 3 0,-3-2 0,3 1 0,-3-2 0,0 4 0,0-4 0,0 2 0,0-1 0,0 2 0,0 0 0,0 1 0,0 5 0,0 4 0,0 8 0,0 10 0,0-9 0,0 5 0,0 0 0,0-8 0,0 11 0,0-9 0,0-1 0,0 0 0,0-3 0,0 2 0,3 2 0,-2-1 0,2 3 0,-3-5 0,0 1 0,0-2 0,9 10 0,-7-5 0,7 16 0,-9-16 0,3 8 0,-2-12 0,2 5 0,-3-3 0,0 4 0,0-4 0,3 0 0,-3 0 0,3 0 0,-3 11 0,0-9 0,3 8 0,-2-10 0,2 1 0,-3 2 0,0-3 0,0 1 0,0-2 0,0-2 0,0 3 0,0-3 0,0 6 0,0-2 0,0-1 0,0 0 0,0 7 0,0-8 0,0 8 0,0-10 0,0 2 0,0-1 0,0 2 0,-3-1 0,-4-1 0,0 2 0,-3-7 0,0 0 0,3-3 0,-6-3 0,6-3 0,-3-5 0,3 1 0,0 0 0,-1-7 0,4 8 0,0-8 0,1 10 0,2 0 0,-8-2 0,8 1 0,-5-5 0,3 6 0,2-3 0,-2 3 0,3-2 0,0-9 0,0 3 0,0-3 0,0 8 0,0 3 0,0-2 0,0 1 0,0-2 0,0 4 0,0-4 0,3 0 0,4-1 0,3 4 0,1 4 0,-2 3 0,-2 0 0,3 0 0,-3 0 0,3 0 0,-3 0 0,-4 0 0,0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47.7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0 24575,'0'7'0,"0"3"0,0-3 0,0 6 0,0-2 0,0 2 0,-3 1 0,2 6 0,-6 3 0,6-4 0,-4 23 0,5-29 0,0 22 0,0-25 0,0 1 0,0 2 0,0 4 0,0-4 0,3 6 0,-2-11 0,2 5 0,-3-6 0,4 13 0,-3-11 0,4 8 0,-5-7 0,0-2 0,0 1 0,0-2 0,0 3 0,0-3 0,3 3 0,-2-3 0,2 3 0,-3-3 0,3 3 0,-3-7 0,3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49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17 24575,'-11'0'0,"1"3"0,7 1 0,0 3 0,3 0 0,0 2 0,0-1 0,0 2 0,0-4 0,0 4 0,0-2 0,0 1 0,0-2 0,3 0 0,-3 0 0,3-1 0,0 1 0,1-3 0,3 2 0,0-5 0,9 2 0,-6-3 0,7 0 0,-8 0 0,-1 0 0,2 0 0,-1-6 0,2-2 0,-1-2 0,-3 0 0,-4 3 0,0 0 0,-2 1 0,2-4 0,-3 2 0,0-1 0,0 2 0,-3 0 0,-1 0 0,-3 1 0,1-1 0,-1 0 0,0 0 0,0 4 0,1 0 0,-4 0 0,2-1 0,-1 0 0,2 4 0,0 4 0,-3 3 0,0 2 0,0-1 0,3-1 0,4-4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52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119 54 24575,'0'-7'0,"0"0"0,-7 1 0,-3-4 0,3 3 0,-3 0 0,0 4 0,3 0 0,-3 2 0,3-2 0,0 6 0,1 4 0,-1 0 0,0 3 0,3 0 0,1-3 0,0 3 0,3-3 0,-3 2 0,3-1 0,0 2 0,0 7 0,0-8 0,0 8 0,0-10 0,0 2 0,0-1 0,0 2 0,0-4 0,6 4 0,-2-2 0,6 1 0,0-5 0,0-4 0,1-4 0,-2-2 0,1-1 0,-2-3 0,1 3 0,-2-3 0,3 0 0,-3 3 0,0-3 0,-1 3 0,-5-3 0,2 3 0,0-3 0,-2 3 0,2 7 0,-3 3 0,0 5 0,0 12 0,0-11 0,0 8 0,0 0 0,6-5 0,-5 9 0,5-10 0,-6-2 0,0-2 0,0 3 0,3 0 0,-2 1 0,2 9 0,0-11 0,-2 8 0,2-7 0,-3 0 0,0 1 0,0 1 0,0-4 0,0 2 0,0-4 0,0 11 0,0-7 0,0 7 0,0-8 0,0-1 0,0 2 0,0 6 0,0-6 0,0 7 0,0-11 0,0 4 0,0-2 0,0 1 0,0-2 0,0 3 0,0-3 0,-6 6 0,0 5 0,-4-6 0,1 5 0,6-7 0,-3-3 0,2 3 0,-3-6 0,0-1 0,-2-3 0,1 0 0,-2 0 0,4 0 0,-4 0 0,-1-3 0,1-1 0,0-3 0,1-2 0,1 1 0,1-2 0,4 4 0,0-1 0,3 0 0,-3 0 0,0-2 0,2-2 0,-2-2 0,3 2 0,0-2 0,0 6 0,0-3 0,0 3 0,0-2 0,0 1 0,3-1 0,1 2 0,5 0 0,9 3 0,-3-5 0,13 8 0,-16-8 0,8 5 0,-9 0 0,2-2 0,1 0 0,-4 1 0,0-4 0,-3 8 0,0-2 0,2 3 0,-1-3 0,2 3 0,-4-3 0,1 6 0,-3-3 0,-1 3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1:58.8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24575,'-7'0'0,"-3"0"0,3 0 0,-3 0 0,3 3 0,0 1 0,1-1 0,-1 3 0,0-2 0,0 3 0,-10 1 0,8-1 0,-8 1 0,11-1 0,2 3 0,-2-3 0,2 3 0,-3 0 0,4-3 0,0 3 0,3-3 0,0-1 0,0 4 0,0 1 0,0-1 0,0 3 0,0-6 0,0 3 0,0-3 0,3 3 0,-3-3 0,6 3 0,-5-3 0,2 2 0,0-1 0,-2 2 0,5-4 0,-5 4 0,7 0 0,-3 1 0,5 2 0,-4-3 0,4 4 0,-5-4 0,4 0 0,-9-3 0,6-1 0,-5 1 0,5 3 0,1 0 0,0 1 0,0-1 0,-1-4 0,-2 1 0,3 3 0,2 0 0,-1 1 0,2-1 0,-4-7 0,1 0 0,0 0 0,0 4 0,-1 0 0,1 0 0,0-1 0,-3-8 0,-1-2 0,0-3 0,-3 0 0,3 4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01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24575,'0'10'0,"0"-3"0,0 3 0,0 7 0,0-8 0,0 11 0,0-9 0,0 10 0,0-6 0,0 6 0,0-1 0,0-4 0,0 1 0,0 3 0,3-10 0,-2 6 0,5-9 0,-5 0 0,5 0 0,-2-1 0,2-2 0,1-4 0,0-4 0,2-2 0,-1 2 0,2-2 0,-4-1 0,4-3 0,1-4 0,-4 1 0,2 2 0,-8-1 0,2 4 0,0-2 0,-2 4 0,2-4 0,-3 2 0,0-1 0,3 2 0,-3-3 0,6 3 0,-2 0 0,3 7 0,0 4 0,-4 5 0,3 2 0,-5 10 0,8-6 0,-7 6 0,4-8 0,-3 1 0,2 6 0,-1-4 0,7 26 0,0-16 0,-2 9 0,0-15 0,-5-3 0,0-1 0,1 11 0,1-11 0,-5 4 0,8-6 0,-7 7 0,4-9 0,-6 8 0,4-2 0,-3-6 0,4 8 0,-1-2 0,0-6 0,1 8 0,-2-10 0,-3 1 0,0 9 0,0-8 0,0 9 0,6-8 0,-4 8 0,4-9 0,-6 5 0,0-10 0,0 3 0,0-3 0,0 3 0,0-3 0,-5 10 0,1-11 0,-4 4 0,1-14 0,-2-2 0,4-1 0,-4 0 0,8 0 0,-5 1 0,-8-26 0,4 16 0,-5-17 0,12 24 0,0 2 0,0-3 0,-1 3 0,1-3 0,3 3 0,0 1 0,0-4 0,0 2 0,0-1 0,0 2 0,0-3 0,0 3 0,0-3 0,0 3 0,0 0 0,0 1 0,3-1 0,1 0 0,2 0 0,1 1 0,0 2 0,10 1 0,-8 3 0,11-6 0,-12 4 0,1-4 0,-2 6 0,0-3 0,-3 0 0,-1-14 0,-3 7 0,0-3 0,0 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03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1 194 24575,'0'-9'0,"6"-2"0,-2 1 0,6-3 0,-3 2 0,0 1 0,5-10 0,-4 11 0,2-8 0,-3 0 0,-3 4 0,5-4 0,-6 7 0,0 3 0,0 1 0,1-1 0,6 3 0,-3 1 0,6 9 0,-6-1 0,0 4 0,2 1 0,-7 0 0,7 1 0,-9 2 0,6-6 0,-2 6 0,6-3 0,-6 1 0,5-1 0,-8-7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3.8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24575,'0'7'0,"0"3"0,0-3 0,0 6 0,-3-5 0,2 5 0,-5-3 0,2 4 0,0 0 0,-2-4 0,2 3 0,0-2 0,-2 0 0,6-1 0,-6-4 0,5 1 0,-2 0 0,0-3 0,2 2 0,-5-2 0,5 3 0,-2 0 0,0-4 0,2 3 0,-2-2 0,0 3 0,2 0 0,-2-3 0,3-1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11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0 24575,'7'7'0,"0"-3"0,0 2 0,-1 0 0,1 2 0,-3 2 0,-1-1 0,0-1 0,-2 5 0,5-6 0,-3 3 0,1-3 0,2-1 0,-5 1 0,5 0 0,-5 0 0,2-1 0,-3 1 0,0 0 0,4 10 0,-3-8 0,3 8 0,-4-7 0,0-3 0,0 3 0,0-3 0,0 2 0,0-1 0,0 2 0,0-4 0,0 4 0,0-2 0,0 1 0,-3 1 0,3 1 0,-6 2 0,2-3 0,-3 0 0,1-3 0,-1 0 0,-3-1 0,3 1 0,-3-3 0,0 5 0,3-8 0,-3 8 0,0-5 0,3 0 0,-3 2 0,3-5 0,0 5 0,4-6 0,0 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0.0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24575,'4'7'0,"-1"2"0,-3-1 0,0 5 0,0-3 0,0 1 0,0-2 0,0-2 0,0 3 0,0-3 0,0 6 0,0-3 0,0 1 0,0-1 0,0-4 0,0 4 0,0 1 0,0-1 0,0 3 0,0-6 0,0 3 0,0-3 0,0 3 0,0-3 0,0 3 0,0-3 0,0 2 0,0-1 0,0 2 0,0-4 0,0 4 0,0-2 0,0 1 0,0-2 0,0 3 0,0-3 0,0 3 0,0-3 0,0 2 0,0-1 0,0-1 0,0-4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2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 24575,'10'-4'0,"0"1"0,-3 3 0,-1 0 0,11 0 0,-7 0 0,7 0 0,-8 0 0,-1 0 0,1 0 0,-2 0 0,3 0 0,-3 0 0,3 0 0,-3 0 0,3 0 0,-3 0 0,3 0 0,-3 0 0,2 0 0,-1 0 0,2 0 0,-4 0 0,4 0 0,-2 0 0,1 0 0,1 3 0,-2-2 0,1 2 0,-2-3 0,-3 0 0,-1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4.2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159 4 24575,'-7'-3'0,"0"3"0,1 0 0,-1 3 0,-3 0 0,3-2 0,-3 5 0,0-2 0,3 0 0,-6 5 0,6-5 0,-3 6 0,0 0 0,6 0 0,-5 1 0,3 9 0,2-11 0,-3 8 0,6-10 0,-2 2 0,-3 2 0,5 2 0,-5-2 0,6-2 0,0 8 0,0-7 0,0 7 0,0-11 0,0 4 0,0-2 0,0 1 0,3 1 0,0 1 0,4 2 0,0-2 0,5 8 0,-3-9 0,6 4 0,-7-8 0,4-3 0,-4 4 0,5 0 0,-6-3 0,3 2 0,-3-3 0,-1 1 0,1-1 0,0-3 0,0 0 0,-4 0 0,0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5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24575,'0'7'0,"3"3"0,-2 0 0,2 4 0,-3-4 0,14 25 0,-10-22 0,10 29 0,-14-33 0,4 18 0,-3-17 0,3 7 0,-4-1 0,0-6 0,3 10 0,-2-13 0,2 3 0,-3-3 0,0-1 0,0 1 0,0 3 0,3 0 0,-2 1 0,2 2 0,-3-6 0,0 3 0,0-3 0,6 2 0,-5-1 0,5 2 0,-6-7 0,0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6.7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 24575,'6'0'0,"4"0"0,-2 0 0,1 0 0,-2 0 0,3 0 0,-3 0 0,3 0 0,-3 0 0,3 0 0,-3 0 0,3 0 0,-4 0 0,4 0 0,-2 0 0,1 0 0,-2-3 0,3 2 0,-3-2 0,3 0 0,-6 3 0,-1-3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29.2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32 24575,'0'6'0,"-3"4"0,2-2 0,-2 1 0,3-2 0,0 0 0,0 3 0,0-3 0,0 3 0,5 7 0,2-5 0,5 9 0,-2-11 0,3 3 0,-6-6 0,3 3 0,7-2 0,-8-1 0,5-4 0,-8-4 0,0-16 0,4 5 0,-1-9 0,-3 10 0,0 2 0,-2-1 0,6-1 0,-3 1 0,0 0 0,-4 0 0,0 3 0,-2-6 0,2 3 0,0-1 0,-3 1 0,9 1 0,-7 1 0,4-1 0,-6 2 0,-3 0 0,2 6 0,-2 2 0,3 6 0,0 0 0,0 2 0,0 2 0,0 9 0,0-7 0,0 4 0,7 14 0,-2-18 0,3 19 0,-5-15 0,-3-5 0,0 16 0,0-12 0,7 26 0,-3-23 0,4 24 0,1-28 0,-3 13 0,1-16 0,5 30 0,-11-29 0,11 29 0,-11-33 0,3 19 0,2-16 0,-1 9 0,1-8 0,-3 1 0,2 6 0,-4-7 0,8 14 0,-8-15 0,12 16 0,-11-16 0,7 8 0,-9-2 0,0-6 0,0 15 0,3-14 0,-2 14 0,2-14 0,-3 4 0,0-11 0,0 4 0,0-2 0,-3 1 0,-1-2 0,-3-3 0,-2-1 0,1-3 0,-5 0 0,3 0 0,-4 0 0,4 0 0,-10 0 0,11 0 0,-8 0 0,7-6 0,-1 1 0,1-4 0,0 2 0,0-3 0,6 3 0,-2-3 0,3 0 0,2 3 0,-2-3 0,3-7 0,0 8 0,0-11 0,0 2 0,0 3 0,0-6 0,0 8 0,0-8 0,0 9 0,0-8 0,5 2 0,-1 6 0,4-5 0,-1 10 0,-1-3 0,1 3 0,0-3 0,3 3 0,-3 4 0,3 0 0,-3 3 0,2-6 0,-1 4 0,-1-4 0,-4 6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31.6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24575,'7'0'0,"-1"3"0,1 0 0,0 1 0,3 2 0,-3-2 0,3 3 0,0 2 0,-3-1 0,6 5 0,-6-6 0,3 3 0,0-3 0,-3-1 0,0 1 0,2 3 0,-4-3 0,1 3 0,0-3 0,-2 2 0,0 2 0,-1-1 0,-3 0 0,0-3 0,0 10 0,0-5 0,0 9 0,0-8 0,0 8 0,0-6 0,0 3 0,0-5 0,0-6 0,0 3 0,-3 0 0,-1-6 0,-6 8 0,3-7 0,0 1 0,4-3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33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24575,'-4'10'0,"1"0"0,3 11 0,0-6 0,0 13 0,0 10 0,0-5 0,0 11 0,0-21 0,0 5 0,0-13 0,0 13 0,0-13 0,0 6 0,0-10 0,0 1 0,0-1 0,0-1 0,0 3 0,0-3 0,0 1 0,0-1 0,3-4 0,-2 4 0,2-2 0,-3 1 0,0-2 0,0 3 0,6 0 0,-5 11 0,5-9 0,-3 5 0,-2-10 0,2 10 0,-3-8 0,0 8 0,0-7 0,0-3 0,0 3 0,3-3 0,-2 3 0,5 0 0,-5 1 0,2 1 0,-3-7 0,0 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34.7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68 24575,'0'7'0,"0"0"0,0 3 0,0-3 0,0 3 0,0-3 0,0 2 0,0-1 0,0 2 0,0-4 0,0 4 0,3 0 0,0 1 0,4-4 0,0-1 0,0-6 0,-1 3 0,4 3 0,-2-4 0,1 4 0,-2-6 0,3 0 0,-3 0 0,3 0 0,-3 0 0,-1-3 0,1 2 0,0-5 0,0 2 0,2-5 0,-4 1 0,1-2 0,-6 1 0,0 1 0,6-4 0,-5 1 0,5 1 0,-6 0 0,0 3 0,0-3 0,0 3 0,0-3 0,0 3 0,0-2 0,0 1 0,-3-2 0,0 1 0,-4-2 0,0 1 0,0 3 0,1 4 0,-1 3 0,-3 0 0,3 0 0,-3 0 0,3 0 0,-3 0 0,3 3 0,-3-2 0,4 5 0,-4-6 0,2 6 0,-1-2 0,2 3 0,3 0 0,-2-1 0,2 1 0,-2 0 0,-1 0 0,3-1 0,-2 1 0,5 0 0,-5 0 0,6-1 0,-3 1 0,3-3 0,0-1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4.8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24575,'3'7'0,"-2"0"0,5 3 0,-2-3 0,3 3 0,0 0 0,-1-2 0,1 2 0,3 0 0,-2-3 0,2 3 0,0-3 0,-3 0 0,3 3 0,-3-6 0,0 5 0,0-5 0,-1 3 0,1 0 0,0-3 0,0 2 0,0-5 0,-3 5 0,2-6 0,-5 6 0,5-5 0,-3 2 0,1 0 0,2-2 0,-2 5 0,3-5 0,0 5 0,0-2 0,0 3 0,-1-4 0,1 1 0,-3-1 0,2-3 0,-5 3 0,2-3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37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 67 24575,'-3'-13'0,"-4"3"0,0 0 0,-3 3 0,3 0 0,1 1 0,-1 2 0,0-2 0,-2 5 0,1-2 0,-2 3 0,4 0 0,-4 0 0,2 0 0,-1 0 0,2 0 0,-10 4 0,11 1 0,-11 3 0,14-2 0,-1 4 0,-2-2 0,5 1 0,-8 1 0,8-2 0,-5 1 0,6-2 0,0 0 0,0 3 0,0-3 0,0 3 0,0-3 0,0 2 0,0-1 0,0 2 0,4 6 0,0-6 0,4 7 0,-1-14 0,0 3 0,0-5 0,-1 2 0,4-3 0,-2 0 0,1 0 0,-2 0 0,3-6 0,-3 2 0,3-6 0,-3 3 0,-1-2 0,4-2 0,-2 1 0,1 0 0,-2 3 0,-3 0 0,-1 1 0,-3-4 0,0 2 0,0-1 0,6 11 0,-5-1 0,5 12 0,-6-2 0,0-1 0,0 3 0,3-3 0,-2 4 0,2 6 0,-3-4 0,3 4 0,-2-6 0,2 7 0,-3-9 0,4 15 0,-3-15 0,4 16 0,-5-15 0,9 14 0,-7-18 0,7 8 0,-9-7 0,0 0 0,0 1 0,0-2 0,0 8 0,0-4 0,0 15 0,0-16 0,0 30 0,0-26 0,0 26 0,-3-26 0,-3 12 0,-1-13 0,-1 3 0,1-9 0,-2 1 0,-9-5 0,6 4 0,-5-9 0,0 3 0,8-3 0,-11 0 0,9 0 0,1 0 0,-10 0 0,10 0 0,-10 0 0,10-3 0,-1 0 0,2-4 0,2 0 0,0-3 0,3 0 0,-5-4 0,8 4 0,-5 0 0,6 3 0,0-2 0,0-2 0,0 1 0,0-3 0,0 6 0,0-3 0,0 3 0,0-10 0,0 8 0,9-18 0,-4 17 0,8-7 0,-7 11 0,4-1 0,1 3 0,2-5 0,-3 5 0,3-3 0,-5 4 0,1 3 0,-2 0 0,3 0 0,-3 0 0,3 0 0,-3 0 0,3 0 0,-6 0 0,2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39.9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 1 24575,'-7'0'0,"-3"3"0,3-2 0,-3 2 0,3 0 0,-3-3 0,3 6 0,-3-2 0,3 3 0,4 0 0,0-1 0,3 1 0,-3 3 0,2 0 0,-2 1 0,3 2 0,0-6 0,0 3 0,-6 0 0,4-3 0,-4 3 0,6-3 0,0-1 0,0 4 0,0-3 0,0 3 0,0-3 0,0 3 0,0-3 0,0 3 0,0 7 0,0-8 0,0 8 0,0-10 0,0 3 0,3 0 0,1 1 0,4 9 0,-1-11 0,2 5 0,-3-8 0,1-2 0,0 2 0,2 4 0,-1-2 0,2 1 0,-4 1 0,1-6 0,0 5 0,3-5 0,-6 0 0,2-1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40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24575,'0'7'0,"0"0"0,0 0 0,0 10 0,0-8 0,0 11 0,0-10 0,0 4 0,0 6 0,0-4 0,0 12 0,0-13 0,0 13 0,0-13 0,14 28 0,-11-27 0,14 19 0,-16-25 0,2 0 0,-3 3 0,0-5 0,0 1 0,0-5 0,0-1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42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24575,'10'0'0,"0"0"0,-3 0 0,2 0 0,-1 0 0,1 0 0,-2 0 0,3 0 0,-3 0 0,3 0 0,-3 0 0,10 0 0,-8 0 0,8 0 0,-7 0 0,-3 0 0,3 0 0,-6 0 0,-1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44.9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1 24575,'-6'13'0,"5"-2"0,-5 9 0,6-11 0,0 8 0,-5 0 0,4-8 0,-3 8 0,4-7 0,3 0 0,-2 1 0,5-1 0,-6-4 0,3 1 0,0 0 0,1 0 0,3-4 0,0 0 0,-1-3 0,1 0 0,0-3 0,0 0 0,-1-4 0,1 3 0,0-2 0,-1 2 0,-2-2 0,-1-1 0,0 0 0,1 0 0,3 1 0,-4-1 0,3 0 0,-5 0 0,2 1 0,2-11 0,-4 7 0,3-7 0,-4 8 0,0 1 0,0-1 0,6-1 0,-4 2 0,4 5 0,-6 6 0,0 8 0,3 2 0,-3 1 0,3-1 0,-3 8 0,3-6 0,-2 13 0,2-13 0,-3 28 0,4-17 0,-2 19 0,2-16 0,2-6 0,-5 5 0,5-13 0,-1 13 0,-4-16 0,3 5 0,-4 0 0,0-7 0,0 7 0,0-8 0,3-1 0,-2 1 0,2-2 0,-3 3 0,0-3 0,0 6 0,0-2 0,0-1 0,0 3 0,0-3 0,0 1 0,0-1 0,-3-1 0,-1-1 0,-2 2 0,-1-4 0,0 1 0,0 0 0,-2 3 0,1-3 0,-12 0 0,11-4 0,-18-3 0,17 0 0,-9-3 0,11-1 0,-2-3 0,4 1 0,-1-4 0,0 2 0,3-1 0,1-1 0,3 2 0,0-1 0,0 2 0,0-3 0,0 3 0,0-3 0,0 3 0,0-3 0,0 3 0,0-3 0,6 0 0,-1 6 0,8-8 0,4 10 0,-4-4 0,14 2 0,-18 3 0,18-3 0,-18 4 0,8 0 0,0-5 0,-7 4 0,4-3 0,-11 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48.2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1 143 24575,'6'-10'0,"-5"0"0,5-1 0,-3 2 0,-2 2 0,2-3 0,0 3 0,-3-3 0,3 3 0,-3-3 0,3 3 0,-2-3 0,2 3 0,-3-2 0,0 1 0,3-2 0,1 10 0,3 0 0,-1 7 0,3 10 0,-5-8 0,0 8 0,-4-7 0,3 1 0,1-1 0,3 0 0,-4-3 0,3 2 0,-2-1 0,0 5 0,-1-6 0,-3 3 0,6 0 0,-5-3 0,2 3 0,-6-7 0,-1 0 0,1-3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49.8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24575,'10'2'0,"-3"0"0,3 7 0,-6-2 0,2 0 0,-6-1 0,8 11 0,-4-7 0,4 7 0,0 0 0,-4-8 0,1 8 0,-2-7 0,-3-3 0,3 3 0,-3-3 0,6 2 0,-4 2 0,4-1 0,-6 3 0,0-5 0,0 1 0,0-2 0,0 10 0,0-8 0,0 8 0,0 0 0,0-8 0,0 19 0,0-16 0,0 16 0,-3-13 0,2 3 0,-5-5 0,5-6 0,-2 6 0,0-6 0,3 3 0,-6 0 0,2-3 0,-3 3 0,0-3 0,4-4 0,0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51.1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24575,'3'9'0,"3"2"0,2-1 0,-1 0 0,-1-3 0,-1 10 0,2-8 0,4 11 0,-4-10 0,0 1 0,-1 2 0,1-3 0,-3 1 0,5-2 0,-8-2 0,5 3 0,-2 0 0,0 1 0,3 9 0,-3-11 0,1 18 0,-2-18 0,0 11 0,-2-9 0,2-1 0,-3 3 0,0-2 0,0-1 0,0 0 0,0-3 0,0 2 0,0 2 0,0-1 0,0 3 0,0-2 0,-3 2 0,2 0 0,-5 1 0,3-1 0,-4 1 0,-6 7 0,5-9 0,-7 8 0,4-10 0,4 1 0,-2-1 0,8-7 0,-2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2:57.8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1 24575,'-6'7'0,"2"-1"0,1 4 0,0-2 0,2 4 0,-5-1 0,2 2 0,1-2 0,0-2 0,3-2 0,0 0 0,0 3 0,0-3 0,-3 3 0,-1-3 0,0 2 0,1-1 0,3-1 0,0-4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10:43:23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24575,'11'7'0,"-2"-1"0,-5-2 0,-1-1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6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24575,'0'7'0,"3"2"0,-3-1 0,3 5 0,-3-2 0,3 2 0,-2-2 0,2 2 0,0-5 0,-2 5 0,2-6 0,-3 6 0,0-5 0,3 2 0,-2-4 0,2 1 0,-3 0 0,0 0 0,0 0 0,3-3 0,-2-4 0,5-1 0,1-8 0,3 4 0,1-5 0,2 3 0,-2 4 0,-1 0 0,0 0 0,0 2 0,-2-2 0,2 3 0,-1-3 0,-1 2 0,2-2 0,-3 3 0,0 0 0,-4 3 0,4-2 0,-7 5 0,6-2 0,-5 2 0,2 1 0,0 0 0,-2 0 0,2 0 0,-3 0 0,0 0 0,0-1 0,0 1 0,0 0 0,0 0 0,-3 0 0,2 0 0,-5 0 0,2-4 0,1 3 0,-4-5 0,7 5 0,-6-5 0,5 5 0,-5-5 0,2 5 0,-3-5 0,3 5 0,-2-5 0,2 2 0,1 0 0,-3-3 0,2 3 0,0 1 0,-2-4 0,5 3 0,-2-3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7.4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24575,'6'-3'0,"2"0"0,2 3 0,0-4 0,0 4 0,-2-3 0,2 3 0,-4 0 0,1 0 0,0 0 0,0-3 0,0 2 0,0-2 0,0 3 0,-1 0 0,1 0 0,-3 0 0,-1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28.6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24575,'0'7'0,"0"0"0,0-1 0,0 4 0,3-2 0,-2 5 0,2-2 0,-3 2 0,3 1 0,-2 7 0,2-5 0,1 12 0,-2-13 0,2 14 0,-1-14 0,-2 6 0,2-10 0,-3 2 0,3-5 0,-2 2 0,2-4 0,-3 1 0,0 0 0,0 0 0,0 0 0,0 0 0,0-4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7:0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54 24575,'0'0'0,"0"-1"0,0 1 0,0 0 0,0-1 0,-1 1 0,1 0 0,0-1 0,0 1 0,0 0 0,0 0 0,-1-1 0,1 1 0,0 0 0,0 0 0,-1-1 0,1 1 0,0 0 0,0 0 0,-1-1 0,1 1 0,0 0 0,-1 0 0,1 0 0,0 0 0,-1 0 0,1 0 0,0-1 0,-1 1 0,1 0 0,0 0 0,-1 0 0,1 0 0,-1 0 0,1 0 0,0 0 0,-1 0 0,1 1 0,0-1 0,-1 0 0,1 0 0,0 0 0,-1 0 0,1 0 0,0 0 0,0 1 0,-1-1 0,1 0 0,-1 1 0,-15 9 0,12-4 0,1 0 0,0 0 0,0 0 0,0 1 0,1-1 0,0 1 0,0 0 0,1 0 0,0 0 0,-1 9 0,2-1 0,0-1 0,0 0 0,1 1 0,3 14 0,-2-23 0,0 0 0,1 0 0,-1 0 0,1 0 0,0-1 0,0 1 0,1-1 0,7 9 0,-9-11 0,0-1 0,0 0 0,0 0 0,0 1 0,1-1 0,-1-1 0,1 1 0,-1 0 0,1 0 0,-1-1 0,1 0 0,0 1 0,0-1 0,0 0 0,0 0 0,0-1 0,0 1 0,0-1 0,0 1 0,3-1 0,-5 0 0,1-1 0,-1 1 0,0-1 0,1 1 0,-1-1 0,0 1 0,0-1 0,1 0 0,-1 1 0,0-1 0,0 0 0,0 0 0,0 0 0,0 0 0,0 0 0,0 0 0,-1 0 0,1 0 0,0-1 0,0 1 0,-1 0 0,1 0 0,-1-1 0,1 1 0,0-3 0,0-4 0,1 0 0,-1 0 0,0-12 0,1-9 0,0 17 0,1 0 0,-2 0 0,0 0 0,0 0 0,-1 0 0,-1 0 0,-2-13 0,2 18 0,-1 1 0,1-1 0,-1 1 0,-1 0 0,1 0 0,-1-1 0,0 1 0,0 1 0,-1-1 0,0 1 0,0-1 0,0 1 0,-1 0 0,-6-6 0,-13-2-1365,13 10-5461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0.3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 24575,'7'-3'0,"0"2"0,3-2 0,-3 3 0,6 0 0,-5 0 0,2 0 0,-4 0 0,1 0 0,0 0 0,-3 3 0,2-2 0,-2 5 0,3-3 0,-3 4 0,2-3 0,-6 2 0,3-2 0,-3 3 0,3 0 0,-2 0 0,2-1 0,-3 1 0,0 0 0,0 0 0,0 3 0,-3-6 0,-1 6 0,1-7 0,-3 4 0,2 0 0,-3 0 0,0-3 0,3 2 0,-2-2 0,2-1 0,-3 4 0,1-7 0,2 6 0,-2-5 0,2 5 0,-3-2 0,0 0 0,3 2 0,-2-5 0,6 5 0,-7-5 0,7 5 0,3-6 0,1 3 0,9-3 0,-5 0 0,5 0 0,-6 0 0,3 0 0,-3 0 0,0 0 0,0 0 0,0 0 0,0 0 0,-1 0 0,1 0 0,0 0 0,0 0 0,0 0 0,0 0 0,0 0 0,-1 0 0,1 0 0,0 0 0,0 0 0,-3 0 0,-1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1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24575,'3'10'0,"-2"0"0,5 1 0,-5 2 0,2-3 0,0 4 0,-2 7 0,2-5 0,0 5 0,-3 0 0,3-6 0,1 6 0,-4-7 0,3 0 0,0-4 0,-2 0 0,2-3 0,-3 0 0,0 0 0,0 0 0,0-3 0,0-1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2.4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34 24575,'7'0'0,"3"0"0,0 0 0,1 0 0,-1 0 0,0 0 0,-2 0 0,4 0 0,-4 0 0,2 0 0,-3-3 0,3 3 0,-3-3 0,3 3 0,-3 0 0,0 0 0,0 0 0,0 0 0,0 0 0,-1 0 0,4-3 0,-2 2 0,5-2 0,-6 0 0,3 2 0,-3-2 0,0 0 0,0 2 0,0-2 0,-3 0 0,2 2 0,-6-2 0,3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3.7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24575,'0'6'0,"3"4"0,-2-2 0,2 2 0,-3-3 0,0 3 0,3 0 0,-2 1 0,2 2 0,-3-2 0,3-1 0,-3 3 0,3-5 0,-3 2 0,0-4 0,0 1 0,0 0 0,4-3 0,-4 2 0,3-2 0,0 0 0,4-4 0,11-6 0,-2-1 0,5-1 0,-11 4 0,3-2 0,-5 5 0,2-2 0,-3 0 0,0 2 0,-1-2 0,1 3 0,-3 3 0,-1 1 0,-3 6 0,0-2 0,0 2 0,0-3 0,0-1 0,0 4 0,0-2 0,-3 2 0,2-3 0,-5-1 0,2 1 0,-2 0 0,-1 0 0,0 0 0,0-3 0,0 2 0,3-2 0,-2-1 0,3 3 0,-4-5 0,3 5 0,-2-5 0,5 5 0,-5-5 0,2 5 0,-3-2 0,0 0 0,4 2 0,-4-5 0,7 2 0,-3-3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4.8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49 24575,'7'-4'0,"3"-2"0,-3 5 0,6-5 0,-5 5 0,2-5 0,-3 5 0,0-2 0,-4 0 0,4 2 0,-4-2 0,4 3 0,-3-3 0,2 3 0,-2-3 0,3 3 0,0 0 0,-4-3 0,4 2 0,-4-2 0,1 3 0,-1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5.5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24575,'0'10'0,"0"1"0,0 2 0,0 8 0,0-5 0,0 12 0,0-5 0,0 0 0,0 5 0,0-12 0,0 5 0,0-7 0,0-1 0,3-2 0,-2-1 0,2-3 0,-3 0 0,0 0 0,0-4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36.8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24575,'6'-4'0,"2"-5"0,13 3 0,-6-4 0,6 2 0,-7 4 0,-3-2 0,-1 5 0,-3-2 0,-1 3 0,1 0 0,0 0 0,-3 3 0,2-2 0,-5 5 0,2-2 0,0-1 0,-2 3 0,2-2 0,-3 3 0,0 0 0,0 0 0,0 3 0,0-3 0,0 3 0,0-3 0,-3 3 0,2-2 0,-5 1 0,2 1 0,-3-2 0,0 2 0,0-3 0,1 0 0,-1-1 0,0 1 0,0 0 0,0-3 0,3 2 0,-2-5 0,6 5 0,-7-5 0,7 5 0,-6-6 0,8 7 0,9-7 0,1 3 0,17 2 0,-14-4 0,6 3 0,0-4 0,-5 0 0,5 0 0,-7 0 0,-1 0 0,-2 0 0,2 0 0,-2 0 0,2 0 0,-2 0 0,2 4 0,-2-4 0,-1 3 0,0-3 0,0 0 0,-2 0 0,2 0 0,-7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0.1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24575,'0'14'0,"3"-1"0,-2 8 0,2-5 0,-3 5 0,3-7 0,-2-1 0,2 1 0,0 0 0,-2 7 0,2-6 0,-3 14 0,0-14 0,4 14 0,-3-14 0,4 13 0,-5-12 0,0 5 0,0-10 0,3-1 0,-2 0 0,2-3 0,-3 3 0,3-6 0,0-1 0,7-9 0,8-5 0,5-2 0,7-1 0,-7 5 0,6 0 0,-6 0 0,7-1 0,15 4 0,-18 2 0,16 4 0,-28 0 0,7 0 0,-12 0 0,0 0 0,-3 0 0,0 0 0,-3 3 0,-1 1 0,0 3 0,-3-1 0,7 1 0,-7 3 0,3 1 0,-3 2 0,0 1 0,0 0 0,0 0 0,0-1 0,0-2 0,0 2 0,0-5 0,0 1 0,-3-2 0,3 0 0,-7 0 0,7 0 0,-3 0 0,0-4 0,2 4 0,-5-7 0,5 6 0,-5-2 0,2 3 0,-3 0 0,3 0 0,-2-3 0,6 2 0,-7-6 0,4 7 0,-4-7 0,3 6 0,-2-5 0,2 2 0,0 0 0,-2-2 0,2 2 0,1 0 0,-3-2 0,2 2 0,0 0 0,-2-2 0,2 2 0,-3-3 0,0 0 0,0 0 0,1 0 0,-1 0 0,3-3 0,-2 2 0,5-2 0,-2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1.2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34 24575,'14'-3'0,"7"-2"0,-6 0 0,6 1 0,-7 1 0,7 2 0,-6-2 0,14-1 0,-14 2 0,6-2 0,-10 4 0,2 0 0,-5 0 0,2 0 0,-4 0 0,-2 0 0,-1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2.8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1 24575,'-4'3'0,"1"3"0,3 5 0,0 3 0,0 7 0,0-6 0,4 14 0,-3-14 0,4 14 0,-5-6 0,4 7 0,-3-7 0,7-2 0,-7-8 0,2 1 0,-3-3 0,0-1 0,0-4 0,0 1 0,0 0 0,0 0 0,0 0 0,3 0 0,-2 0 0,2-1 0,-3 1 0,0 0 0,0 0 0,0 0 0,0 0 0,0-4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7:0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24575,'-1'8'0,"0"0"0,0-1 0,-1 1 0,0 0 0,-5 10 0,4-8 0,0-1 0,0 0 0,-1 12 0,1-5 0,-1 1 0,0-1 0,-2-1 0,0 1 0,0-1 0,-17 28 0,11-21 0,-17 44 0,28-65 0,1 0 0,0 0 0,-1 0 0,1 0 0,0 0 0,0-1 0,0 1 0,0 0 0,0 0 0,0 0 0,0 0 0,0 0 0,0 0 0,0-1 0,0 1 0,1 0 0,-1 0 0,0 0 0,1 0 0,-1-1 0,0 1 0,1 0 0,-1 0 0,1-1 0,-1 1 0,1 0 0,0-1 0,-1 1 0,1-1 0,0 1 0,-1 0 0,1-1 0,0 0 0,0 1 0,-1-1 0,1 1 0,0-1 0,0 0 0,0 0 0,0 1 0,-1-1 0,1 0 0,0 0 0,0 0 0,1 0 0,7 1 0,-1 0 0,1-1 0,16-2 0,-11 1 0,19 1 0,-21 0 0,0 0 0,0 0 0,1-1 0,-1-1 0,0 0 0,0 0 0,13-6 0,44-13-1365,-58 14-5461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4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48 24575,'6'-7'0,"2"-3"0,6 3 0,-1-3 0,-2 6 0,-1-2 0,0 5 0,-3-2 0,3 3 0,-3 0 0,0 0 0,0 0 0,0 0 0,0 0 0,-4 3 0,4 1 0,-7 3 0,6 3 0,-5-3 0,2 3 0,-3 7 0,0-4 0,0 8 0,0-7 0,0-1 0,-3 1 0,2 0 0,-5-1 0,6-2 0,-7-1 0,4-3 0,-4 0 0,3 0 0,-2-1 0,2 1 0,-3 0 0,0 0 0,1-3 0,2 2 0,-2-5 0,5 5 0,-5-6 0,5 7 0,-5-7 0,5 6 0,1-5 0,4 2 0,3-3 0,3 0 0,0 0 0,1 0 0,-1 0 0,-3 0 0,3 0 0,-3 0 0,3 0 0,-3 0 0,0 0 0,0 0 0,0 0 0,-1 0 0,1 0 0,0 0 0,0 0 0,0 0 0,0 0 0,-3 0 0,-1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5.4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126 0 24575,'-7'6'0,"3"2"0,-2 6 0,3-1 0,-4 1 0,3 7 0,-2-5 0,1 12 0,-4-5 0,0 0 0,0 5 0,0-5 0,-1 7 0,4-7 0,-1-2 0,6-7 0,-5-3 0,5-2 0,-5-5 0,5 2 0,-2-2 0,0 0 0,2-1 0,-2-3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6.2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24575,'3'6'0,"4"4"0,6 8 0,2-2 0,1 5 0,27 13 0,-7-1 0,10 5 0,5-1 0,-32-21 0,25 4 0,-29-10 0,3-2 0,-8-1 0,-3-3 0,0-1 0,-3 0 0,2-2 0,-2 2 0,-1 0 0,3-2 0,-5 5 0,5-5 0,-5 2 0,2-3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6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24575,'0'7'0,"0"3"0,3 1 0,-2-1 0,2 11 0,0-9 0,-3 9 0,7-7 0,-7 7 0,6-6 0,-5 3 0,2-5 0,0-5 0,-2 2 0,2-3 0,-3 0 0,3-1 0,-2 4 0,2-2 0,-3 2 0,3-3 0,-2-1 0,2 1 0,-3 0 0,0 0 0,0-3 0,0-1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8.0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7 24575,'0'7'0,"0"0"0,0 3 0,0-3 0,0 3 0,0-3 0,0 3 0,0-3 0,0 3 0,3-3 0,-2 3 0,5-2 0,-5 2 0,2-4 0,0 1 0,-2 0 0,5 0 0,-5 0 0,5-3 0,-2 2 0,3-5 0,-1 2 0,1 0 0,3-3 0,-2 3 0,2-3 0,0 0 0,-3 0 0,3 0 0,-3 0 0,0 0 0,0 0 0,-1 0 0,-2-3 0,2 3 0,-5-6 0,2 2 0,-3-3 0,0 0 0,0 0 0,0 0 0,0-3 0,0 3 0,0-6 0,-3 5 0,2-2 0,-2 0 0,0 0 0,-1-1 0,1 1 0,-3 3 0,5 1 0,-5 2 0,2-2 0,-3 2 0,0 0 0,0 1 0,0 0 0,1 2 0,-4-2 0,2 3 0,-2 0 0,0 0 0,3 0 0,-3 0 0,0 0 0,2 0 0,-2 0 0,0 0 0,3 0 0,-3 0 0,3 0 0,0 0 0,0 0 0,1 0 0,-1 0 0,3 3 0,-2-2 0,5 5 0,-2-5 0,3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8.9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24575,'3'10'0,"-2"0"0,5 4 0,-6 0 0,4 7 0,0 2 0,-3-1 0,8 7 0,-8-14 0,4 14 0,-2-14 0,-3 6 0,7-7 0,-7-3 0,3 2 0,-3-6 0,3 3 0,-2-3 0,2 0 0,-3-3 0,0-1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49.9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 24575,'21'0'0,"-5"0"0,12-5 0,-16 4 0,9-3 0,-14 4 0,6-3 0,-5 2 0,2-2 0,-3 3 0,0-3 0,-1 2 0,1-2 0,0 3 0,0 0 0,-3-3 0,2 2 0,-2-2 0,2 3 0,1 0 0,0 0 0,0 0 0,0 0 0,0-3 0,0 2 0,-1-2 0,1 3 0,-3 0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50.6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24575,'3'10'0,"1"0"0,2 4 0,3 7 0,-5-5 0,5 12 0,-8-12 0,3 12 0,-1-12 0,-2 5 0,5-8 0,-5-2 0,2-1 0,-3-3 0,0 0 0,3-1 0,-2 1 0,2-3 0,-3-1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44:51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97 24575,'0'6'0,"0"4"0,0-2 0,0 2 0,0 0 0,0-3 0,0 3 0,3 0 0,-2-2 0,5 5 0,-5-6 0,5 6 0,-2-5 0,0 2 0,2-3 0,-3 0 0,4-1 0,0 1 0,0-3 0,0 2 0,0-5 0,0 2 0,-1-3 0,4 0 0,-2 0 0,2-3 0,0 2 0,-3-5 0,0 2 0,-1 0 0,-2-2 0,3 3 0,-3-4 0,2 0 0,-5 0 0,2 0 0,-3 0 0,0 0 0,0 1 0,0-4 0,-3-1 0,-1-3 0,-3 1 0,0-1 0,0 0 0,0 0 0,-3 1 0,3-1 0,-6 0 0,2 4 0,-2-3 0,2 8 0,1-4 0,0 5 0,2-3 0,-4 4 0,4 0 0,-2 3 0,3-4 0,0 4 0,0-3 0,1 3 0,-1 0 0,0 0 0,0 0 0,0 0 0,0 0 0,0 0 0,1 0 0,-1 0 0,0 0 0,0 0 0,0 3 0,0-2 0,1 5 0,-1-6 0,3 6 0,-2-2 0,5 3 0,-2 0 0,3 0 0,0 0 0,0-4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28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 24575,'87'-2'0,"95"4"0,-147 4 249,-29-4-428,0-1-1,0 0 1,0 0 0,1-1-1,-1 0 1,0 0 0,0 0-1,12-3 1,-7 1-6647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7:0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24575,'-1'0'0,"1"0"0,-1 1 0,1-1 0,-1 0 0,0 1 0,1-1 0,-1 0 0,1 1 0,-1-1 0,1 1 0,-1-1 0,1 1 0,-1-1 0,1 1 0,0-1 0,-1 1 0,1-1 0,0 1 0,-1 0 0,1-1 0,0 1 0,0-1 0,0 1 0,-1 0 0,1-1 0,0 1 0,0 1 0,-2 21 0,2-20 0,-3 36 0,-1 0 0,-3 0 0,-20 73 0,-2-44 0,21-50 0,0-1 0,1 1 0,-8 32 0,13-39 26,-1 10-374,-2 0 0,0-1 1,-15 37-1,13-44-6478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29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24575,'0'347'-1365,"0"-336"-5461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31.2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24575,'-2'81'0,"-17"117"0,11-145-682,-2 91-1,10-134-6143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32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15 24575,'0'0'0,"1"-1"0,-1 0 0,0 1 0,1-1 0,-1 0 0,1 1 0,-1-1 0,1 1 0,0-1 0,-1 1 0,1-1 0,0 1 0,-1-1 0,1 1 0,0 0 0,-1-1 0,1 1 0,0 0 0,0-1 0,-1 1 0,1 0 0,0 0 0,0 0 0,0 0 0,-1 0 0,2 0 0,26-2 0,-25 2 0,343-2 193,-176 3-1751,-160-1-5268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33.8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24575,'0'2'0,"0"5"0,0 4 0,0 4 0,0 4 0,0 3 0,4 7 0,2 0 0,-1 2 0,0 0 0,0 0 0,0 0 0,-1-1 0,-1-2 0,-2-5 0,2-3 0,1-6-8191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3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24575,'-1'102'0,"2"106"0,-1-207 0,1 15-227,0-1-1,1 1 1,0 0-1,1 0 1,8 23-1,-2-22-6598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39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245 0 24575,'-2'1'0,"-1"0"0,1 0 0,0 0 0,0 1 0,0-1 0,0 0 0,0 1 0,0 0 0,0-1 0,1 1 0,-1 0 0,1 0 0,-1 0 0,1 0 0,-2 4 0,-6 5 0,-13 14 0,-13 13 0,-32 47 0,58-72 0,0 1 0,1 1 0,0 0 0,1 0 0,1 0 0,0 1 0,-5 25 0,5-8 0,1 0 0,2 0 0,1 0 0,2 35 0,1-64 0,-1 1 0,1-1 0,0 0 0,0 0 0,1 0 0,-1 0 0,1 0 0,-1-1 0,1 1 0,1 0 0,-1-1 0,0 0 0,1 1 0,0-1 0,-1 0 0,1 0 0,1 0 0,-1-1 0,0 1 0,1-1 0,-1 0 0,1 0 0,-1 0 0,1 0 0,5 1 0,2 1 0,-1-1 0,1-1 0,-1 0 0,1 0 0,0-1 0,0-1 0,0 0 0,17-1 0,-26 0 0,0 1 0,0-1 0,1 1 0,-1-1 0,0 0 0,0 1 0,0-1 0,0-1 0,0 1 0,0 0 0,0 0 0,0-1 0,-1 1 0,1-1 0,0 1 0,-1-1 0,3-3 0,-2 1 0,1 1 0,-1-1 0,-1 0 0,1 0 0,-1 0 0,1 0 0,-1 0 0,0 0 0,0-7 0,0 7 0,-1 0 0,1-1 0,-1 1 0,0 0 0,-1-1 0,1 1 0,-1 0 0,0-1 0,0 1 0,0 0 0,-1 0 0,1 0 0,-1 0 0,0 0 0,0 0 0,0 0 0,-1 1 0,1-1 0,-1 1 0,-3-4 0,-1 3 38,0 0 0,-1 0 0,1 0 0,-1 1 0,1 0 0,-1 1 0,0-1 0,-13-1 0,0 1-607,0 2 0,-25 0 0,35 1-6257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43.9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221 1 24575,'-7'1'0,"-1"0"0,1 1 0,0 0 0,0 0 0,1 1 0,-1 0 0,0 0 0,1 1 0,0 0 0,0 0 0,0 0 0,0 1 0,1-1 0,-1 2 0,1-1 0,1 0 0,-1 1 0,-7 12 0,-23 43 0,21-37 0,-14 31 0,24-47 0,0 1 0,2 0 0,-1 0 0,1 0 0,0 0 0,1 1 0,-1 14 0,2-2 0,-1-7 0,1 0 0,1 0 0,0-1 0,7 28 0,-7-38 0,0 0 0,0 0 0,1-1 0,0 1 0,0-1 0,0 1 0,0-1 0,0 0 0,1 0 0,-1 0 0,1 0 0,0 0 0,0 0 0,0-1 0,0 1 0,0-1 0,1 0 0,-1 0 0,1 0 0,-1-1 0,1 1 0,0-1 0,4 1 0,4 1 0,0-2 0,0 1 0,0-2 0,-1 1 0,1-2 0,0 0 0,0 0 0,13-4 0,-23 5 0,0-1 0,-1 0 0,1 1 0,-1-1 0,1 0 0,-1 0 0,1 0 0,-1 0 0,0 0 0,0 0 0,1-1 0,-1 1 0,0 0 0,0-1 0,0 1 0,0-1 0,0 1 0,-1-1 0,1 1 0,0-1 0,-1 0 0,1 1 0,-1-1 0,0 0 0,1 1 0,-1-1 0,0 0 0,0 1 0,0-1 0,0 0 0,0 0 0,-1 1 0,1-1 0,-1-2 0,0-2 0,-1 0 0,0 0 0,0 0 0,-1 0 0,1 0 0,-1 1 0,0-1 0,-5-5 0,0 1 0,0-2 0,-2 0 0,0 1 0,-14-13 0,20 21 0,0 0 0,0 0 0,0 1 0,0-1 0,-1 1 0,1 0 0,-1 0 0,1 0 0,-1 1 0,0 0 0,0 0 0,0 0 0,-9 0 0,-24 2-1365,27-1-5461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40 172 24575,'0'0'0,"1"-1"0,-1 0 0,0 1 0,1-1 0,-1 0 0,1 1 0,-1-1 0,1 1 0,-1-1 0,1 1 0,-1-1 0,1 1 0,-1-1 0,1 1 0,0-1 0,-1 1 0,1 0 0,0-1 0,-1 1 0,1 0 0,0 0 0,-1 0 0,1-1 0,0 1 0,0 0 0,-1 0 0,1 0 0,0 0 0,1 0 0,22 1 0,-16 1 0,-1 1 0,0 0 0,0 0 0,0 1 0,0 0 0,12 9 0,34 34 0,-44-37 0,0 0 0,-1 1 0,0 0 0,12 22 0,-17-27 0,0 1 0,0 0 0,0-1 0,-1 1 0,0 0 0,0 1 0,-1-1 0,0 0 0,0 0 0,-1 12 0,0-16 0,-1-1 0,1 0 0,-1 1 0,1-1 0,-1 0 0,0 0 0,0 0 0,0 1 0,0-1 0,0 0 0,-1 0 0,1 0 0,0 0 0,-1-1 0,0 1 0,1 0 0,-1-1 0,0 1 0,0-1 0,0 1 0,0-1 0,0 0 0,0 0 0,0 0 0,0 0 0,-1 0 0,1-1 0,0 1 0,0 0 0,-1-1 0,1 0 0,-1 0 0,1 1 0,-3-2 0,-2 1 0,1 0 0,-1 0 0,1-1 0,-1 0 0,1-1 0,0 1 0,-1-1 0,1 0 0,0-1 0,0 0 0,-7-4 0,9 5 0,1-1 0,-1 1 0,1-1 0,-1 0 0,1 0 0,0 0 0,0-1 0,1 1 0,-1-1 0,1 0 0,-1 1 0,1-1 0,1 0 0,-1 0 0,-2-9 0,3 9 0,1-1 0,-1 0 0,1 0 0,0 0 0,1 0 0,-1 0 0,1 0 0,0 0 0,0 0 0,1 0 0,-1 1 0,1-1 0,4-8 0,0 4 0,0 0 0,0 0 0,15-16 0,-17 21 0,1 0 0,-1-1 0,0 1 0,-1-1 0,1 0 0,-1 0 0,0-1 0,0 1 0,-1 0 0,1-1 0,-1 0 0,0 1 0,-1-1 0,0 0 0,0 0 0,1-8 0,-2-5 0,1 8 0,-1 0 0,-1 0 0,1 1 0,-2-1 0,-3-15 0,4 24 0,0-1 0,0 1 0,0-1 0,0 1 0,0 0 0,0-1 0,-1 1 0,0 0 0,1 0 0,-1 0 0,0 0 0,0 1 0,0-1 0,0 0 0,0 1 0,0-1 0,0 1 0,-1 0 0,1 0 0,0 0 0,-1 0 0,1 0 0,-1 0 0,0 1 0,1-1 0,-1 1 0,-4-1 0,7 1 0,-12-1 0,1 1 0,0-1 0,-1 2 0,-19 2 0,29-2 0,0-1 0,0 0 0,0 1 0,0 0 0,0-1 0,0 1 0,0 0 0,1 0 0,-1 0 0,0 0 0,0 0 0,1 1 0,-1-1 0,1 0 0,-1 1 0,1-1 0,0 1 0,-1 0 0,1-1 0,0 1 0,0 0 0,0 0 0,0 0 0,0 0 0,1 0 0,-1 0 0,1 0 0,-1 0 0,1 0 0,0 0 0,-1 0 0,1 0 0,0 2 0,1 6-273,0-1 0,1 1 0,0-1 0,5 16 0,-2-12-6553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50.0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24575,'0'3'0,"0"2"0,0 2 0,0 4 0,0 0 0,0 2 0,0 0 0,0 1 0,0-3-8191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52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134 0 24575,'-1'0'0,"1"1"0,-1-1 0,0 0 0,0 0 0,1 1 0,-1-1 0,0 1 0,1-1 0,-1 1 0,0-1 0,1 1 0,-1-1 0,1 1 0,-1 0 0,1-1 0,-1 1 0,1 0 0,-1-1 0,1 1 0,-1 0 0,1 0 0,0-1 0,-1 3 0,-6 21 0,7-20 0,-83 304 0,76-281 0,3-15 0,0 0 0,2 1 0,-1-1 0,2 1 0,-1 21 0,2-31 0,0-1 0,1 1 0,-1-1 0,1 0 0,-1 1 0,1-1 0,0 0 0,0 1 0,0-1 0,0 0 0,0 0 0,1 0 0,-1 0 0,1 0 0,-1 0 0,1 0 0,0-1 0,-1 1 0,1 0 0,0-1 0,0 0 0,0 1 0,1-1 0,-1 0 0,0 0 0,0 0 0,1 0 0,-1-1 0,0 1 0,1 0 0,-1-1 0,0 0 0,1 0 0,-1 0 0,5 0 0,-3 0 0,-1 0 0,1-1 0,0 1 0,-1-1 0,1 0 0,0 0 0,-1 0 0,1 0 0,-1-1 0,0 1 0,1-1 0,-1 0 0,0 0 0,0 0 0,0-1 0,0 1 0,-1-1 0,1 1 0,-1-1 0,1 0 0,-1 0 0,0 0 0,0 0 0,0-1 0,2-4 0,-2 2 0,1 0 0,-1 0 0,0 0 0,0 0 0,-1-1 0,0 1 0,0 0 0,-1-1 0,1 1 0,-1 0 0,-1-1 0,1 1 0,-1-1 0,-2-8 0,2 13 0,0-1 0,0 1 0,0 0 0,0 0 0,0 0 0,-1 0 0,1 0 0,-1 0 0,1 0 0,-1 0 0,1 1 0,-1-1 0,0 1 0,0-1 0,0 1 0,0 0 0,0-1 0,0 1 0,-1 0 0,1 0 0,0 1 0,0-1 0,-5 0 0,-4-1 0,0 1 0,0 1 0,0 0 0,-13 1 0,-14 0 0,30-2-1365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24575,'0'8'0,"0"13"0,0-7 0,0 20 0,0-16 0,0 33 0,0-19 0,0 21 0,0-17 0,0-1 0,0 1 0,0 17 0,0-22 0,0 21 0,0-8 0,0-12 0,0 6 0,0 4 0,0-14 0,0 16 0,0-22 0,0 1 0,0-11 0,0 8 0,0-8 0,-3 0 0,2-3 0,-3-2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53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24575,'0'2'0,"0"3"0,0 3 0,0 4 0,0 2 0,0 2 0,0-1 0,0 2 0,0 1 0,0-2 0,0 0 0,0-2 0,0 0 0,0-3-8191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54.9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24575,'3'-2'0,"-1"0"0,0 1 0,1-1 0,-1 1 0,1 0 0,-1 0 0,1 0 0,-1 0 0,1 0 0,0 1 0,0-1 0,-1 1 0,4 0 0,42-1 0,-32 2 0,-12-1 0,0 0 0,1 0 0,-1 0 0,0 1 0,0 0 0,0-1 0,0 1 0,-1 1 0,8 2 0,-9-3 0,-1 0 0,1 1 0,-1-1 0,1 1 0,-1-1 0,0 1 0,0-1 0,1 1 0,-1 0 0,0-1 0,0 1 0,-1 0 0,1 0 0,0 0 0,-1 0 0,1 0 0,-1 0 0,1 0 0,-1 0 0,0 0 0,0 3 0,-1 129 0,0-49 0,-1-57 0,-2 1 0,0-1 0,-16 51 0,8-34 0,6-28-1365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3:57.3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0 175 24575,'0'-15'0,"1"0"0,0 0 0,1 1 0,4-16 0,-4 24 0,0-1 0,0 1 0,1 0 0,-1 0 0,1 1 0,1-1 0,-1 1 0,1-1 0,0 1 0,0 0 0,8-8 0,-11 12 0,0 1 0,0-1 0,0 0 0,0 0 0,0 0 0,0 1 0,0-1 0,0 0 0,1 1 0,-1-1 0,0 1 0,0 0 0,0-1 0,1 1 0,-1 0 0,0 0 0,0 0 0,1 0 0,-1 0 0,0 0 0,0 0 0,1 0 0,0 1 0,0-1 0,-1 1 0,1 0 0,-1 0 0,0 0 0,1 0 0,-1 0 0,0 0 0,0 1 0,0-1 0,0 0 0,0 1 0,0-1 0,0 1 0,0-1 0,0 2 0,2 4 0,0 0 0,-1 1 0,0-1 0,-1 0 0,0 1 0,1 10 0,-1 9 0,0-1 0,-1-1 0,-6 50 0,2-62 0,0 0 0,-1-1 0,0 0 0,-1 0 0,0 0 0,-13 17 0,11-17 0,0 0 0,1 1 0,1 0 0,0 0 0,-5 15 0,11-27 0,0 0 0,0 0 0,-1 0 0,1 0 0,0 0 0,0 0 0,0 0 0,0 0 0,0 0 0,0 0 0,1-1 0,-1 1 0,0 0 0,0 0 0,1 0 0,-1 0 0,0 0 0,1 0 0,-1-1 0,1 1 0,-1 0 0,1 0 0,0-1 0,-1 1 0,1 0 0,0-1 0,-1 1 0,1-1 0,0 1 0,0-1 0,-1 1 0,1-1 0,0 1 0,0-1 0,0 0 0,0 1 0,0-1 0,0 0 0,0 0 0,-1 0 0,1 0 0,1 0 0,7 1 0,-1 0 0,1-1 0,15-2 0,-13 2 0,70-2-1365,-70 2-5461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06.73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51 86 6903,'-19'-10'-450,"4"2"450,15 8 90,0 0-90,0-7 90,-7 5-90,5-6 90,-5 8 0,7 0 0,0 0 0,0-7 0,0 5 180,0-5-180,0 7 180,0 0-180,0-8-180,0 6 0,0-6 180,0 8-180,0 0 90,0 8 0,0-6 0,0 13-90,0-13 90,0 21 0,7-12-90,2 21 90,0-13-180,7 13 180,-7-21 0,8 19-90,0-18 90,0 12 0,0-7-90,0 7 90,-8-13 0,-2 12 0,1-21 0,-6 13-90,6-13 180,-8 5-90,0-7 0,0-7 0,0 5 0,7-28 0,-5 24 0,12-39-90,-4 32 90,7-27 0,-7 29 0,5-19 0,-13 18 0,12-12 0,-12 15 0,14-6 0,-14 13 0,5-13 0,-7 13 0,7-6 0,-5 8 0,5 0 0,-7 0 90,0 15-90,0-11 90,0 34-90,0-25 0,0 34 90,0-26-90,0 11 0,8-15-90,-6-8 90,5 6 0,1 2 0,-6 1 0,14 0 0,-8-11 0,17-7 0,-14 0 0,19 0 0,-26-7 90,19-11-90,-14 0 90,1-14-90,5 13 90,-14-28-90,7 25 180,-8-33-180,0 34 0,0-18 90,0 20-360,0-5 180,0 14-630,-8 3 450,7 7 270,-6 7 0,-1 3 0,-2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08.25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135 0 7083,'-9'0'90,"2"8"0,7-6-90,0 13-90,0-6 90,0 8 90,0 0-90,7 0 0,-5 15 0,5-4-90,-7 44 90,0-31-90,0 38 90,0-49 0,0 10-90,0-31 90,0 6 0,0-13 0,0 6 0,0-1 0,0-5 0,0 6 0,-7-8 0,5 0 0,-5-8 0,7 6 0,-8-13 0,6 6 0,-5-8 0,7 8 0,0 1 0,0-7 90,7-11-90,2-3 90,9-3-90,-9 15 270,14-8-180,-12 7-90,14-7 0,-9 16 90,-6 2-180,5 7 0,-6 0 90,0 7 0,7 10 0,-15 2-90,7 5 90,-8-7 0,-8 23 0,7-18 270,-22 25-270,12-28 0,-21 13 90,13-21 0,-20 12-90,18-21 0,-26 5 0,26-7-90,-11-7 90,15 5-360,8-21 90,2 20 90,7-20-360,0 21 540,7-5 0,2-1 0,8-1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10.30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33 119 7263,'-18'-9'90,"3"1"0,15 8 0,0 0 0,0-8-180,0 7 90,0-7 0,0 8 0,0 0 90,0 8-90,0-7 0,0 15 90,7-14 0,-5 13-90,5-13-90,-7 12 180,8-4-90,-6 7 0,21 15 0,-19-12-180,34 35 180,-33-32 0,33 16 0,-35-29-90,20-3 90,-14-7 0,8 0-90,0 0 90,0-30 0,-7 7-90,4-33 90,-12 28 270,13-27-270,-13 25 180,5-19-180,-7 23 89,0 1-89,0 16 0,0 9 0,0 9 90,0 38-180,0-22 90,8 37-179,-6-34 179,14 21-270,-15-21 270,22 19 0,-12-26-90,21 11 270,-13-23-180,12-1 0,-19-8 90,10-8-90,-12-8 90,7-26-90,-7 12 90,-3-25-90,-7 35 89,-7-27-89,5 26-269,-13-34 179,13 40 90,-14-22-630,14 27 630,-5 1 0,7-6 0,0 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11.56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136 10 6903,'0'-9'90,"0"16"0,0 5-180,0 12 90,0-7 0,7 0 0,-5 8 0,5-7 0,-7 14 90,0-13-360,0 13 270,0 24-90,0-22-4251,0 51 4341,0-60 859,0 44-859,-7-54 90,5 15-90,-5-30 0,7 0 90,0 0-90,0-7 0,0 5 0,0-13 0,0 5 180,0-22-90,0 12 3482,7-27-3572,-5 26 180,13-26-180,-6 33 90,9-23 0,-9 33 0,14-26 0,-12 26-1,21-11-89,-21 15 0,19 8 90,-26 9-90,19 17 0,-22-6-90,6 27 90,-7-33 0,-14 48 0,2-46 0,-19 23 0,12-30 90,-36 0-90,23 0 0,-25-8 0,31-1 90,-13-8-180,26-8-269,-17-1-91,28 0 270,-6-6 180,16-2 0,-6-2 0,6-6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13.45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68 7533,'0'-19'-900,"0"4"990,0 8 0,0 5-90,8-6 0,-6 1 90,6 5-180,-8-5 180,7 7 0,-5 0 0,13 0-90,-13 0 0,5 7 90,1 10-90,1 24-90,1-11 90,5 33 0,-13-41 270,13 25-270,-13-28 90,13 13-90,-14-20 0,15 3 90,-14-15-90,13-8 0,-14-1-90,6-24 180,1 13-180,-6-27 90,6 26 0,-8-11-90,0 15 180,8-7-90,-7 12 0,15-3 0,-14 15 90,5 23-90,-7-10 0,8 34 0,-7-26-90,14 18 90,-5-27 90,7 18-90,-7-27 180,4 13-180,-12-16 90,13-8-90,-13 6 0,13-13 0,-13-2-180,6-25 180,-8 13-270,7-19 90,-5 30-360,5-15 270,-7 15-269,8 1 539,-7 9 0,15 1 0,-6-2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49:14.73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51 17 7533,'-20'0'-450,"5"0"360,15-7 270,-7 5-180,5-5 0,-5 7 90,7 0 0,0 0 0,0 7-90,7-5 90,-5 13-90,5-6-90,-7 8 180,8 15-90,-6-11 0,5 18 90,1-5-270,-6 17 90,13 9-90,-13 0 90,6-2 90,-8-14 0,0-18 0,0-3 90,0-21-90,0 5 0,0-14 0,0-10 0,0-9 90,0-8-90,0 0 180,7-7-180,3 5 180,6-5-90,1 7 0,8 7-1,-6 3 1,13 14-90,-13 3 90,4 14-180,-5 10 90,-2 10-90,-6 14 180,-10 2-180,-2-7 90,-13-4 0,-2 0 0,-9-4-89,-8 6-181,-15-2 90,19-20 180,-2 3-360,10-15-539,18-23 899,-12 10 0,16-27 0,0 14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46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18 258 24575,'-8'8'0,"-1"-8"0,9 0 0,2-21 0,7 10 0,4-13 0,-4 12 0,3-1 0,-4 1 0,0 8 0,3-3 0,2-1 0,3-1 0,-3-3 0,-2 4 0,1 4 0,-3-4 0,3 4 0,-4-4 0,3 3 0,-2 2 0,7-1 0,5-2 0,-6 1 0,9-7 0,-16 10 0,4-5 0,0 3 0,9 3 0,-6-2 0,5-1 0,-8 3 0,-3-3 0,2 1 0,-3 2 0,4-3 0,-3 4 0,6-7 0,-2 5 0,-1-5 0,4 7 0,-4 0 0,1 0 0,2-3 0,-2 2 0,3-3 0,9 4 0,-11 0 0,10-3 0,-3 2 0,-2-3 0,14 4 0,-15 0 0,16 0 0,-19 0 0,17 0 0,-21 0 0,13 0 0,-11 0 0,-1 0 0,4 0 0,-7 0 0,2 0 0,1 0 0,-3 0 0,6 0 0,-2 0 0,-1 0 0,4 0 0,-4 0 0,1 0 0,2 0 0,-3 0 0,1 0 0,2 0 0,-6 0 0,3 0 0,-4 0 0,0 0 0,4 0 0,-3 0 0,2 0 0,1 0 0,-3 0 0,3 0 0,8 0 0,3 11 0,13-3 0,-13 3 0,10-5 0,-18-6 0,6 0 0,-6 0 0,-13 3 0,4-2 0,-9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24575,'17'11'0,"-5"-2"0,0 3 0,-4 0 0,7 9 0,-5-6 0,5 9 0,-7-15 0,21 24 0,-15-16 0,15 17 0,-24-22 0,2 4 0,-2-7 0,3 2 0,0-3 0,0 0 0,4-7 0,0-2 0,4-7 0,34-27 0,-17 19 0,16-20 0,1 22 0,3-23 0,-6 18 0,11-18 0,-35 21 0,4 1 0,-2-1 0,-9 1 0,0 6 0,-3-3 0,-2 4 0,-2 0 0,2-4 0,-5 7 0,1-2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49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24575,'0'12'0,"0"-3"0,0 6 0,0-2 0,0-1 0,0 3 0,0-2 0,0 3 0,0-3 0,0 11 0,0-13 0,0 9 0,0 0 0,0-9 0,0 10 0,0-10 0,0-2 0,4 3 0,0-7 0,8 2 0,0-6 0,1 2 0,-1-3 0,-4 0 0,3 0 0,2 0 0,-1 0 0,4 0 0,-7 0 0,2-3 0,-3-2 0,-3 1 0,-1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0.8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25 24575,'4'-9'0,"0"2"0,4 7 0,0-4 0,0 4 0,0-4 0,-3 4 0,-2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1.9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0 24575,'0'21'0,"0"-10"0,-11 21 0,8-21 0,-7 10 0,10-13 0,0 3 0,-4 2 0,3 0 0,-2 2 0,3-6 0,0 2 0,-4-2 0,3 2 0,-2-2 0,-1 6 0,3-2 0,-2 0 0,-1-2 0,3-6 0,-2-2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4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1 247 24575,'0'-8'0,"0"0"0,0-4 0,0 0 0,0-1 0,0-2 0,0 6 0,0-3 0,0 4 0,3 0 0,-2 0 0,6 0 0,-2 0 0,7-4 0,-3 3 0,2-2 0,-3 3 0,0 0 0,0-1 0,1 5 0,-1 4 0,0 4 0,-4 5 0,0-1 0,-4 0 0,0 3 0,0-2 0,0 7 0,0 5 0,0-6 0,0 5 0,0-9 0,0 2 0,0 0 0,0 2 0,0-6 0,-4 2 0,3-2 0,-6-1 0,3-7 0,3-6 0,2-4 0,7-6 0,-4 2 0,7-3 0,-6 0 0,3 3 0,0-2 0,-7 3 0,6-1 0,-3-2 0,4 6 0,-3-3 0,2 4 0,-3 0 0,4-4 0,-3 0 0,6-4 0,-6 3 0,7 1 0,-4 4 0,0 0 0,0 4 0,0 0 0,0 8 0,0 0 0,-3 17 0,-2-10 0,-3 13 0,0-12 0,0 1 0,0-2 0,0-3 0,0 4 0,0 1 0,0-1 0,0 3 0,0-6 0,0 3 0,0-4 0,0 13 0,0-10 0,0 9 0,0-8 0,0-3 0,0 2 0,0-3 0,0 4 0,0-3 0,0 3 0,0-4 0,0-4 0,0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5.6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24575,'5'12'0,"-2"0"0,-3-4 0,0 4 0,0-3 0,0 6 0,0-3 0,0 5 0,0-5 0,0 12 0,0-13 0,0 10 0,0-1 0,0-5 0,0 9 0,0-7 0,0 25 0,0-23 0,0 31 0,0-35 0,0 18 0,0-18 0,0 9 0,0-11 0,0-1 0,0 0 0,0-4 0,0 4 0,0-3 0,0 2 0,0-3 0,0 4 0,-3 1 0,2-1 0,-3 3 0,4-2 0,0-4 0,0-2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7.2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60 24575,'6'-20'0,"-1"12"0,4-11 0,-1 14 0,1 1 0,2 0 0,-2 4 0,3 0 0,-4 0 0,4 0 0,-3 0 0,2 0 0,-3 4 0,-3 0 0,2 4 0,-6 0 0,2 4 0,-3 1 0,0-1 0,0 4 0,0-8 0,0 4 0,0-4 0,0 4 0,0-3 0,-3 6 0,-2-6 0,-3 6 0,0-6 0,0 3 0,4 0 0,-4-3 0,0 2 0,-4-3 0,-4-3 0,3 2 0,-2-2 0,6 3 0,1-4 0,4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3:59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24575,'-8'5'0,"0"2"0,0-2 0,-2 15 0,5-5 0,-3 9 0,7-11 0,-7 2 0,4-6 0,-1 3 0,2-1 0,3-2 0,0 7 0,0-7 0,-4 6 0,3-3 0,-2 1 0,3-1 0,0-4 0,0 3 0,3-2 0,2 3 0,3-4 0,4-3 0,-3-2 0,2-3 0,-3 0 0,13-5 0,-10 0 0,9-5 0,-12 2 0,0 0 0,4-4 0,-3 3 0,3-2 0,-1-1 0,-2 0 0,10-13 0,-13 10 0,5-5 0,-4 8 0,-5 3 0,5-3 0,-7 4 0,0 0 0,0-3 0,-4 2 0,0 1 0,-17 15 0,10 2 0,-6 11 0,14-8 0,3 12 0,-4-9 0,3 10 0,-2-13 0,3 4 0,0-4 0,0 4 0,0-3 0,0 2 0,0-2 0,0-1 0,0 4 0,0-7 0,0 2 0,0-3 0,3 0 0,2-3 0,7-5 0,-7-1 0,2-3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00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24575,'5'8'0,"-2"0"0,-3 0 0,0 4 0,0 1 0,0-1 0,0 12 0,0-13 0,0 10 0,0-1 0,0-9 0,0 9 0,0-8 0,0 0 0,0 1 0,0 11 0,0-13 0,0 22 0,0-22 0,0 13 0,0-12 0,0 13 0,0-7 0,0 7 0,0-12 0,0 2 0,0-6 0,0 3 0,0-4 0,0 3 0,0-2 0,0 7 0,0-4 0,0 1 0,0-2 0,0 10 0,0-10 0,0 9 0,0-12 0,0 12 0,0-8 0,0 8 0,0-8 0,0-3 0,4 2 0,1 1 0,3 0 0,0 1 0,0-1 0,0-4 0,0 0 0,0 0 0,4 0 0,-3 0 0,6-3 0,-6-2 0,3-3 0,-4 0 0,3 0 0,-2-3 0,3-6 0,-4 0 0,-4-6 0,0 10 0,-4-2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01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0 109 24575,'12'0'0,"9"-6"0,6-6 0,8 4 0,1-7 0,0 8 0,-1 0 0,-8-1 0,7 7 0,-16-6 0,7-2 0,-9 4 0,-3-2 0,2 3 0,-6 3 0,2-2 0,-3 3 0,4 0 0,1-4 0,-1 3 0,-4-2 0,-4 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08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24575,'12'3'0,"0"-2"0,5 11 0,-5-7 0,3 5 0,-6-4 0,3 5 0,-4-2 0,0-5 0,4 7 0,0-6 0,1 7 0,-1-4 0,-8 0 0,3 0 0,-6 0 0,10 4 0,-9-3 0,9 2 0,-11-3 0,8 4 0,-7-3 0,2 3 0,-3-4 0,4 4 0,-3-3 0,2 2 0,-3-3 0,0 4 0,0 0 0,0 1 0,0-1 0,0-1 0,0-2 0,0 3 0,0-4 0,0 4 0,0-3 0,-3 6 0,-5-2 0,-1 3 0,-3 0 0,7-4 0,-2 0 0,6-4 0,-13 12 0,8-8 0,-5 8 0,3-8 0,7-3 0,-2 2 0,3 1 0,-5 9 0,3-6 0,-3 5 0,5 0 0,-11 4 0,9-1 0,-9 1 0,11-3 0,0-2 0,0 2 0,0 3 0,0-1 0,0 4 0,0-2 0,0 0 0,0 19 0,0-16 0,0 14 0,0-21 0,0-3 0,0 16 0,0-20 0,0 19 0,4-18 0,-3 6 0,2 3 0,1-13 0,0 13 0,1-15 0,-2 2 0,1 1 0,1-3 0,3 3 0,0-4 0,0 0 0,3 3 0,-5-2 0,5 3 0,-7-4 0,4 0 0,0 0 0,0-3 0,4 6 0,1-6 0,3 7 0,-4-4 0,-4 0 0,-4 0 0,-4 0 0,-4 4 0,-4-4 0,-1 8 0,-2-7 0,3 2 0,-1-3 0,1 1 0,4-1 0,-3 0 0,6 3 0,-3-2 0,1 3 0,2-4 0,-3 4 0,1-3 0,-2 2 0,1-3 0,0 1 0,4-1 0,0 0 0,0 0 0,0 0 0,0 3 0,0-2 0,0 3 0,0-4 0,0 0 0,0 0 0,0 0 0,4 0 0,-4 1 0,9 11 0,-7-9 0,3 9 0,0 1 0,-3-10 0,6 13 0,-3-12 0,-1 1 0,0-2 0,1 10 0,-3-10 0,6 13 0,-7-15 0,3 2 0,-4-2 0,4 2 0,-4-2 0,4 3 0,3-1 0,-5 2 0,5 0 0,-3 2 0,-3-3 0,2 1 0,-3-1 0,0-4 0,0 3 0,0 2 0,5 12 0,-3-11 0,3 10 0,-5-2 0,0-8 0,5 19 0,-3-22 0,3 9 0,-5-12 0,0 4 0,0-3 0,0 3 0,0-4 0,0 12 0,0-9 0,0 9 0,0-8 0,0-3 0,0 3 0,0 8 0,0-5 0,0 6 0,0-6 0,0-2 0,0-1 0,0 12 0,0-13 0,0 22 0,0-18 0,0 6 0,0 3 0,0-13 0,0 13 0,0-3 0,0-6 0,0 9 0,0-15 0,0 2 0,0-3 0,0 4 0,0-3 0,-4 3 0,3-4 0,-2 3 0,-1 2 0,0 0 0,-4 2 0,0-6 0,3 6 0,-2-2 0,-5 10 0,2-5 0,-5 5 0,11-7 0,-7 1 0,6-5 0,-7 3 0,4-6 0,3 3 0,-5 0 0,8-3 0,-9 2 0,7-3 0,-5 0 0,5 4 0,-3-3 0,2 3 0,1-8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9 24575,'-8'-5'0,"-4"2"0,0 3 0,-1 0 0,-2 0 0,-6 0 0,3 0 0,-16 0 0,16 0 0,-16 0 0,16 0 0,-15 0 0,14 0 0,-6 0 0,13 0 0,0 0 0,4 0 0,-4 0 0,4 0 0,-4 0 0,4 3 0,3 5 0,2 1 0,3 15 0,0-9 0,0 19 0,0-8 0,0 10 0,0 17 0,3-21 0,5 10 0,-2-26 0,1 9 0,-7-7 0,0 4 0,0-7 0,4-6 0,0 3 0,8-8 0,0 0 0,13-4 0,20 0 0,-5 0 0,13 0 0,0 0 0,-21 0 0,10 0 0,-26 0 0,-3 0 0,-2 0 0,1 0 0,-7-4 0,3 3 0,-8-2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10.2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21 24575,'12'0'0,"9"-6"0,-6 1 0,5-1 0,18 3 0,-10 3 0,43 0 0,-14 0 0,19 0 0,17 0 0,-31 0 0,9 5 0,-18 5 0,5 5 0,-12 5 0,1 2 0,15-1 0,9 16 0,-44-27 0,6 2 0,-18-4 0,9 2 0,-12-2 0,4 4 0,1 0 0,-5 1 0,3 2 0,-6-9 0,7 8 0,-4-9 0,13 14 0,-7-6 0,7 7 0,-9-4 0,0 0 0,1 0 0,-5-3 0,0-2 0,-1 1 0,-5-3 0,5 3 0,-10-11 0,2-6 0,-11-34 0,6 24 0,-7-19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12.3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181 1 24575,'-15'20'0,"5"-5"0,-5 10 0,7-13 0,-4 3 0,7-6 0,-6 3 0,7-4 0,-6 12 0,5-8 0,-7 12 0,6-15 0,-2 2 0,1-3 0,3 0 0,-11 13 0,5-10 0,-5 13 0,10-15 0,2 2 0,3-3 0,0 0 0,0 4 0,0-3 0,0 3 0,0-4 0,3 0 0,2 0 0,3 0 0,-4 0 0,3 0 0,-2 4 0,-1-3 0,7 6 0,-5-6 0,2 3 0,6 17 0,-11-19 0,7 15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24.8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0 145 24575,'12'0'0,"-3"0"0,3 0 0,-4 0 0,4 0 0,-4 0 0,4 0 0,0-3 0,-3 2 0,2-3 0,-2 4 0,-1 0 0,3 0 0,-2 0 0,3 0 0,-4-3 0,4 2 0,-3-3 0,2 4 0,-3 0 0,4 0 0,-3-3 0,3 2 0,-4-6 0,0 2 0,-4-3 0,0 0 0,-4-4 0,0 3 0,-4-2 0,0 3 0,-4 0 0,0 0 0,0-1 0,-4 1 0,-1 0 0,1 4 0,-3 0 0,6 4 0,-3-3 0,4 2 0,-4-3 0,3 4 0,-2 0 0,2 0 0,-2 0 0,2 0 0,-3 0 0,4 4 0,0 0 0,4 4 0,-4 0 0,4 0 0,-1 4 0,2-3 0,3 3 0,0-4 0,-4 0 0,3 0 0,-2 4 0,3 9 0,0-6 0,0 5 0,0 0 0,0-5 0,0 6 0,0-6 0,0-6 0,0 3 0,3 0 0,-2-3 0,6 6 0,-6-6 0,6 6 0,-2-6 0,-1 3 0,7-1 0,-5-2 0,5 3 0,-3-4 0,0 0 0,4 4 0,-3 0 0,6 1 0,-6-1 0,6-1 0,-2-5 0,0 4 0,-2-9 0,-3 3 0,4-4 0,-3 0 0,6 0 0,-2 0 0,-1 0 0,-4 0 0,-4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26.7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0 254 24575,'7'-12'0,"-5"-1"0,5 1 0,-7-3 0,4 2 0,0 1 0,4-4 0,4 4 0,-3-1 0,4-11 0,-4 10 0,4-11 0,-7 9 0,4 3 0,-5 1 0,-1 4 0,4 0 0,-4 0 0,4 4 0,0 0 0,4 11 0,4 11 0,-6-3 0,0 8 0,-10-10 0,0 3 0,0-3 0,0 2 0,0-2 0,0-1 0,0 12 0,0-1 0,0 13 0,0 0 0,0-13 0,0 1 0,0-3 0,0-6 0,0 5 0,0-8 0,0-23 0,0 11 0,4-24 0,-3 3 0,6 6 0,-6-17 0,6 17 0,4-19 0,-4 20 0,7-10 0,-10 11 0,4-3 0,0 0 0,0 0 0,1 0 0,-1-1 0,0 1 0,0 7 0,0 6 0,0 7 0,0 4 0,2 13 0,2-7 0,-2 11 0,-1-12 0,-2 2 0,-6-2 0,2 3 0,1 0 0,-3-4 0,9 4 0,-8-11 0,5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32.7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24575,'8'0'0,"0"0"0,0 4 0,-4 0 0,7 8 0,-9 0 0,5 1 0,-7-2 0,0-2 0,0 11 0,4-9 0,-4 9 0,4-8 0,-4 1 0,0-1 0,5 12 0,-3-9 0,8 18 0,-9-15 0,15 16 0,-13-16 0,8 16 0,-8-16 0,-2 15 0,3-18 0,-4 5 0,0-8 0,3 1 0,-2-1 0,3 3 0,-4-2 0,0 0 0,0 2 0,3-3 0,-2 1 0,3 2 0,-4-6 0,0 3 0,0-4 0,0 4 0,0-3 0,7 6 0,-5-3 0,5 1 0,-4-1 0,2-11 0,-1-2 0,4-11 0,-7 3 0,2-3 0,-3 1 0,0-2 0,0 4 0,0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34.1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49 24575,'13'-12'0,"-1"0"0,-1 7 0,-2-2 0,3 3 0,-4-4 0,12 9 0,-8 0 0,8 9 0,-12 1 0,4 2 0,-3 3 0,-1-3 0,-5-2 0,1-3 0,-3 0 0,6 4 0,-6-3 0,2 3 0,-3-4 0,4 0 0,0 0 0,1 0 0,2 4 0,-6 0 0,3 1 0,-4-2 0,3 1 0,-2-3 0,6 3 0,1-11 0,1-2 0,3-7 0,-4-4 0,4-1 0,-2-11 0,-1 12 0,-4-3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54.6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24575,'0'8'0,"4"1"0,4 2 0,1-2 0,-1-1 0,-5-4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55.8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24575,'8'3'0,"-4"2"0,3 6 0,-6-2 0,3 3 0,-4-4 0,0 4 0,0-3 0,4 2 0,-4-3 0,4 4 0,-4-3 0,0 3 0,0-4 0,0 4 0,4-3 0,0 2 0,1-6 0,-2-2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4:58.4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154 0 24575,'5'12'0,"-2"-3"0,-3 2 0,0-2 0,5 11 0,-3-9 0,3 22 0,-5-22 0,0 13 0,0-3 0,4-3 0,-4 7 0,4-9 0,-4-3 0,0 2 0,4-3 0,0 1 0,1 2 0,-2-6 0,-3 3 0,0-4 0,0 4 0,0-3 0,0 6 0,0-3 0,0 1 0,5 11 0,-3-13 0,3 9 0,-5-12 0,0 0 0,0 4 0,4-3 0,-3 3 0,2-4 0,-3 3 0,0-2 0,0 3 0,0-11 0,0-2 0,0-7 0,0-12 0,0 9 0,-7-13 0,5 15 0,-9-3 0,7 4 0,-4 0 0,0 0 0,0 3 0,0 2 0,0 3 0,-4 0 0,3 0 0,-3 0 0,4 0 0,-3 0 0,2 0 0,-3 0 0,4 3 0,-4-2 0,3 6 0,-2-2 0,2 7 0,1 0 0,0 1 0,0-2 0,4-3 0,0 4 0,4-3 0,0 3 0,0-4 0,0 3 0,0-2 0,0 3 0,0-4 0,4 0 0,-3 0 0,6 0 0,-3 1 0,4-5 0,0 3 0,1-6 0,-1 3 0,3-4 0,-2 0 0,3 0 0,-4 0 0,12 0 0,-5 0 0,6-4 0,-9 0 0,-4-1 0,0-2 0,0 6 0,4-6 0,-3 2 0,-1 1 0,-5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00.9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0 24575,'0'24'0,"0"0"0,3-12 0,-2 4 0,3 9 0,-4-10 0,7 9 0,-5-12 0,5 1 0,-7 2 0,0-2 0,0-1 0,0 0 0,5 8 0,-4-5 0,5 10 0,-6-9 0,3 0 0,-2 0 0,3 0 0,-4-3 0,0 11 0,0-13 0,0 9 0,0-8 0,0-3 0,0 3 0,0 8 0,0-9 0,0 9 0,0-12 0,0-10 0,0 0 0,0-10 0,0 1 0,0 2 0,0-3 0,0 4 0,0-4 0,0 3 0,0-2 0,-4 2 0,0 1 0,-1 0 0,-2 0 0,6 0 0,-6-4 0,6 4 0,-6-4 0,2 7 0,-3 2 0,0 3 0,0 0 0,-12 0 0,9 0 0,-24 3 0,23 2 0,-10 3 0,14 4 0,0-3 0,3 2 0,2 1 0,3-3 0,0 3 0,0-4 0,0 3 0,0-2 0,0 3 0,0-4 0,0 4 0,0-3 0,3 2 0,2-3 0,6 0 0,-2 0 0,3 1 0,-4-1 0,0-4 0,0 0 0,0-4 0,0 0 0,1 0 0,2 0 0,-5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1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24575,'0'-20'0,"1"-1"0,0 1 0,8-36 0,-7 51 0,-1 0 0,0 0 0,1-1 0,0 1 0,0 0 0,1 1 0,-1-1 0,1 0 0,0 1 0,0-1 0,1 1 0,-1 0 0,1 0 0,0 1 0,0-1 0,0 1 0,1 0 0,-1 0 0,8-4 0,-11 6 0,0 1 0,0 0 0,0-1 0,0 1 0,1-1 0,-1 1 0,0 0 0,0 0 0,0 0 0,0 0 0,1 0 0,-1 0 0,0 0 0,0 0 0,0 0 0,0 1 0,1-1 0,-1 0 0,0 1 0,0-1 0,0 1 0,0-1 0,1 2 0,0-1 0,0 1 0,-1 0 0,1 0 0,-1-1 0,1 1 0,-1 0 0,0 0 0,0 0 0,0 1 0,2 3 0,0 3 0,-1 0 0,0 1 0,0-1 0,0 16 0,-3-14 0,1-1 0,-1 0 0,-1 0 0,0 0 0,0 0 0,-1 0 0,-8 18 0,0 3 0,0 0 0,1 1 0,-6 41 0,14-64 0,0 0 0,-1 0 0,0-1 0,-5 11 0,0 0 0,16-25 0,1 1 0,0 0 0,0 0 0,15-6 0,16-1-1365,-24 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76 24575,'-8'0'0,"0"3"0,0 2 0,0-1 0,0 3 0,3 2 0,-2 0 0,6 6 0,-2-3 0,3 1 0,-4 2 0,3-6 0,-2 3 0,3-1 0,0-2 0,0 7 0,0-7 0,0 2 0,0-3 0,0 4 0,3-3 0,2-1 0,3-4 0,0-4 0,3 0 0,-2 0 0,3 0 0,-4 0 0,12-6 0,-8 2 0,10-18 0,-18 10 0,2-8 0,-6 8 0,3 0 0,-2-1 0,3-2 0,-4 2 0,0 1 0,0-12 0,0 9 0,0-9 0,0 7 0,0 5 0,0-3 0,0 2 0,-4 0 0,0 5 0,-4 5 0,0 3 0,0 0 0,-4 0 0,3 0 0,-3 0 0,4 0 0,-12 5 0,9 0 0,-6 5 0,10-2 0,6-4 0,-3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31.6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24575,'-8'3'0,"4"2"0,0 3 0,4 0 0,0 0 0,0 12 0,0-8 0,0 20 0,0-17 0,-10 18 0,7-18 0,-8 5 0,6 1 0,4-10 0,-4 13 0,5-12 0,0 1 0,0-2 0,-4-2 0,3 2 0,-3-2 0,4 3 0,0-4 0,0 4 0,-3-3 0,2 6 0,-3-3 0,4 1 0,0-1 0,0-4 0,-7 3 0,5-2 0,-5 3 0,4 0 0,2-3 0,-6 6 0,6-6 0,-3 6 0,4-6 0,-4 3 0,4-4 0,-4-4 0,4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34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150 69 24575,'-1'-20'0,"3"8"0,-11-8 0,5 12 0,-8 4 0,3 0 0,-2 4 0,2 0 0,-2 0 0,2 0 0,-3 0 0,4 4 0,0 0 0,0 4 0,0 0 0,0 0 0,0 4 0,3-3 0,-2 3 0,6-4 0,-2 3 0,3-2 0,0 3 0,0-4 0,0 4 0,0-3 0,0 2 0,0-3 0,0 4 0,0-3 0,3 3 0,2-8 0,3 0 0,0-4 0,0 0 0,4 0 0,-4 0 0,4 0 0,-4 0 0,0 0 0,0 0 0,0 0 0,1 0 0,-1 0 0,3-4 0,-2 0 0,3-4 0,-4-4 0,-4 3 0,0-3 0,-4 4 0,0-3 0,4 2 0,-3-3 0,2 4 0,-3 0 0,0 0 0,0 0 0,0 0 0,7 3 0,-5 5 0,9 5 0,-10 3 0,2 3 0,-3-2 0,0 3 0,4-4 0,2 12 0,3-5 0,0 6 0,-1-9 0,-3-4 0,2 0 0,-6 0 0,6 4 0,1 0 0,1 1 0,3-1 0,-8-8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36.6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39 24575,'0'8'0,"0"0"0,0 0 0,0 12 0,0-9 0,0 10 0,0-10 0,0-2 0,0 3 0,0-4 0,0 4 0,0-3 0,3 2 0,-2-3 0,3 4 0,-1 1 0,-2-1 0,6 0 0,-2-8 0,3 0 0,0-4 0,0 0 0,13-5 0,-10 0 0,9-5 0,-12 2 0,4 0 0,-3 0 0,4-13 0,-4 10 0,7-21 0,-6 17 0,1-18 0,-3 18 0,-2-18 0,-1 22 0,0-9 0,-1 12 0,0 0 0,1 10 0,-2 4 0,-3 6 0,0 12 0,0-9 0,0 10 0,0-9 0,0 26 0,0-19 0,0 28 0,0-32 0,0 14 0,0-15 0,0 16 0,0-16 0,0 16 0,0-16 0,0 7 0,0-13 0,0 0 0,0-4 0,0 4 0,-3 0 0,2 13 0,-3-10 0,4 5 0,0-12 0,-3 4 0,2-3 0,-3 6 0,4-2 0,-4-1 0,4 0 0,-4-4 0,4 3 0,-4-2 0,0 3 0,-4-4 0,0 4 0,0-3 0,-4 3 0,3-4 0,-3-4 0,1 0 0,2-4 0,-3 0 0,4 0 0,-4 0 0,3-4 0,-2 0 0,6-4 0,-2-1 0,6-2 0,-2 2 0,3-3 0,0 4 0,-4 0 0,3 0 0,-3 0 0,4 0 0,0 0 0,0-4 0,0 3 0,0-3 0,0 4 0,0-3 0,4 2 0,-3-3 0,10 0 0,-10 3 0,10-6 0,-6 6 0,-1-3 0,3 1 0,-2 2 0,3 1 0,0 1 0,0 6 0,4-3 0,-3 1 0,2 2 0,-3-3 0,4-3 0,1 1 0,-1-5 0,0 3 0,-4 3 0,0-2 0,-3 6 0,-2-2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39.5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17 211 24575,'12'0'0,"0"0"0,-4 0 0,0 0 0,4 0 0,-3 0 0,2 0 0,-2-4 0,-1 3 0,0-2 0,0 3 0,0 0 0,3-4 0,-2-1 0,7-3 0,-7 0 0,2 0 0,-3 4 0,0-3 0,1 2 0,-1-3 0,-4 0 0,3-4 0,-6 0 0,3-1 0,-4-2 0,0 6 0,0-3 0,0 4 0,0-4 0,0 4 0,-4-4 0,0 4 0,-4 3 0,0-2 0,-1 6 0,-2-2 0,2 3 0,-3 0 0,4 0 0,-4 0 0,3 0 0,-6 0 0,3 3 0,-1-2 0,-2 10 0,6-6 0,-3 7 0,4-4 0,-4 4 0,3-3 0,1 2 0,-2 1 0,8 1 0,-5-1 0,7 3 0,-4-2 0,3-1 0,-2 12 0,3-12 0,0 8 0,0-9 0,3 2 0,2 3 0,-1-3 0,3 2 0,1-10 0,5 6 0,0-10 0,2 3 0,-6-4 0,2 0 0,-2 0 0,11 0 0,-9 0 0,9 0 0,-8 0 0,-3 0 0,6 0 0,-2 0 0,-1 0 0,0-4 0,-4 0 0,4-1 0,-3 1 0,2 4 0,-6 0 0,-2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41.4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24575,'4'-1'0,"4"6"0,-8 4 0,4 15 0,-4-13 0,0 9 0,0 0 0,0-8 0,0 8 0,0 0 0,0-9 0,0 22 0,0-22 0,0 13 0,0-12 0,0 1 0,0-1 0,0-4 0,0 0 0,0 0 0,0 0 0,0 0 0,0 0 0,0 4 0,0 0 0,0 1 0,0 2 0,0-25 0,0 9 0,0-19 0,0 0 0,0 9 0,0-10 0,0 13 0,0-3 0,0 2 0,0-3 0,0 4 0,0-4 0,4 0 0,0-1 0,4 1 0,0 4 0,0-3 0,0 5 0,1-5 0,-1 7 0,0-1 0,3 2 0,-2 3 0,7-7 0,-4 5 0,1-5 0,-2 3 0,10 3 0,-10-6 0,5 6 0,-12-2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42.9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170 1 24575,'-8'0'0,"-4"0"0,3 0 0,-3 0 0,4 0 0,-3 0 0,2 0 0,-7 0 0,7 0 0,-6 0 0,6 3 0,-2-2 0,-1 10 0,3-6 0,-3 7 0,8 8 0,0-8 0,4 8 0,0-8 0,4 0 0,0 1 0,4-2 0,-3-3 0,2 0 0,-3 1 0,5-5 0,-1 3 0,0-6 0,3 3 0,-2-4 0,3 0 0,-4 0 0,4 0 0,-3 0 0,2 0 0,-3 0 0,13 5 0,-7 3 0,8 3 0,-14 1 0,-5-1 0,-3-2 0,0 3 0,0 8 0,0-8 0,0 8 0,0 0 0,0-5 0,0 6 0,0-6 0,0-6 0,-3 3 0,-2-8 0,-3 0 0,0-4 0,0 4 0,-12-3 0,9 6 0,-10-6 0,10 2 0,2 1 0,-3 0 0,8 1 0,0-2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46.8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24575,'8'-1'0,"0"2"0,0 11 0,-4-3 0,4 2 0,-8 9 0,11-5 0,-4 19 0,12-7 0,-11 8 0,10-8 0,-11 7 0,5-16 0,0 15 0,3-6 0,0 0 0,-3-6 0,-1-5 0,1 5 0,-2-6 0,11 17 0,-11-21 0,9 13 0,-7-11 0,1-1 0,2 0 0,7-2 0,-4 2 0,7 2 0,-1 6 0,-5-3 0,6 2 0,-9-6 0,8 5 0,-9-8 0,18 7 0,-10-2 0,4-3 0,-2 3 0,0-11 0,-7 4 0,15 3 0,-18-5 0,9 8 0,-3-13 0,-6 3 0,18-4 0,-19 3 0,7-2 0,3 3 0,-13-4 0,22 5 0,-22-3 0,39 20 0,-30-18 0,48 29 0,-45-25 0,46 26 0,-50-22 0,22 5 0,-32-13 0,3-4 0,-4-4 0,-11 0 0,5-1 0,-9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48.2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1 24575,'-4'8'0,"0"0"0,4 0 0,0 0 0,0 12 0,0-5 0,-3 10 0,2-9 0,-3 9 0,4-10 0,0 5 0,0-12 0,-4 0 0,4 0 0,0-7 0,0-14 0,4-28 0,-4 17 0,0-10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49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24575,'8'0'0,"0"0"0,0 9 0,1-1 0,-1 0 0,3-4 0,2 7 0,-1-6 0,4 7 0,-7-4 0,2-3 0,1 5 0,-3-4 0,3 5 0,-4-6 0,0-2 0,0 1 0,0-3 0,0 3 0,0-4 0,0 0 0,0 3 0,0 2 0,0 3 0,0-4 0,1 3 0,-5-6 0,0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2.0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24575,'-8'3'0,"0"2"0,0 3 0,3 4 0,2 0 0,3 1 0,0 2 0,0-6 0,0 3 0,0-4 0,0 3 0,0-2 0,3 3 0,2-4 0,3 4 0,3 0 0,-2-3 0,3-2 0,0-7 0,-3 0 0,6 4 0,-3-3 0,1 2 0,-1-3 0,-4 0 0,3 0 0,-2 0 0,3-3 0,-4-2 0,0-3 0,-3 0 0,2 0 0,-3 0 0,4 0 0,-3 0 0,2 0 0,-6-4 0,3 3 0,-4-2 0,0 2 0,0-2 0,0 2 0,0-3 0,0 4 0,-8-4 0,3 3 0,-7-2 0,1 6 0,2 5 0,-3 5 0,4 3 0,3-4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24575,'4'8'0,"0"1"0,-4-1 0,0 3 0,-4 2 0,0-1 0,-6 12 0,2-9 0,-15 36 0,8-28 0,-9 28 0,-10-15 0,16-7 0,-18 32 0,23-42 0,1 19 0,4-30 0,-4 4 0,6-10 0,-1 0 0,7-22 0,0 12 0,0-7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3.7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44 24575,'0'8'0,"0"0"0,0 0 0,0 12 0,0-9 0,0 10 0,0-10 0,5 10 0,-4-2 0,5 2 0,-6-9 0,3-4 0,2 0 0,3 3 0,0-2 0,0 7 0,0-4 0,0-3 0,0-2 0,0-7 0,4 0 0,-3 0 0,6-3 0,-6-2 0,3 1 0,-4-3 0,4-1 0,-3-1 0,15-33 0,-12 23 0,11-32 0,-18 33 0,5-16 0,-9 16 0,12-7 0,-11 9 0,8 0 0,-16 10 0,8 4 0,-9 10 0,7 3 0,-4 2 0,3 3 0,-6-3 0,6 2 0,-2-3 0,3 13 0,0-10 0,0 9 0,0-12 0,0 5 0,0-5 0,0 3 0,0-2 0,0 0 0,0 2 0,0-6 0,3 2 0,2-6 0,-1-2 0,0-3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5.1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24575,'0'8'0,"0"12"0,0-9 0,0 10 0,0-1 0,0-5 0,0 18 0,0-15 0,0 7 0,0-9 0,0 9 0,0-7 0,0 16 0,0-16 0,0 3 0,0 3 0,0-9 0,0 10 0,0-9 0,0-3 0,0 2 0,0-6 0,0 2 0,0-2 0,0 2 0,0-2 0,0 3 0,0 8 0,0-9 0,0 10 0,0-13 0,0 3 0,0 2 0,0-1 0,0 4 0,0-7 0,0 2 0,0-3 0,4 1 0,1-1 0,3 0 0,0 0 0,0 0 0,0-4 0,0 0 0,0-4 0,0 0 0,-3 0 0,-2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6.2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50 24575,'8'0'0,"4"0"0,9 0 0,-2 0 0,14 0 0,12 0 0,-14 0 0,20-6 0,-33 1 0,7-4 0,-9 4 0,1-6 0,-1 6 0,-4-3 0,0 8 0,-8 1 0,0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7.2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136 0 24575,'0'21'0,"0"20"0,0-10 0,0 20 0,-3-33 0,2 4 0,-8 1 0,7-8 0,-3 10 0,5-9 0,0 9 0,-3-10 0,2 9 0,-3-3 0,4-7 0,-5 19 0,4-18 0,-5 18 0,6-18 0,-10 17 0,7-20 0,-7 8 0,10-12 0,0 0 0,-4 4 0,3-3 0,-3 6 0,4-2 0,0-1 0,0 0 0,0-4 0,-5 12 0,0-9 0,-8 6 0,4-17 0,1-8 0,1-5 0,1-11 0,1 12 0,-1-3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5:59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24575,'12'0'0,"-3"0"0,2 0 0,-2 0 0,2 0 0,-2 4 0,3 0 0,-4 4 0,-4 0 0,0 0 0,0 1 0,-4-1 0,4 0 0,7 12 0,-9-9 0,12 13 0,-13-15 0,3 6 0,-1-2 0,-2-1 0,8 12 0,-7-13 0,3 10 0,-5-10 0,3 2 0,2 0 0,-1 2 0,0-6 0,-4 2 0,0-2 0,-4 2 0,0-2 0,-4 3 0,0-8 0,0 0 0,-4-1 0,-1-2 0,1 3 0,0 0 0,4-4 0,-4 11 0,4-9 0,-4 5 0,4-7 0,0 4 0,0-3 0,0 2 0,-1-3 0,1 0 0,-3 0 0,2 0 0,1 0 0,4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6:02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0 24575,'0'12'0,"0"1"0,-3-1 0,2 0 0,-3-4 0,4 4 0,0-3 0,0 2 0,0-3 0,0 4 0,0-3 0,0 3 0,0 8 0,0-9 0,0 9 0,0-12 0,0 4 0,4-3 0,0 3 0,4-4 0,4 4 0,-3-4 0,3 4 0,-4-4 0,0 0 0,0-3 0,0 2 0,0-3 0,0 5 0,0-5 0,0 0 0,0-4 0,0 0 0,13-6 0,-10 1 0,13-4 0,-15 4 0,2-2 0,1-1 0,1-5 0,-1 1 0,3-3 0,-9 6 0,5-3 0,-5-8 0,2 8 0,2-8 0,-6 8 0,0 4 0,0-4 0,-3 4 0,6-4 0,-6 0 0,2-1 0,-3-2 0,0 6 0,0-3 0,0 4 0,0-4 0,0 3 0,0-2 0,0 10 0,0 2 0,0 7 0,0 3 0,0-2 0,0 3 0,0 0 0,0 0 0,0 1 0,0-1 0,0-1 0,0-2 0,-3 6 0,2-2 0,-3 0 0,4-2 0,0-3 0,-10 13 0,7-10 0,-8 9 0,11 0 0,0-8 0,0 8 0,0-9 0,0-2 0,0 3 0,-3-4 0,2-7 0,-3 2 0,4-7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6:03.7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1 24575,'0'23'0,"0"-2"0,0-1 0,0-9 0,0 13 0,0-3 0,0-6 0,0 17 0,0-21 0,0 13 0,0-11 0,0 3 0,0 9 0,0-10 0,0 9 0,0-12 0,0 4 0,0 9 0,0-10 0,0 35 0,0-34 0,0 51 0,0-51 0,-4 25 0,3-28 0,-2 0 0,3-2 0,0-3 0,0 4 0,0-3 0,0 3 0,0-4 0,0 3 0,0 2 0,0 0 0,0 10 0,0-11 0,0 20 0,0-21 0,0 10 0,0-13 0,5 12 0,0-9 0,4 6 0,0-14 0,-1-3 0,0 0 0,0 0 0,0-3 0,0 2 0,4-6 0,-3 2 0,6 1 0,-6 0 0,2 1 0,-2-2 0,-5-3 0,0 3 0,-4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6:04.8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24575,'-1'8'0,"32"5"0,-15-4 0,22 0 0,-18-5 0,-5-4 0,10 4 0,-13-3 0,3 2 0,-2-3 0,-1 0 0,0 0 0,-4 0 0,13-5 0,-10 4 0,9-5 0,-8 6 0,-3 0 0,2 0 0,-3 0 0,0-3 0,0 2 0,4-3 0,-3 1 0,6 2 0,-6-3 0,3 1 0,-4 2 0,-3-3 0,-2 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03.0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 9 24575,'-8'-4'0,"0"0"0,0 4 0,0 0 0,0 4 0,0-4 0,0 4 0,0 0 0,-1 0 0,1 4 0,-3 0 0,2 4 0,1-3 0,1 6 0,6-2 0,-3-1 0,0 4 0,4-4 0,-4 1 0,4-2 0,0 10 0,0-10 0,0 9 0,0-12 0,0 4 0,0-3 0,0 2 0,0-2 0,0 2 0,0-2 0,0 3 0,0-4 0,5 12 0,4-5 0,1 6 0,-2-9 0,0-4 0,-4 0 0,4 0 0,0 0 0,4 4 0,0-3 0,1 2 0,-1-6 0,-4-2 0,3-3 0,-2 0 0,3 0 0,8 0 0,-8 0 0,8 0 0,-12 0 0,4 0 0,0-7 0,1 2 0,-2-7 0,-3 4 0,1 0 0,-5-4 0,3 3 0,-6-6 0,6 6 0,-6-2 0,3 2 0,1-11 0,-4 9 0,5-9 0,-6 8 0,0 3 0,0-3 0,0-8 0,0 9 0,0-9 0,0 12 0,0-4 0,0 3 0,-4-6 0,-2-6 0,-3 6 0,0-6 0,1 13 0,-4 4 0,-1-7 0,1 6 0,0-7 0,4 8 0,0 0 0,0 4 0,0 0 0,-4 0 0,7 0 0,-2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04.9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24575,'4'12'0,"0"-3"0,-4 2 0,0-2 0,0 2 0,0 2 0,3 3 0,-2 0 0,3 0 0,-4 0 0,0-3 0,5 11 0,-4-9 0,5 6 0,-6-10 0,0 10 0,0-10 0,0 9 0,0-8 0,0-3 0,0 2 0,0-2 0,0 2 0,0-2 0,0 6 0,0-2 0,0 0 0,0-2 0,0-3 0,0 4 0,0-3 0,0 3 0,0-4 0,0 3 0,0-2 0,0 3 0,0-4 0,0 4 0,0-3 0,0 2 0,0-3 0,3-3 0,5-9 0,-2 3 0,1-7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3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118 179 24575,'-8'-1'0,"0"2"0,0 7 0,4 4 0,-7 0 0,4 13 0,-2-10 0,0 9 0,8-12 0,-6 5 0,-1-1 0,3-4 0,-2 4 0,7-7 0,0 14 0,0-11 0,0 8 0,0-8 0,3 0 0,2 1 0,3-2 0,0-6 0,4 6 0,9-10 0,-7 7 0,7-8 0,-13 0 0,4 0 0,-4-4 0,4-1 0,-4-3 0,-3 0 0,2-3 0,-6 2 0,2-7 0,-3 7 0,8-6 0,-7-6 0,7 3 0,-8-7 0,0 9 0,0-9 0,0 7 0,0-33 0,0 28 0,-6-28 0,1 32 0,-32-39 0,23 33 0,-22-17 0,25 34 0,2 8 0,-3 0 0,4 4 0,-4 4 0,0 5 0,-1 3 0,0 9 0,8-14 0,0 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07.5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73 24575,'-1'-11'0,"2"2"0,7-3 0,0 8 0,0-4 0,0 7 0,0-6 0,4 6 0,-3-2 0,3-1 0,-4 0 0,3-1 0,-2 2 0,3 3 0,-4 0 0,4 0 0,-3 0 0,2 0 0,-2 0 0,-1 3 0,0 2 0,0 3 0,-4 0 0,0 0 0,-1 0 0,-2 0 0,3 4 0,-4-3 0,0 2 0,0-3 0,0 4 0,0-3 0,0 3 0,0 8 0,0-9 0,-4 13 0,-2-3 0,-2-2 0,-2 2 0,5-10 0,-2 1 0,3-3 0,-4-1 0,-4-1 0,3-6 0,-3 6 0,4-2 0,-3 3 0,2-3 0,-3 2 0,0-3 0,-9 6 0,6-2 0,-5 2 0,12-2 0,0-3 0,7-2 0,5-3 0,5 0 0,3 0 0,8 0 0,-8 0 0,8 0 0,-12 0 0,4 0 0,-3 0 0,6 0 0,-3 0 0,1 0 0,-1 0 0,-4 0 0,3 0 0,2 0 0,-1 0 0,4 0 0,-7 0 0,2 0 0,-3 0 0,4 0 0,-3 0 0,3 0 0,-4 0 0,-4 0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09.8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 57 24575,'8'-5'0,"13"-9"0,-10 12 0,13-12 0,-15 9 0,6 1 0,-3-4 0,1 8 0,2-4 0,-6 4 0,3 0 0,-4 0 0,4 0 0,-3 4 0,-1 0 0,-5 4 0,-3 0 0,0 12 0,0-8 0,0 8 0,0-12 0,0 4 0,-3 0 0,-2 1 0,-3 2 0,-4-2 0,3-1 0,-2 0 0,-1-1 0,3-2 0,-3 3 0,4-4 0,0 0 0,-3 4 0,2-3 0,-3 3 0,4-4 0,3 0 0,2-7 0,10-6 0,-2 0 0,11-10 0,-4 14 0,4-10 0,-3 10 0,2-3 0,-6 1 0,3 2 0,-4-3 0,0 8 0,4 4 0,-7 1 0,2 6 0,-7-6 0,0 3 0,0-4 0,0 4 0,0-4 0,0 4 0,0-4 0,0 4 0,0-3 0,0 3 0,0-4 0,-5 12 0,0-9 0,-5 13 0,2-11 0,0-5 0,0 3 0,-4-3 0,3-2 0,-6 8 0,6-9 0,-6 4 0,6-2 0,-3-6 0,1 6 0,2-6 0,-7 9 0,7-4 0,-6 2 0,6-5 0,-3-6 0,8 2 0,0-3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12.1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0 24575,'0'21'0,"-2"-10"0,-4 13 0,-1-12 0,2 4 0,-3 1 0,0-5 0,0 0 0,4 0 0,-3-3 0,-2 6 0,1-6 0,-4 6 0,4-2 0,-4-1 0,3 0 0,1-4 0,1 0 0,2 0 0,-3 0 0,0 0 0,0 0 0,0 0 0,0 0 0,-4 4 0,3-3 0,-2 3 0,3-4 0,7 0 0,5-4 0,9 0 0,12-4 0,-11 0 0,19 0 0,-18 0 0,18 0 0,-18-4 0,9 3 0,-3-2 0,-6 3 0,17 0 0,-21 0 0,13 0 0,-3 0 0,-6 0 0,9 0 0,-11 0 0,-1 0 0,0 0 0,-1 0 0,-2 0 0,3 0 0,-4 0 0,4 0 0,-3 0 0,2 0 0,-2 0 0,2 0 0,-2 0 0,3 0 0,-4 0 0,0-4 0,-4 3 0,0-2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13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 1 24575,'-4'8'0,"-3"0"0,6 3 0,-3-2 0,4 7 0,0-4 0,-10 13 0,7-7 0,-11 7 0,9-12 0,1 11 0,-3-10 0,6 20 0,-10-16 0,6 7 0,-7-9 0,4 0 0,-7 9 0,5-10 0,-5 9 0,7-12 0,0 4 0,0-3 0,0-2 0,0 1 0,0 1 0,3 3 0,-2-4 0,2 0 0,-3-4 0,0 0 0,4 0 0,-3-3 0,6-5 0,-3-5 0,4 1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14.9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253 0 24575,'0'8'0,"4"0"0,-3 0 0,2 0 0,-3 0 0,0 1 0,0 2 0,0-2 0,0 3 0,0-4 0,0 12 0,0-9 0,0 22 0,0-22 0,0 9 0,0-12 0,0 4 0,0-3 0,0 3 0,0-4 0,0 3 0,-3-2 0,2 3 0,-6-4 0,6-7 0,-3-2 0,8-7 0,0 0 0,8 0 0,-3 3 0,6-5 0,-6 4 0,6-2 0,-6 1 0,7 6 0,-7-6 0,2 6 0,-3-3 0,0 4 0,4-7 0,-3 6 0,3-7 0,-4 12 0,0 0 0,0 4 0,-4 1 0,7 2 0,-9-2 0,5 6 0,-7-6 0,0 3 0,0-4 0,0 4 0,-9 66 0,0-46 0,-5 46 0,-5-54 0,6-13 0,-3 10 0,1-10 0,-24 3 0,7 1 0,-12-2 0,-15 24 0,38-26 0,-37 25 0,47-31 0,-13 1 0,3 3 0,7-4 0,-7 5 0,13-10 0,4 0 0,0-8 0,4-4 0,0 6 0,0-1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16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0 141 24575,'9'-4'0,"-1"0"0,3 1 0,-2-2 0,3-3 0,-4 4 0,0 0 0,0 0 0,4 3 0,-3-6 0,2 6 0,1-9 0,-3 8 0,3-5 0,-4 7 0,0 0 0,4-4 0,-3 3 0,2-6 0,-3 6 0,13-8 0,-10 8 0,9-8 0,-12 5 0,0-5 0,0 5 0,0-3 0,0 2 0,4 1 0,-3 0 0,3 1 0,-8 2 0,0-3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18.8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 1 24575,'-5'8'0,"-2"0"0,6 0 0,-6 0 0,6 4 0,-6-3 0,3 2 0,-4-3 0,3 4 0,-2-3 0,6 3 0,-6-4 0,6 12 0,-6-9 0,2 10 0,1-10 0,0-2 0,1 3 0,2-4 0,-3 4 0,4-3 0,-3 6 0,2-3 0,-3 1 0,4-1 0,0-4 0,0 0 0,0 0 0,0 0 0,0 0 0,0 0 0,0 4 0,0-3 0,0 2 0,0-3 0,0 1 0,0-1 0,0 0 0,0 0 0,4 3 0,0-2 0,4 3 0,0-4 0,0 0 0,0-3 0,4-2 0,-3-3 0,6 0 0,-6 0 0,3 0 0,-4 0 0,4 0 0,-3 0 0,6-3 0,-6-2 0,6-6 0,-9-2 0,1 0 0,-7 2 0,0 3 0,0-4 0,-4-1 0,0-3 0,-1 4 0,-2 0 0,6 4 0,-6 0 0,2 0 0,-3 0 0,0 0 0,0 0 0,0 3 0,-4 2 0,3 3 0,-6-4 0,6 3 0,-2-6 0,13 2 0,4-6 0,3 5 0,-2-1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21.8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24575,'4'9'0,"-4"-1"0,-4 0 0,-4 0 0,3 0 0,-2 0 0,6 0 0,-6 0 0,6 4 0,-6-3 0,2 2 0,-3-3 0,0 1 0,4-1 0,0 0 0,0 0 0,4-4 0,-4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24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0 24575,'-10'23'0,"4"1"0,2-11 0,4-1 0,-3 4 0,2-7 0,-3 2 0,4-3 0,-3 4 0,2-3 0,-6 6 0,6-2 0,-3-1 0,4-4 0,0-4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25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72 24575,'8'0'0,"4"0"0,-3 0 0,3 0 0,-1-7 0,-2 5 0,7-5 0,-7 4 0,6 2 0,-3-3 0,1 1 0,2 2 0,-6-3 0,3 4 0,-4-4 0,4 4 0,-3-4 0,2 4 0,10-11 0,-10 9 0,13-9 0,-12 11 0,4-3 0,-3 2 0,2-3 0,-6 8 0,-4 0 0,-3 4 0,-5 4 0,3 1 0,-4 3 0,3 0 0,-6-4 0,6 0 0,-2 8 0,-8 4 0,8-1 0,-11 1 0,8-3 0,-2-2 0,-2 5 0,2-8 0,0 1 0,-2 7 0,1-5 0,-5 32 0,5-32 0,-6 31 0,6-39 0,3 22 0,-1-22 0,6 9 0,-10-8 0,6 1 0,-3 3 0,1 0 0,2 0 0,-6 0 0,2-3 0,-5 11 0,6-10 0,2 8 0,-5-7 0,6-3 0,-4 1 0,2-1 0,6-12 0,-2 3 0,3-6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24575,'-12'4'0,"3"4"0,-6 5 0,3 3 0,-23 18 0,18-17 0,-34 34 0,38-37 0,-20 19 0,20-21 0,1 1 0,-4 2 0,4-2 0,-4-1 0,3 0 0,-2 0 0,6-3 0,1-5 0,4-1 0,4-7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28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150 37 24575,'0'11'0,"0"-2"0,0 3 0,3-4 0,2 0 0,3 4 0,0-3 0,2 15 0,2-10 0,-2 8 0,-2-7 0,0-6 0,-4 6 0,6 6 0,2-6 0,-1 5 0,-3-8 0,-1-3 0,-3 6 0,4-6 0,0 3 0,-3-4 0,2 4 0,-2 0 0,6 4 0,-5-3 0,6 11 0,-5-1 0,-1 0 0,3-2 0,-8-10 0,3 2 0,-4 0 0,0-2 0,10 10 0,-7-10 0,7 9 0,-10-12 0,0 4 0,0-3 0,0 2 0,0-3 0,0 4 0,-3-3 0,-5 6 0,-5-9 0,1 4 0,-12-9 0,13 3 0,-10-4 0,13 0 0,-4 0 0,3 0 0,-6 0 0,3 0 0,-1 0 0,1-4 0,4 0 0,4-4 0,-3 0 0,6 0 0,-10-4 0,6-1 0,-3 1 0,0-3 0,8 6 0,-4-3 0,4 4 0,4 0 0,0 0 0,4-4 0,0 3 0,12-10 0,-8 10 0,11-10 0,-10 10 0,12-4 0,2-3 0,-4 8 0,10-7 0,-19 10 0,20-7 0,-19 4 0,5-2 0,0 0 0,-9 2 0,10-2 0,-13 2 0,0 3 0,0-2 0,0 3 0,0-4 0,-3 0 0,-2-1 0,-3 1 0,4 0 0,-3-3 0,2 2 0,-3-3 0,0 4 0,0-12 0,0 8 0,0-8 0,0 9 0,0 2 0,0-3 0,-3 4 0,-4-13 0,-1 10 0,-2-5 0,2 8 0,-12 8 0,9-8 0,-40 7 0,14-27 0,-10 18 0,13-20 0,-8 26 0,11 0 0,-14-3 0,24 5 0,-3-5 0,9 7 0,-10 0 0,13 0 0,0 0 0,4 0 0,-4 0 0,3 0 0,-6 0 0,3 0 0,-5 0 0,8 0 0,2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7:31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265 17 24575,'-20'0'0,"9"0"0,-13-4 0,11 4 0,1-4 0,-3 4 0,6 0 0,-3 0 0,4-4 0,0 3 0,-4-2 0,3 3 0,-2 3 0,2 2 0,-11 5 0,9-2 0,-13 6 0,15-6 0,-3 4 0,4 0 0,4-3 0,0 2 0,4-2 0,0 2 0,0-2 0,4 3 0,0-4 0,4 0 0,1 0 0,-1 0 0,0-3 0,0-2 0,0-3 0,12 0 0,-9 0 0,10 0 0,-10 0 0,-2-3 0,3-2 0,-4 1 0,4-4 0,-3 4 0,2-4 0,-3 0 0,0 0 0,1 0 0,2-4 0,-2 3 0,3-3 0,-1 1 0,-5 2 0,5-3 0,-10 11 0,2 6 0,-3 16 0,0-3 0,0 16 0,0 10 0,0-12 0,0 36 0,0-19 0,0 0 0,0 38 0,0-51 0,0 35 0,0-18 0,0-13 0,0 4 0,0-10 0,0-19 0,0 9 0,0-12 0,0 4 0,0-3 0,0 2 0,0-6 0,0-4 0,0-19 0,0 7 0,0-9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2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24575,'0'51'0,"2"-14"0,-3-1 0,-8 62 0,6-81 55,-3 13-765,-4 53 0,10-72-6116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4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24575,'0'2'0,"0"4"0,0 1 0,0 4 0,2 1 0,1 0 0,0 2 0,-1-1 0,0 1 0,-1-1 0,-1 1 0,0-1 0,3 0 0,-1-2-8191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6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24575,'0'2'0,"0"4"0,0 2 0,0 2 0,0 0-8191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7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24575,'0'2'0,"0"3"0,0 3 0,0 2 0,0-1-8191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7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24575,'2'-2'0,"3"-2"0,1 4 0,1 3 0,0 3 0,-1 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8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24575,'0'4'0,"2"5"0,1 1 0,0 1-8191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39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2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24575,'0'-2'0,"2"-1"0,3 0 0,3 1 0,2 0 0,0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76 150 24575,'-11'9'0,"2"-1"0,1 0 0,4 0 0,1 3 0,-2 2 0,1 0 0,-5 10 0,4-11 0,-1 8 0,2 0 0,0-9 0,4 10 0,-4-10 0,4-2 0,0 3 0,0-4 0,0 4 0,0-3 0,4 2 0,0-3 0,4 1 0,4-5 0,0 7 0,1-9 0,2 5 0,-6-7 0,3 0 0,-4 0 0,12 0 0,-9 0 0,13-4 0,-11 0 0,-1-4 0,0-4 0,-7 3 0,3-15 0,-6 13 0,14-22 0,-14 22 0,9-13 0,-11 3 0,0 3 0,0-3 0,0-21 0,0 26 0,0-34 0,0 39 0,0-9 0,-6 0 0,5 8 0,-8-8 0,5 8 0,-4 3 0,-4-2 0,3 6 0,-6 2 0,2-1 0,1 3 0,-4-2 0,7 3 0,-2 0 0,3 0 0,-4 0 0,3 0 0,-3 3 0,4 2 0,4-1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2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24575,'2'0'0,"3"0"0,3 0 0,3 0 0,0 0 0,2 0 0,1 0 0,-3 0-8191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3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24575,'2'0'0,"4"0"0,2 0 0,2 0 0,2 0 0,1 0 0,-2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4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24575,'2'0'0,"3"0"0,3 0 0,2 0 0,2 0 0,1 0 0,0 0 0,-1 0-8191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6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8.6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24575,'0'3'0,"0"2"0,0 3 0,0 2 0,0 2 0,0 1 0,-2 0 0,-1-1-8191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49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24575,'0'3'0,"0"2"0,0 3 0,0 2 0,0 2 0,0 3 0,0 1 0,0 1 0,0-1 0,-2-4 0,-1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0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24575,'0'2'0,"0"4"0,0 2 0,0 2 0,0 2 0,0 1 0,0 0 0,0 1 0,0-1 0,0 1 0,0-3-8191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0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24575,'0'2'0,"0"3"0,0 3 0,0 2 0,0-1-8191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2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2 0,0 2 0,0-1-8191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3.6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24575,'0'3'0,"0"2"0,0 3 0,0 2 0,0 2 0,0 3 0,0 1 0,0 1 0,0-1 0,0-1 0,0-3-8191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24575,'-4'13'0,"0"-2"0,-1-3 0,-2 1 0,6-1 0,-6 3 0,-1 2 0,2 3 0,-8 0 0,9-3 0,-14 11 0,9-13 0,-26 31 0,19-25 0,-18 17 0,19-18 0,0-4 0,4 0 0,0-7 0,4-2 0,0-3 0,3 0 0,2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4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5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24575,'-2'2'0,"-1"3"0,0 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6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24575,'0'3'0,"0"2"0,0 3 0,0 2 0,0 4 0,0 2 0,0 0 0,0 0 0,0-1 0,0 0 0,0-4-8191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7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2 0,0-1-8191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7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7 0,0 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3:58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0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2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3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24575,'2'0'0,"3"0"0,3 0 0,2 0 0,2 0 0,-2 0-8191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4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24575,'0'8'0,"0"4"0,0 0 0,0 1 0,0 11 0,0-10 0,0 20 0,0-16 0,0 16 0,0-16 0,0 7 0,0-9 0,0-4 0,0 12 0,0-13 0,-4 10 0,4-10 0,-8 2 0,7 0 0,-2 2 0,-1-6 0,0 2 0,-1-6 0,2-2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5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6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08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24575,'3'0'0,"2"0"0,3-2 0,2-1 0,2 0 0,1 0 0,-2 2-8191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1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24575,'2'0'0,"3"0"0,3 0 0,3 0 0,-2 0-8191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4:11.8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2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24575,'-4'8'0,"0"0"0,4 0 0,7 4 0,-1-3 0,5 2 0,-3 1 0,0-7 0,0 2 0,4-3 0,1 4 0,3 1 0,-4 3 0,0-4 0,8 7 0,-9-5 0,13 1 0,-15-4 0,3-6 0,-4 3 0,4-4 0,-3 0 0,6 7 0,-2-5 0,-1 5 0,3-7 0,-2 0 0,-1 0 0,0 0 0,-4 0 0,4 0 0,-3 0 0,3-4 0,-4 3 0,12-2 0,-5 3 0,9 0 0,-7-4 0,-1 3 0,0-2 0,0 3 0,0-4 0,0 3 0,9-2 0,-7 3 0,7-4 0,-12 0 0,2-1 0,6 2 0,-6-1 0,9 3 0,-3-3 0,6-6 0,0 7 0,6-18 0,-6 19 0,-3-13 0,26 6 0,-34 3 0,34-2 0,-39 4 0,9 4 0,-8-11 0,-3 9 0,2-5 0,-2 3 0,11-2 0,-5-2 0,9 1 0,-7 0 0,-1-1 0,0 3 0,-4-2 0,0 3 0,0 3 0,-3-2 0,-1 3 0,-5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2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24575,'-1'4'0,"5"3"0,5-2 0,3 3 0,-4 0 0,0 0 0,12 7 0,-8-5 0,12 9 0,-12-10 0,4 6 0,-3-10 0,-2 6 0,1-7 0,-3 1 0,6 6 0,-6-6 0,3 7 0,-4-8 0,0 3 0,-3-2 0,-2 3 0,-3 0 0,0 12 0,0-8 0,0 11 0,0-1 0,-3-4 0,-4 15 0,3 12 0,-5-14 0,4 8 0,1 3 0,-3-27 0,2 23 0,1-30 0,0 0 0,4 1 0,-4-1 0,3-4 0,-2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3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24575,'-12'8'0,"0"-3"0,-1 2 0,1-2 0,4 3 0,0 0 0,-3 0 0,5 0 0,-4 0 0,9 0 0,-3 0 0,4 4 0,0-3 0,0 2 0,0-3 0,0 4 0,0-3 0,0 3 0,4-4 0,2 12 0,2-5 0,2 10 0,2-9 0,-3-4 0,2 0 0,-3-4 0,1 0 0,-1-3 0,0 2 0,0-6 0,3 2 0,-2-3 0,3 0 0,-4 0 0,4-3 0,-3-2 0,-1-3 0,-5-3 0,-3 2 0,0-3 0,0 4 0,0-4 0,0 3 0,0-2 0,0 2 0,0-2 0,0 2 0,0-3 0,0 4 0,0-4 0,0 3 0,0-2 0,-3 3 0,2 3 0,-3 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3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24575,'0'13'0,"0"-1"0,0-4 0,0 12 0,4-9 0,-3 9 0,2-8 0,-3-3 0,4 6 0,-3-2 0,2 0 0,1-2 0,-3-3 0,3 4 0,3 0 0,-2 5 0,3-5 0,-1 0 0,-6-4 0,6 0 0,-6 4 0,10 0 0,-6 1 0,7-5 0,0-5 0,-3-3 0,2-3 0,-2-2 0,-1-3 0,-4 0 0,7-3 0,-9 2 0,10-15 0,-11 9 0,8-6 0,-8 9 0,3-8 0,-4 9 0,3-13 0,-2 15 0,3-3 0,-1 4 0,2 0 0,-1-4 0,4 0 0,-8-1 0,8 2 0,-7 2 0,2 1 0,-3 0 0,4 0 0,4 4 0,-3 4 0,2 4 0,-7 4 0,0 0 0,0 13 0,0-10 0,0 9 0,0 0 0,0-8 0,0 20 0,0-21 0,0 10 0,0-13 0,0 3 0,0-2 0,0 3 0,4-4 0,-3 4 0,6-3 0,-6-1 0,3-5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3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24575,'0'12'0,"0"12"0,0-9 0,0 18 0,0-14 0,0 2 0,0 3 0,0-10 0,0 11 0,0-12 0,0 2 0,0-2 0,0 3 0,0-4 0,0 4 0,0-7 0,0 2 0,0-3 0,0 4 0,0-3 0,0 3 0,0-4 0,0 3 0,0-2 0,0 3 0,0-4 0,0 4 0,0 0 0,0 1 0,0 2 0,0-6 0,0 3 0,0-4 0,0 3 0,3-2 0,-2 3 0,6 0 0,-6-3 0,3 2 0,-4-3 0,0 1 0,0 2 0,4 2 0,0-1 0,4 0 0,-3-4 0,2 0 0,-3 0 0,4 0 0,0-3 0,0-2 0,1-3 0,2-7 0,-2 2 0,-1-3 0,-4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24575,'-4'8'0,"0"0"0,-4 1 0,0-1 0,-4 3 0,0 2 0,-1 3 0,-2 0 0,2 0 0,1-3 0,-4 2 0,7-6 0,-2 3 0,3-4 0,3-7 0,2-2 0,3-4 0,0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24575,'8'8'0,"4"-4"0,-3 0 0,6-4 0,-2 0 0,-1 0 0,4 0 0,-4 0 0,1 0 0,2 0 0,-2 0 0,-1 0 0,0 0 0,-4 0 0,4 0 0,-3 0 0,2 0 0,-3 0 0,4 0 0,-3 0 0,3 0 0,-4-4 0,3 3 0,-2-6 0,3 6 0,-4-6 0,-4 6 0,0-2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4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24575,'0'12'0,"0"0"0,0 4 0,0 9 0,0-7 0,0 16 0,0-7 0,0 8 0,0-8 0,0 24 0,0-19 0,0 9 0,0-17 0,0-3 0,0-6 0,0 5 0,5 0 0,-3-9 0,3 10 0,-5-10 0,0-2 0,0 7 0,0-4 0,0 4 0,0-3 0,0 2 0,0-6 0,0 3 0,0-4 0,0 3 0,0-2 0,0 3 0,0-4 0,0 4 0,0-3 0,0 3 0,0-15 0,0-15 0,0-1 0,0-2 0,0 14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4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44 24575,'9'-8'0,"-1"4"0,3-3 0,-2 6 0,6-3 0,-6 4 0,7-7 0,-4 5 0,4-9 0,1 14 0,-5-2 0,0 7 0,-4 0 0,-4 0 0,0 0 0,-4 4 0,0 0 0,0 1 0,0-1 0,0-4 0,-4 0 0,3 0 0,-6 0 0,3 4 0,-4-3 0,3 2 0,-2-3 0,3 0 0,-5 1 0,1-1 0,0 0 0,-3 3 0,-2-2 0,1 3 0,-4-4 0,7 0 0,-2 0 0,-1 0 0,-1 0 0,1-3 0,0 2 0,11-2 0,6-1 0,7-8 0,-3 3 0,-1-7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5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24575,'8'16'0,"-3"-3"0,-1-2 0,-4 1 0,0 1 0,0-1 0,0 0 0,3 0 0,-2-3 0,3 2 0,-4-3 0,0 4 0,3-3 0,-2 3 0,6-1 0,-6-2 0,3 3 0,3 0 0,-5 0 0,8 1 0,-5-2 0,-1-3 0,5 13 0,0-7 0,1 8 0,-1-11 0,-2-3 0,-3 0 0,8 4 0,-3-6 0,3-3 0,-8-7 0,3-4 0,-2-1 0,3 1 0,0 0 0,-4 0 0,0 0 0,-1 0 0,-2 0 0,7-4 0,-8 0 0,11-4 0,-9 3 0,9-2 0,-10 6 0,2-15 0,1 9 0,-3-18 0,6 18 0,-6-5 0,2 8 0,5 0 0,-7-1 0,7-2 0,-5 6 0,-2-3 0,3 4 0,-1 0 0,2 7 0,-1 2 0,0 7 0,-4 0 0,10 12 0,-7-8 0,11 11 0,-13-10 0,3 0 0,-4-2 0,0-3 0,0 4 0,0-3 0,0 6 0,0-2 0,0-1 0,3 0 0,-2-4 0,3 4 0,-4-3 0,0 2 0,0-3 0,0 4 0,0-3 0,0 3 0,0-4 0,0-4 0,0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5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24575,'-5'8'0,"2"0"0,3 0 0,0 0 0,0 12 0,0-8 0,0 20 0,0-17 0,0 18 0,-4-14 0,3 2 0,-2 3 0,3 17 0,0-10 0,0 20 0,0-32 0,0 14 0,0-18 0,0 9 0,0-12 0,0 4 0,0-3 0,0 2 0,0-6 0,0 3 0,0-4 0,0 3 0,0-2 0,0 3 0,0-4 0,0 4 0,0-3 0,0 6 0,0-2 0,0-1 0,0 0 0,0-4 0,0 4 0,0 0 0,0 1 0,0 2 0,0-2 0,0-1 0,3 3 0,-2-6 0,3 3 0,-4-4 0,5 12 0,0-8 0,5 8 0,-6-8 0,3-4 0,-6 4 0,6-4 0,2 4 0,-1-3 0,4-5 0,-7-5 0,-2-10 0,-3-2 0,0-12 0,0 14 0,0-5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3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24575,'36'0'0,"17"0"0,5 0 0,17 0 0,-17-5 0,13 4 0,-14-13 0,-8 8 0,38-24 0,-60 22 0,33-16 0,-48 19 0,12-5 0,-13 6 0,10-2 0,-10 6 0,-5 0 0,1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0 326 24575,'0'-8'0,"0"-4"0,4 3 0,0-2 0,4 3 0,1 3 0,-1-2 0,3 3 0,2-5 0,-1 1 0,4 0 0,-4 0 0,1 4 0,-2 0 0,10-6 0,-7 3 0,8-8 0,-7 11 0,-6-3 0,6 2 0,-6-3 0,3 0 0,-4 4 0,0 0 0,0 4 0,12-5 0,-9 3 0,10-6 0,-10 7 0,2-7 0,0 4 0,2-4 0,-3 3 0,1 2 0,2-1 0,-6 3 0,6-2 0,-2 3 0,0 0 0,-2 0 0,1 0 0,0 0 0,1 0 0,11-6 0,-13 5 0,13-8 0,-12 5 0,1-4 0,-1 0 0,-4 3 0,3-2 0,-2 6 0,3-2 0,-4 3 0,0-4 0,0-1 0,0 1 0,0 0 0,1 4 0,11-5 0,-9 4 0,9-5 0,-12 3 0,0 2 0,1-6 0,-5 6 0,0-3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24575,'4'-1'0,"3"2"0,-6 7 0,3 0 0,-4 4 0,0 1 0,0-1 0,0 12 0,0-13 0,0 39 0,0-34 0,0 34 0,0-35 0,0 18 0,0-18 0,0 9 0,0-11 0,0-1 0,0 0 0,0-4 0,0 4 0,0-3 0,0 2 0,0-3 0,0 4 0,-4-3 0,0 3 0,3-12 0,2 3 0,11-6 0,-4 3 0,16 5 0,-12-4 0,8 4 0,-12-5 0,0 0 0,4 4 0,-3-3 0,2 2 0,-3-3 0,4 0 0,-3 0 0,3 0 0,-8 0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2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24575,'14'24'0,"-5"-9"0,-4 18 0,-1-19 0,-4 8 0,4 2 0,-4-10 0,0 20 0,8 10 0,-6-16 0,7 14 0,-9-30 0,0 1 0,0-2 0,0-2 0,0 2 0,0-2 0,0 3 0,0-4 0,0-7 0,0-6 0,0-4 0,0-6 0,0 6 0,0-3 0,0 4 0,0-3 0,3-2 0,2 1 0,3 0 0,-4 4 0,0 0 0,-4 0 0,0 0 0,0-4 0,4 3 0,0-6 0,1 2 0,-2 1 0,-3 0 0,4 4 0,0 0 0,1 0 0,2 0 0,-6 0 0,6 0 0,-6-4 0,6 3 0,-6-3 0,6 4 0,-2 0 0,-1 0 0,3 0 0,-2 0 0,3 0 0,0 0 0,0 3 0,0-2 0,0 3 0,4-1 0,-3 1 0,3 1 0,-4 2 0,3-6 0,-2 6 0,6 5 0,-6 1 0,7 10 0,-11-6 0,6 6 0,-7-6 0,1 7 0,-2-7 0,1 2 0,-3-3 0,2 13 0,-3-10 0,0 9 0,0-8 0,0-3 0,0 2 0,0 10 0,0-10 0,0 9 0,0-12 0,0 4 0,0-3 0,0 6 0,0-6 0,0 3 0,0-4 0,4 3 0,1-2 0,3 3 0,0 0 0,-4-3 0,5 15 0,-4-10 0,5 4 0,1-4 0,-2-8 0,7 9 0,-7-6 0,2-1 0,-3-8 0,4-8 0,-3-1 0,7-33 0,-6 27 0,-1-20 0,-5 32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24575,'8'-4'0,"0"0"0,0 4 0,0 0 0,0 0 0,4 0 0,0 0 0,1 0 0,2 0 0,-6 0 0,6-4 0,7-2 0,-8-2 0,10-2 0,-15-2 0,3 3 0,-4-2 0,0 3 0,-4 0 0,4 0 0,-7-1 0,2-2 0,-3 2 0,0-3 0,0 4 0,0-4 0,0 3 0,0-2 0,-3 3 0,-2 0 0,-3 3 0,0 2 0,0 3 0,-4 0 0,3 0 0,-2 0 0,2 0 0,-2 0 0,2 0 0,-3 3 0,4-2 0,-4 3 0,3-1 0,-2 2 0,3 3 0,3 0 0,-2 0 0,6 0 0,-2 0 0,-1 4 0,-1-3 0,1 6 0,0-6 0,1 6 0,2-6 0,-3 3 0,4 0 0,0 0 0,0 1 0,-3-2 0,2-3 0,-3 4 0,4-3 0,0 3 0,0-4 0,0 3 0,0-2 0,0 3 0,0 8 0,0-9 0,4 10 0,0-13 0,4 4 0,-3-3 0,2 2 0,-6-3 0,6 0 0,-6 0 0,6 4 0,-2-3 0,3 3 0,0-4 0,-4 0 0,4 0 0,-4 0 0,8 0 0,-3-3 0,6 5 0,-3-8 0,1 9 0,2-10 0,-6 2 0,3-3 0,-4 0 0,4 0 0,-3 0 0,2 0 0,-3-3 0,-3-2 0,-5-3 0,-1 4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24575,'0'11'0,"-4"2"0,3-1 0,-2 4 0,3-7 0,-4 2 0,3-3 0,-2 4 0,3-3 0,0 3 0,0-4 0,0 3 0,0-2 0,7 7 0,-2-7 0,7 6 0,0-6 0,0-1 0,4-4 0,1-4 0,-5 0 0,0 0 0,-1 0 0,-2 0 0,3 0 0,0-4 0,-3-1 0,2-3 0,-3 0 0,-3 0 0,-1 0 0,-1 0 0,-2-12 0,6 9 0,-6-10 0,3 13 0,-4-12 0,0 9 0,0-9 0,0 8 0,0 3 0,0-3 0,0 4 0,0-4 0,0 3 0,0-2 0,-4 3 0,0 3 0,-4 2 0,-4 3 0,-9 0 0,6 0 0,-5 0 0,8 0 0,-1 0 0,1 0 0,-3 0 0,6 3 0,1-2 0,4 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2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24575,'8'8'0,"-4"0"0,0 0 0,-4 0 0,0 12 0,0-9 0,0 13 0,3-11 0,-2-1 0,3 12 0,-4-9 0,0 6 0,0 3 0,0-13 0,0 10 0,0-10 0,0-2 0,7 6 0,-5-2 0,9 0 0,-7-2 0,4-3 0,0-3 0,0-2 0,0-3 0,4-7 0,-3 5 0,3-8 0,-4 5 0,0 1 0,0-4 0,3 4 0,-2-8 0,3 3 0,-4-2 0,-3 3 0,9-13 0,-12 7 0,9-8 0,-7 11 0,-3 3 0,2-13 0,1 7 0,-3-11 0,2 9 0,1 3 0,-3-2 0,2 6 0,-3-3 0,0 4 0,0-4 0,0 3 0,0 9 0,0 5 0,0 7 0,0 4 0,0-4 0,0 4 0,11 9 0,-9-10 0,9 9 0,-6-3 0,-3-6 0,8 17 0,-9-21 0,8 13 0,-1-11 0,-2 0 0,1-2 0,-3-3 0,0 0 0,1 0 0,2 0 0,-6 1 0,2-1 0,1 0 0,0 0 0,4 0 0,-3-4 0,-2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2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24575,'8'0'0,"4"0"0,-3 0 0,2 3 0,-3 2 0,-3 3 0,2 0 0,-6 4 0,10 0 0,-6 1 0,3 2 0,-1-2 0,-2 3 0,-1 0 0,7 0 0,-4 9 0,2-10 0,-4 17 0,-2-21 0,-2 10 0,3-13 0,-4 3 0,0-2 0,0 7 0,0-4 0,0 1 0,-4-2 0,0-10 0,-4-5 0,3-9 0,2 1 0,3 0 0,0 4 0,0-4 0,0 3 0,3-2 0,2-1 0,-1 3 0,3-6 0,-6 6 0,8-15 0,-7 13 0,10-13 0,-10 15 0,9-3 0,-11 4 0,4 0 0,0 0 0,0 0 0,4 0 0,0 0 0,0 0 0,0 3 0,4 2 0,-3 3 0,3 0 0,-1-4 0,-2 3 0,3-3 0,-4 4 0,12 0 0,-8-3 0,4-2 0,-12 1 0,-4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3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24575,'0'12'0,"0"-3"0,0 3 0,-3-1 0,2-2 0,-3 3 0,4-4 0,0 12 0,0-9 0,0 10 0,0-13 0,0 4 0,0-3 0,0 2 0,0-3 0,0 4 0,0 0 0,4 5 0,-3-5 0,6 0 0,-3-4 0,4 0 0,1 0 0,-1-3 0,3 5 0,2-8 0,-1 5 0,0-7 0,-4 0 0,4 0 0,-3 0 0,2 0 0,-2 0 0,11-5 0,-9 0 0,13-5 0,-15 6 0,3-3 0,-4-1 0,-4-14 0,3 8 0,-6-7 0,3 13 0,-4-3 0,3 2 0,-2-3 0,3 4 0,-4-4 0,0 3 0,0-2 0,0 3 0,0-4 0,0 3 0,-4-3 0,0 4 0,-4 0 0,0 0 0,0 0 0,-13 3 0,10 2 0,-9 3 0,-1 5 0,10 0 0,-9 1 0,0 3 0,9-8 0,-10 5 0,13-3 0,0 2 0,0-1 0,0 3 0,0-2 0,7-1 0,2 0 0,7-4 0,0 0 0,12 0 0,-12 0 0,8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4:33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24575,'12'0'0,"-3"0"0,3 4 0,-4 4 0,-4 1 0,0 15 0,-4-13 0,0 13 0,0-12 0,0 1 0,0-1 0,0-4 0,0 3 0,0-2 0,0 3 0,0-4 0,0 4 0,0-3 0,0 6 0,0-2 0,0-1 0,0 0 0,0-4 0,0 4 0,0-3 0,0 2 0,0-3 0,-4 0 0,0-10 0,-1 0 0,2-13 0,3-7 0,0 8 0,0-10 0,0 11 0,3-3 0,4-9 0,-3 11 0,7-19 0,-6 18 0,5-6 0,-1-3 0,0 9 0,2-18 0,-6 18 0,11-17 0,-10 21 0,11-22 0,-12 18 0,4-6 0,-1 6 0,1 6 0,-1-3 0,-1 1 0,1 5 0,1-1 0,3 7 0,-4 0 0,21 25 0,-15-15 0,16 20 0,-21-10 0,3-5 0,-1 9 0,1-11 0,-3 11 0,7-1 0,-8 1 0,6 0 0,-13-15 0,8 14 0,-4-8 0,1 19 0,8-7 0,-8-1 0,6-1 0,-3 0 0,-5-7 0,3 16 0,3-16 0,-4 3 0,5-5 0,-3-7 0,1 2 0,-1-3 0,0 0 0,0 0 0,3 4 0,2 1 0,0-4 0,2 5 0,-6-12 0,2 5 0,-2-7 0,-5 0 0,0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5:1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1 681 24575,'4'-8'0,"0"-4"0,4 3 0,0-2 0,-3-1 0,4-9 0,-5 6 0,6-5 0,-2 12 0,0-4 0,0 3 0,1-3 0,-1 4 0,3 0 0,-2 0 0,3 0 0,-4 0 0,4 0 0,0-4 0,1 7 0,-2-2 0,-3 3 0,13-7 0,-6-3 0,6-2 0,-10 5 0,-3 3 0,4-4 0,-6 3 0,4-3 0,-5 4 0,-1 0 0,0 0 0,-1 0 0,2 0 0,3 0 0,-4-4 0,4 3 0,-7-3 0,6 4 0,-6 0 0,2 0 0,-3 0 0,4 0 0,0 0 0,1 0 0,-2 0 0,-3 0 0,0 0 0,4 0 0,-3 0 0,2 0 0,-3-1 0,0 1 0,0-12 0,-3 9 0,2-9 0,-3 8 0,4 3 0,0-3 0,0 4 0,0-3 0,0 2 0,0-3 0,0 4 0,0-4 0,-3 3 0,-2 1 0,-15 10 0,5 3 0,-18 6 0,-3 19 0,10-18 0,-4 16 0,19-23 0,-2 7 0,0-3 0,2 2 0,3-3 0,-4 4 0,3-3 0,-3 3 0,12-8 0,13-11 0,-6 4 0,9-7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5:1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24575,'8'0'0,"0"0"0,3 4 0,-2-3 0,3 6 0,-4-3 0,4 1 0,-3-2 0,2-3 0,-2 4 0,-1 0 0,3 4 0,-2-3 0,3 2 0,8-6 0,-9 6 0,10-6 0,-10 6 0,-2-6 0,3 3 0,-8-4 0,0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5:1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24575,'8'-5'0,"0"9"0,0 1 0,3 10 0,-2-6 0,10 15 0,-6-9 0,3 10 0,-4-9 0,-2 9 0,2-7 0,-5 3 0,4-5 0,-7-7 0,4 2 0,-3 1 0,6 0 0,-6 5 0,3-5 0,-1 0 0,-6-4 0,6 0 0,-2 0 0,3-3 0,0-5 0,0-5 0,0-7 0,0 0 0,4-4 0,-7 3 0,6 1 0,-5-8 0,3 5 0,0-9 0,-1 11 0,1 1 0,-1 1 0,-4 2 0,7-7 0,-6 4 0,3-1 0,0-2 0,-8 6 0,8-6 0,-8 2 0,11-3 0,-9 14 0,5 1 0,-3 16 0,-3-3 0,2 1 0,1 2 0,-3-2 0,6 3 0,-6 0 0,8 9 0,-4-10 0,6 17 0,-6-17 0,4 10 0,-8-9 0,2-4 0,1 4 0,-3-4 0,10 4 0,-6-7 0,7-2 0,8-17 0,-9 4 0,9-9 0,-12 3 0,2-9 0,2 2 0,-1-2 0,1 6 0,-8 6 0,10-15 0,-7 13 0,8-9 0,-6-1 0,-4 10 0,8-13 0,-12 15 0,10-2 0,-10 3 0,6 0 0,-1-13 0,3 7 0,1-8 0,-6 11 0,0 6 0,-4 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29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24575,'7'1'0,"-1"-2"0,1-6 0,0-2 0,-1 1 0,1-2 0,0 4 0,-4-1 0,3 0 0,-5-2 0,8-2 0,-3-9 0,4 8 0,-5-5 0,1 10 0,-5-2 0,9-21 0,-5 15 0,3-17 0,-2 25 0,-5-3 0,4 1 0,-4 1 0,2-2 0,-3 4 0,3-1 0,4 6 0,0 2 0,0 6 0,-1 2 0,-5-1 0,8 4 0,-5-4 0,3 5 0,-1-6 0,-3 3 0,4-1 0,0-1 0,-4 1 0,3-2 0,-2 0 0,0 2 0,2-1 0,0 4 0,2-1 0,-1-1 0,-2 0 0,-1-1 0,0-1 0,2 2 0,-2-4 0,2 1 0,1 0 0,-3-1 0,2 1 0,-6 0 0,6-1 0,-2 1 0,3 0 0,-4-1 0,0 1 0,-3-3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29:5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24575,'10'-4'0,"-3"2"0,3 2 0,0 2 0,-3 2 0,3 3 0,-4 0 0,1-1 0,0 4 0,-1-3 0,1 3 0,0-3 0,-1-1 0,1 1 0,3 3 0,-3-3 0,3 6 0,-4-6 0,1 3 0,0-4 0,0 1 0,-1 0 0,1 0 0,0 2 0,-1-1 0,-2 1 0,2-2 0,-2 3 0,-1-3 0,0 3 0,0-4 0,-2 1 0,8 3 0,-8-3 0,8 3 0,-8-4 0,2 4 0,0-2 0,-2 1 0,5 1 0,-6-3 0,3 3 0,0-3 0,1-1 0,3 1 0,-4 0 0,3-1 0,-5 1 0,5 0 0,-5 2 0,5-1 0,-2-2 0,2-3 0,-2-3 0,-1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29:5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24575,'0'7'0,"0"-1"0,0 1 0,0 3 0,0 0 0,0 0 0,-5 10 0,1-11 0,-1 8 0,2 0 0,3-8 0,-3 8 0,3-7 0,-3-3 0,3 3 0,0 7 0,0-8 0,0 8 0,-3-11 0,2 4 0,-2-3 0,3 3 0,0-3 0,-3 2 0,2-1 0,-2 1 0,3-2 0,0 3 0,0-3 0,0 3 0,0-4 0,0 4 0,0-2 0,-3 1 0,0-2 0,-1 3 0,1-3 0,0 6 0,2-3 0,-5 0 0,5 0 0,-2-3 0,1 2 0,1-1 0,-5 4 0,2-4 0,0 2 0,-2-4 0,3 4 0,-1 0 0,-2 1 0,5-2 0,-5-2 0,3 0 0,-1-1 0,-2 4 0,2-3 0,1 6 0,-3-6 0,-1 6 0,3-3 0,-5 1 0,5-1 0,0-4 0,-2 1 0,6 0 0,-3-1 0,0 1 0,-1 0 0,-3-1 0,3 1 0,-1 0 0,1 2 0,-3-1 0,0 1 0,4-2 0,0 0 0,0-1 0,-1 1 0,0 0 0,-2 0 0,6-1 0,-6 1 0,-1 0 0,3 2 0,-5-1 0,5 1 0,-6 1 0,3-3 0,0 3 0,1-3 0,3 2 0,-1-1 0,-2 1 0,2-2 0,-2 0 0,-1-3 0,0 1 0,0-1 0,1 0 0,-1 2 0,3-5 0,1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48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24575,'-5'12'0,"2"-3"0,3 3 0,0-4 0,0 3 0,0-5 0,0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0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1 149 7533,'8'-19'-720,"-6"1"630,14-1 0,-6 9 360,0-6 90,15 14-450,-13-15 180,32 15 0,-23-5 180,31-2-270,-30 7 449,37-15-449,-34 15 90,51-6 0,-50 8-360,59 8 360,-59 3-449,50 24 449,-52-13-360,36 29 270,-46-20-180,19 30 270,-31-20-180,5 37 180,-7-35-90,-7 43 0,-4-43 90,-15 51-90,6-49 90,-7 33-90,8-48 180,9 21-180,1-28 89,9 36-89,0-34 0,9 26 0,1-31 0,17 15 90,-6-14-90,21 5-90,-19-8 1,20-8 89,-23-1 0,14-9 0,-21 0 0,20 0 0,-29 0 0,21 0 0,-15 0-180,8 0 180,-8 0-360,7 0 270,-15 0 0,6 0 90,-8 0 0,0 8 0,0-6 0,0 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09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259 18 7533,'0'-10'-900,"0"2"720,0 8 540,0 0-360,8 0 90,-6 0 0,14 0-90,-14 8 0,6-6 0,0 15 0,-5-7 0,13 8 90,-6 1-90,0-1 0,-2 0 0,0 1 0,-6-1 0,7 9 0,-9-15-90,0 21 90,0-21 0,-9 15 0,7-17-90,-22 6 90,20-14-90,-20 15 90,21-15 0,-13 6 90,14-8-90,-7 8 90,2-6-90,5 6 0,-6-8 0,8 0 0,0 0 0,-8 8 0,5-5 0,-13 21 0,6-20 0,-17 29 0,7-29 0,-15 29 0,23-29-360,-21 20 360,21-13-90,-15 7 0,9-8 90,7-1 0,-5-1 0,5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11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37 111 7533,'8'-19'-450,"-6"8"270,15-5 180,-7 14 90,0-6-90,6 0 0,11 6 0,4-7 0,22 2 0,-22 5 180,11-15-180,-21 15 0,6-6-180,-9 8 270,0 8-180,-8 2 90,-1 25-90,-18-5 90,-9 40-90,-3-35 0,-13 49 90,13-58 0,-21 50-90,19-43 90,-28 28 0,28-30 0,-28 12-90,29-31 90,-13 21 0,25-29 90,-6 12 0,14-16 90,-6 0-180,8 0 90,0 0 90,8 0-90,10 0 0,3 0 0,21-8 0,-11-2-90,30-8 0,-28 7 90,26-5 0,-36 14-450,28-6 360,-29 8 0,21 0 90,-31 0-1350,13 8 991,-23 2 269,6 0 0,-8 7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13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1178 7533,'-10'-7'0,"-6"5"0,14-15-540,-14 15 270,14-6 90,-7 0 450,1 6-180,-2-14 0,-1 5 270,-5-7-180,14 8 449,-14-7-539,14 7 90,-15-8-90,15 7 0,-14-5 0,14 6 180,-5-9-180,7 1-90,-9-8 0,7 5 180,2-30-270,2 26 270,23-34-270,-13 36 270,22-28-180,-13 29-90,21-21 90,-19 23 0,37-7 90,-36 17-90,36 1 90,-46 9-90,35 0 0,-35 9 0,37 1 90,-28 0-90,28 7-90,-28-15 180,28 14-90,-29-14 0,29 6-90,-29-8-90,22 0 180,-24 0-90,7 0 0,-17 0 90,14-16 0,-20 4 0,21-31 0,-23 20 360,23-45-360,-13 34 179,14-60-179,-7 49 90,-1-49-90,1 59 90,-1-41-180,0 60 180,-8-33-270,7 45-449,-15-21 359,6 23-270,1-6 360,-7 8-989,6 8 899,-8-6 0,0 6-179,0 1 449,0-7 0,0 6 0,0-8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13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0 7533,'-11'0'0,"3"0"0,8 0 0,-8 0 0,6 0-90,-7 0 0,9 0 1259,0 0-1079,9 0 0,-7 0 90,14 0-90,-6 0 0,9 0 90,-1 0 90,17 0-360,-12 0-90,36 0 0,-27 0 0,38 8 0,-38-5-180,44 5 180,-49-8 90,49 0 90,-52 0-180,35 0 180,-44 0 0,17 0-89,-30 0 358,7 0-179,-9 0 270,-9 0-360,7 8 360,-14 2-270,6 0 90,0 15-270,2-13 270,8 39-360,0-26-450,-9 58 450,7-46-225,-6 14 1,0 0 44,6-6-180,-3 7 1,1-1 539,4-15 0,-7 40 0,-4-45 0,-7 14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6:57:14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38 7533,'0'-10'-720,"0"1"1260,0 1-270,0 6 89,0-6-269,0 8 360,0 0-360,9 0 180,-7 0-90,15 0-90,-15 0 90,14 0-90,-14 8 0,7 2-90,-9 17 179,0 18-268,0-4 89,-8 13 0,-1 2-90,5-5 135,-11 21 0,-3-1-45,6-22-405,0 8 0,-3-3-45,-3-20-539,7 26 629,3-48-809,8 12 1169,0-21 0,0-3 0,0-19 0,0-9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1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24575,'0'3'0,"0"2"0,0 3 0,0 2 0,0 2 0,0 1 0,0-2-8191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2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2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4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24575,'0'2'0,"0"3"0,0 3 0,0 5 0,0 1 0,0 4 0,0 1 0,0 1 0,0 0 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30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0 466 24575,'9'-7'0,"0"0"0,0 0 0,0 1 0,13-6 0,-10 5 0,0 0 0,14-11 0,-6 1 0,69-55 0,-74 62 0,0 0 0,1 1 0,0 1 0,23-9 0,15-2 0,180-58 0,-147 52 0,-32 9 0,81-14 0,-24 12 0,58-6 0,-24-3 0,-93 23 0,94 4 0,-64 2 0,34-9 219,-56 1-1803,-51 6-5242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5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97 24575,'4'-13'0,"4"2"0,-4 3 0,4 0 0,0-4 0,0 3 0,0 1 0,4-3 0,1 6 0,-1-3 0,0 4 0,-4 8 0,0 0 0,0 4 0,4 4 0,-7-3 0,2 3 0,-3-4 0,-3 3 0,2-2 0,-3 3 0,0-4 0,0 4 0,0-3 0,0 2 0,-3 1 0,-2 1 0,-3-1 0,0 0 0,0-4 0,-4 4 0,3-4 0,-2 4 0,3-4 0,0 0 0,0 0 0,-1-7 0,9 2 0,0-10 0,12 2 0,1 1 0,-1-3 0,0 2 0,-4 1 0,0-4 0,0 8 0,0-4 0,0 4 0,0 0 0,4 0 0,-3 0 0,3 0 0,-4 4 0,0 0 0,0 8 0,0-3 0,-4 6 0,0-6 0,1 15 0,-3-13 0,3 9 0,-5-8 0,0 1 0,0-1 0,0 3 0,0-6 0,0 3 0,0-4 0,0 4 0,0-3 0,0 2 0,0-3 0,0 4 0,0-3 0,-4 3 0,0-4 0,-4 3 0,0-2 0,-4 7 0,-9-6 0,-6 9 0,3-11 0,1 6 0,1-7 0,4-2 0,-3 3 0,9-7 0,1 6 0,2-2 0,-7 3 0,7-3 0,-2-5 0,6-1 0,2-3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5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24575,'0'3'0,"0"2"0,0 3 0,0 2 0,0 2 0,0 1 0,0 0 0,0-1-8191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6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24575,'0'3'0,"0"2"0,0 3 0,0 2 0,-2 4 0,-1 2 0,0 0 0,1 0 0,0-3-8191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6.7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24575,'0'2'0,"0"3"0,0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17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0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24575,'2'0'0,"4"0"0,2 0 0,2 0 0,2 0 0,1 0 0,0 0 0,1 0 0,-1 0 0,1 0 0,-3 0-8191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1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24575,'2'0'0,"4"0"0,1 0 0,4 0 0,0 0 0,2 0 0,1 0 0,-1 0 0,1 0 0,-1 0 0,1 0 0,-3 0-8191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2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24575,'2'0'0,"1"2"0,2 1 0,2 0 0,5-1 0,4-1 0,5 0 0,0 2 0,-1 0 0,0 0 0,0-1 0,-2 0 0,-2-1 0,-3-1-8191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3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4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24575,'0'2'0,"0"3"0,0 3 0,0 2 0,0 2 0,0 1 0,0 0 0,0 1 0,0-3-8191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5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3 0,0 0 0,0 2 0,0-2-8191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52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24575,'8'5'0,"0"-1"0,0-4 0,0 0 0,4 0 0,-3 0 0,3-4 0,-8-1 0,0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6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7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2 0,0 4 0,0 2 0,0 0 0,0 0 0,0-3-8191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27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0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1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24575,'3'2'0,"0"3"0,-1 3 0,1 3 0,-2 3 0,0 4 0,0 1 0,-1 0 0,0-2 0,0-3-8191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1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24575,'0'2'0,"3"3"0,0 3 0,0 3 0,-1 0 0,0 2 0,-1 1 0,-1-1 0,0 1 0,0-3-8191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2.5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24575,'0'4'0,"2"4"0,1 3 0,-1 4 0,1 3 0,-2 2 0,0-1 0,2-1 0,0-4-8191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3.0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24575,'0'2'0,"0"3"0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4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24575,'0'2'0,"0"3"0,0 3 0,0 3 0,0 1 0,0 0 0,0 2 0,0-1 0,0 1 0,0-1 0,0 1 0,0-1 0,0 0 0,0-2-8191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6.7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24575,'3'0'0,"4"-3"0,4 1 0,2-1 0,1 1 0,0 0 0,1 1 0,-3 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5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24575,'36'0'0,"-7"0"0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7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24575,'2'0'0,"3"0"0,6 0 0,2 0 0,4 0 0,1 0 0,0 0 0,-1 0 0,-2 0 0,0 0 0,-1 0 0,-3 0-8191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8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24575,'2'0'0,"3"0"0,3 0 0,3 0 0,5 0 0,5 0 0,1 0 0,1 0 0,1 0 0,1 0 0,-1 0 0,-3 0 0,-1 0 0,-1 0 0,-4 0-8191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8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24575,'2'0'0,"4"0"0,2 0 0,2 0 0,4-2 0,4-3 0,1-1 0,-2 1-8191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39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6:40.2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24575,'4'2'0,"4"1"0,5 0 0,5-1 0,3 0 0,1-1 0,-1 0 0,-3-1 0,-1 0 0,-2 0 0,-1 0 0,0-1 0,-2 1 0,1 0 0,0 0 0,-1 0 0,-1 0-8191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7:18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24575,'6'11'0,"0"0"0,-1 0 0,-1 1 0,1-1 0,-2 1 0,0 0 0,0 0 0,-1 0 0,0 1 0,-1 15 0,-2 28 0,1 109 0,1-156-341,1 0 0,0 0-1,6 16 1,-4-14-6485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36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16 24575,'0'0'0,"1"-1"0,-1 1 0,0-1 0,1 0 0,-1 1 0,0-1 0,1 1 0,-1-1 0,0 1 0,1-1 0,-1 1 0,1 0 0,-1-1 0,1 1 0,-1-1 0,1 1 0,-1 0 0,1-1 0,0 1 0,-1 0 0,1 0 0,-1 0 0,1-1 0,0 1 0,-1 0 0,1 0 0,1 0 0,21-2 0,-21 2 0,59-3 0,0 3 0,84 11 0,-120-8 0,0 2 0,-1 1 0,0 0 0,0 2 0,0 1 0,-1 1 0,0 1 0,34 21 0,-38-17 0,-1 1 0,0 0 0,-1 1 0,-1 1 0,-1 1 0,0 0 0,-2 1 0,0 0 0,-1 1 0,-1 0 0,-1 1 0,-1 1 0,-1-1 0,6 25 0,-9-15 0,-1 0 0,-2 1 0,-1-1 0,-4 41 0,0 6 0,11 114 0,-3-84 0,0-66 0,1 1 0,13 51 0,2 3 0,-8-37 0,2-2 0,3 0 0,3-1 0,34 69 0,130 210 0,98 143 0,-147-269 0,-41-67 0,-59-86 0,3-2 0,70 76 0,-23-45 0,100 77 0,-181-160 30,2 1-230,-1 0 1,0 0 0,-1 1 0,1 0-1,-1 0 1,6 8 0,-5-3-6627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38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1 24575,'-11'0'0,"1"1"0,-1 1 0,1 0 0,0 0 0,0 1 0,0 0 0,0 1 0,-12 6 0,8-3 0,0 1 0,1 1 0,0 0 0,-21 20 0,31-26 0,1 0 0,-1 0 0,1 0 0,0 0 0,0 1 0,1-1 0,-1 1 0,1-1 0,-1 1 0,1 0 0,0-1 0,1 1 0,-1 0 0,1 0 0,-1 0 0,1 0 0,0-1 0,1 1 0,-1 0 0,1 0 0,0 0 0,-1 0 0,4 6 0,2 9 0,2-1 0,0 1 0,14 21 0,-16-29 0,66 139 342,0-1-2049,-64-135-5119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0.2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24575,'2'0'0,"3"0"0,3 0 0,2 0 0,1 0 0,2 0 0,0-2 0,1-1 0,-1 0 0,0 1 0,0 1 0,5-3 0,1 1 0,-1 0 0,-1 1 0,-1 0 0,-1 1 0,-3 1-8191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1.6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59 24575,'2'0'0,"6"0"0,3-2 0,1-1 0,2-2 0,3-3 0,0 1 0,-1-1 0,0 1 0,-1 1 0,-1 2 0,0 2 0,-1-1 0,-3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5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24575,'38'21'0,"-10"-13"0,25 19 0,-17-19 0,-9 7 0,6-8 0,-18 0 0,2-6 0,-14 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3.3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156 7 24575,'-8'1'0,"0"0"0,0 0 0,0 1 0,0 0 0,0 0 0,0 1 0,0 0 0,1 0 0,-1 1 0,-11 8 0,14-10 0,1 1 0,0 0 0,0 0 0,0 1 0,1-1 0,-1 1 0,1-1 0,0 1 0,0 0 0,0 0 0,1 1 0,-1-1 0,1 0 0,0 1 0,0 0 0,0-1 0,1 1 0,-2 9 0,3-11 0,0-1 0,0 0 0,0 1 0,1-1 0,-1 0 0,0 1 0,1-1 0,0 0 0,0 0 0,-1 1 0,1-1 0,0 0 0,1 0 0,-1 0 0,0 0 0,1 0 0,-1 0 0,1-1 0,2 4 0,-1-3 0,1 0 0,-1 0 0,1 1 0,-1-2 0,1 1 0,0 0 0,0-1 0,-1 0 0,1 0 0,0 0 0,5 0 0,-5 0 0,1 0 0,-1-1 0,1 0 0,-1 0 0,1 0 0,-1 0 0,1-1 0,-1 0 0,1 0 0,-1 0 0,1 0 0,-1-1 0,0 0 0,0 0 0,0 0 0,0 0 0,0-1 0,0 1 0,-1-1 0,1 0 0,3-4 0,-3 0-76,-1 0 1,0 0-1,-1 0 0,0-1 0,0 1 0,0 0 0,-1-1 0,0 1 1,0-1-1,-1 0 0,0 1 0,-1-1 0,1 1 0,-1-1 1,-1 1-1,1-1 0,-5-10 0,0 4-6750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5.2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196 1 24575,'0'9'0,"1"3"0,-1 1 0,-1-1 0,0 0 0,-1 1 0,-3 13 0,4-22 0,-1 0 0,0-1 0,1 1 0,-1 0 0,0-1 0,-1 0 0,1 0 0,0 1 0,-1-1 0,0-1 0,0 1 0,0 0 0,0-1 0,0 1 0,-1-1 0,1 0 0,0 0 0,-1 0 0,0-1 0,-5 2 0,1 1 0,-1-2 0,0 0 0,0 0 0,0 0 0,-1-1 0,1-1 0,0 1 0,0-2 0,-1 1 0,1-1 0,-12-3 0,21 4 0,0 0 0,0 0 0,-1 0 0,1 0 0,0 0 0,0 0 0,0 0 0,0 0 0,-1 0 0,1 0 0,0 0 0,0 0 0,0 0 0,-1 0 0,1 0 0,0-1 0,0 1 0,0 0 0,0 0 0,0 0 0,-1 0 0,1 0 0,0-1 0,0 1 0,0 0 0,0 0 0,0 0 0,0 0 0,0-1 0,-1 1 0,1 0 0,0 0 0,0 0 0,0 0 0,0-1 0,0 1 0,0 0 0,0 0 0,0 0 0,0-1 0,0 1 0,0 0 0,0 0 0,0 0 0,0-1 0,0 1 0,1 0 0,-1 0 0,0-1 0,12-6 0,16-2 0,-7 5 0,1 0 0,-1 2 0,29 0 0,6-1 0,-47 2 76,0 0 0,-1-1 0,12-5 0,12-2-1745,-19 7-5157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6.6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1 24575,'-3'76'0,"-16"106"0,9-88 0,3 132 0,0-177 330,1-9-2025,6-29-5131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8.1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 24575,'203'-7'0,"-202"7"0,0-1 0,0 1 0,0 0 0,0 0 0,0 0 0,0 0 0,0 1 0,1-1 0,-1 0 0,0 0 0,0 1 0,0-1 0,0 0 0,0 1 0,0-1 0,0 1 0,0 0 0,0-1 0,-1 1 0,1 0 0,0-1 0,0 1 0,0 0 0,-1 0 0,2 1 0,-1 0 0,0 1 0,0-1 0,0 1 0,0-1 0,-1 1 0,1-1 0,-1 1 0,0-1 0,1 1 0,-2 4 0,0 5 0,0 0 0,-1 0 0,-6 19 0,3-16-273,0 0 0,-1 0 0,-1-1 0,-14 22 0,15-27-6553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49.2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40 24575,'22'-1'0,"0"-2"0,-1 0 0,33-9 0,-29 5 0,47-5 0,104 10 182,-93 3-1729,-72-1-5279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0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124 0 24575,'1'37'0,"-1"-8"0,0 1 0,-5 32 0,3-54 0,1 1 0,-1-1 0,-1 0 0,1 1 0,-2-1 0,1-1 0,-1 1 0,0 0 0,0-1 0,-1 0 0,-10 12 0,-14 21 0,23-31 0,1-1 0,-1 0 0,-11 11 0,11-15 342,4-8-2049,5-5-5119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24575,'-17'226'0,"-11"-28"0,18-138 0,-12 111 0,22-142 0,-4 31 0,3-53-1365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2.5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132 1 24575,'0'4'0,"-2"6"0,-3 8 0,-1 3 0,-1 2 0,-2 4 0,-1 6 0,0 4 0,1 0 0,-1-4 0,-1-3 0,-1-1 0,0-2 0,-1-2 0,3-3 0,4-9 0,6-12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3.2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24575,'2'0'0,"3"2"0,3 3 0,2 3 0,0 2 0,-1 4 0,2-1 0,0 0 0,1 0 0,0 0 0,1-1 0,-3 1 0,0 0 0,1-3 0,-1-2 0,0-3-8191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4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87 24575,'0'-2'0,"5"-3"0,5-3 0,3 0 0,2 1 0,3 0 0,0-1 0,0-1 0,-2 0 0,-1 2 0,-1 1 0,0 0 0,-3 2-8191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5:55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32 24575,'8'-4'0,"4"0"0,-3 4 0,6 0 0,-2 0 0,-1 0 0,4-7 0,-4 5 0,4-5 0,-3 7 0,2 0 0,-2-3 0,-1 2 0,3-3 0,-6 4 0,3 0 0,-4 0 0,4 0 0,-3 0 0,2 0 0,-2 4 0,-5 0 0,3 4 0,-6 4 0,3-3 0,-4 6 0,0-2 0,0 3 0,10 9 0,-7-7 0,13 15 0,-15-6 0,4 9 0,-5 0 0,0-1 0,0 18 0,0-21 0,0 37 0,0-38 0,0 10 0,0-17 0,0-3 0,0-6 0,0 5 0,0-8 0,0-3 0,0 2 0,0-3 0,0 4 0,0-3 0,0 3 0,-3-4 0,-2-4 0,-6 0 0,-11-4 0,-22 0 0,12 0 0,-54 0 0,50 0 0,-26 3 0,28-2 0,16 10 0,-15-9 0,18 5 0,-18-2 0,22 0 0,-9 1 0,12-2 0,3-4 0,2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4.7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24575,'0'0'0,"1"0"0,-1 0 0,1 1 0,-1-1 0,1 0 0,-1 0 0,1 1 0,-1-1 0,1 1 0,-1-1 0,1 0 0,-1 1 0,0-1 0,1 1 0,-1-1 0,0 1 0,0-1 0,1 1 0,-1-1 0,0 1 0,0-1 0,0 1 0,1-1 0,-1 1 0,0-1 0,0 1 0,0 0 0,0 0 0,2 20 0,-2-17 0,3 278 166,-5-152-1697,2-119-5295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5:56.2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 24575,'-1'1'0,"0"1"0,-1 0 0,1 0 0,0 0 0,0 0 0,0 0 0,1 0 0,-1 0 0,0 0 0,1 1 0,-1-1 0,1 3 0,-2 32 0,2-28 0,-1 4 0,1-6 0,-1 1 0,1-1 0,1 0 0,1 10 0,-2-15 0,0-1 0,1 1 0,-1-1 0,1 1 0,-1-1 0,1 1 0,0-1 0,0 1 0,0-1 0,-1 0 0,1 1 0,0-1 0,1 0 0,-1 0 0,0 0 0,0 0 0,0 0 0,1 0 0,-1 0 0,1 0 0,-1 0 0,0-1 0,1 1 0,2 1 0,25 3-341,0 0 0,1-2-1,45-1 1,-61-2-6485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1.8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24575,'2'0'0,"5"0"0,4 0 0,2 0 0,3 0 0,3 0 0,3 2 0,0 1 0,-2 0 0,0 1 0,-1 1 0,-4 1 0,-4-1-8191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3.5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 24575,'47'0'0,"19"0"0,93-10 0,-156 10 0,-1-1 0,1 1 0,-1 0 0,1 0 0,0 0 0,-1 0 0,1 0 0,-1 1 0,1-1 0,-1 1 0,4 1 0,-6-2 0,1 0 0,-1 0 0,0 0 0,1 1 0,-1-1 0,0 0 0,0 0 0,1 1 0,-1-1 0,0 0 0,0 0 0,0 1 0,1-1 0,-1 0 0,0 1 0,0-1 0,0 0 0,0 1 0,0-1 0,0 0 0,0 1 0,0-1 0,0 0 0,0 1 0,0-1 0,0 0 0,0 1 0,0-1 0,0 0 0,0 1 0,-1 1 0,1-1 0,-1 1 0,0-1 0,0 1 0,0-1 0,0 1 0,0-1 0,0 0 0,-1 0 0,0 2 0,-25 22 0,9-8 0,-30 23 0,-93 72-1365,130-104-5461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4.3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24575,'2'0'0,"3"0"0,3 0 0,5 0 0,-1 3 0,0 2 0,3 3 0,1 2 0,2 2 0,2 0 0,0-1 0,-1-3 0,-4-2-8191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5.2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24575,'1'7'0,"-1"0"0,2-1 0,-1 1 0,1-1 0,5 12 0,2 8 0,5 35 0,-3 0 0,5 81 0,-15-133 86,-1-4-293,0 1-1,1-1 1,-1 0 0,1 1 0,1-1-1,2 9 1,1-3-6619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6.1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43 24575,'0'-2'0,"2"-1"0,3-2 0,3 0 0,2 0 0,2 2 0,1-1 0,0 0 0,0-2 0,-1 1-8191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7.7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 2 24575,'1'0'0,"-1"1"0,0 0 0,0-1 0,1 1 0,-1-1 0,1 1 0,-1-1 0,0 1 0,1-1 0,-1 1 0,1-1 0,-1 1 0,1-1 0,0 1 0,-1-1 0,1 0 0,-1 1 0,1-1 0,0 0 0,-1 0 0,1 1 0,0-1 0,-1 0 0,1 0 0,0 0 0,-1 0 0,2 0 0,23 2 0,-21-2 0,5 0 0,-1 0 0,1-1 0,-1 0 0,12-4 0,20-1 0,-40 6 0,1 0 0,-1 0 0,0 0 0,1 0 0,-1 0 0,1 0 0,-1 0 0,0 0 0,1 0 0,-1 0 0,1 0 0,-1 0 0,0 0 0,1 1 0,-1-1 0,1 0 0,-1 0 0,0 0 0,1 1 0,-1-1 0,0 0 0,1 1 0,-1-1 0,0 0 0,0 0 0,1 1 0,-1-1 0,0 1 0,0-1 0,1 1 0,-2 15 0,-10 16 0,10-31 0,-18 35 0,-1-1 0,-34 43 0,46-68-55,-1-1 0,1 0-1,-13 9 1,10-8-1089,1-1-5682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08.5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24575,'2'0'0,"1"2"0,4 3 0,4 1 0,1 1 0,1 0 0,1 0 0,0 2 0,0 1 0,-3-1-8191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10.1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24575,'54'-11'0,"-41"10"0,6-1 0,29-5 0,-47 7 0,0 0 0,0-1 0,0 1 0,0 0 0,1 0 0,-1 0 0,0 0 0,0 0 0,0 0 0,0 0 0,0 0 0,0 1 0,0-1 0,0 0 0,0 1 0,0-1 0,0 0 0,0 1 0,0-1 0,0 1 0,0 0 0,1 1 0,0-1 0,-1 1 0,0-1 0,0 1 0,-1-1 0,1 1 0,0 0 0,0-1 0,-1 1 0,1 0 0,-1 0 0,0-1 0,1 4 0,-1 7 0,0-1 0,-1 0 0,-3 19 0,3-21 0,-2 10-227,-1-1-1,-1 0 1,-1 0-1,0 0 1,-14 27-1,13-32-6598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0:4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24575,'8'-8'0,"1"3"0,-1 2 0,3 3 0,2-7 0,-1 5 0,4-5 0,-7 7 0,2 0 0,-3 0 0,0 3 0,4 5 0,-3 1 0,3 3 0,-8-4 0,3 0 0,-6 4 0,10 0 0,-9 1 0,5 2 0,-7-2 0,0-1 0,0 0 0,-4 0 0,0-3 0,-4 2 0,3 1 0,-5 0 0,1 5 0,-4-1 0,-2-4 0,6 0 0,-3-4 0,8 0 0,-3 0 0,21-3 0,-10-5 0,17-1 0,-10-6 0,2 6 0,0-3 0,2 4 0,-6 0 0,2 0 0,-2 0 0,2 0 0,-2 0 0,3 0 0,-4 0 0,4 0 0,-3 0 0,2 0 0,-3 0 0,4 0 0,-3 0 0,3 0 0,-8 0 0,0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6:11.3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24575,'0'406'0,"13"-251"0,-13-126-1365,0-17-5461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36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24575,'4'11'0,"0"-2"0,4 3 0,-3 0 0,6 0 0,-6 1 0,28 20 0,-19-20 0,15 17 0,-17-18 0,0 0 0,1 1 0,2 2 0,-2-2 0,3-1 0,9 2 0,-11-6 0,7 2 0,-1 0 0,-9-6 0,9 2 0,1-1 0,-10-4 0,9 5 0,-8-6 0,-3 0 0,3 0 0,-4 0 0,3 0 0,2 0 0,-1 0 0,4 0 0,-4 0 0,1 0 0,2 0 0,-6 0 0,3 0 0,8 0 0,-5 0 0,6 0 0,-6 0 0,-2 0 0,12 0 0,-11 0 0,10 0 0,-3 0 0,-6 0 0,18 0 0,-19 0 0,8 0 0,-7 0 0,-3-4 0,1 3 0,2-2 0,-2-5 0,-1 7 0,4-10 0,-7 10 0,2-6 0,-3 6 0,0-6 0,4 2 0,1-6 0,3 2 0,0-3 0,-4 4 0,0 0 0,0-4 0,-3 7 0,2-6 0,1 3 0,-3-1 0,3-3 0,26-1 0,-23 4 0,23-4 0,-26 2 0,-3 2 0,6-7 0,-6 7 0,3-2 0,-4 3 0,0 0 0,0-1 0,-4 5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24575,'4'-1'0,"4"2"0,-4 7 0,8 0 0,0 0 0,1-3 0,2 2 0,-2 1 0,-1-3 0,0 6 0,-4-10 0,4 2 0,-3 1 0,6 0 0,-6 5 0,2-5 0,1 3 0,-3-6 0,6 6 0,-6-6 0,3 3 0,-4-4 0,4 0 0,-3 3 0,6 2 0,-10 3 0,3 0 0,-8 0 0,0 4 0,0 0 0,0 13 0,0-10 0,0 9 0,0-3 0,0-6 0,0 17 0,0-21 0,0 13 0,0-11 0,0 3 0,-4 0 0,-1 0 0,-3 0 0,4 1 0,0-5 0,4 0 0,-3-4 0,2-4 0,-3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24575,'-9'0'0,"1"4"0,-3 1 0,2 3 0,-3 0 0,8 0 0,-4 0 0,8 0 0,-4 0 0,4 4 0,-4-3 0,0 2 0,-1-3 0,2 4 0,3-3 0,0 3 0,0-4 0,0 12 0,0-9 0,3 13 0,-2-15 0,3 3 0,-1-4 0,-2 0 0,7 0 0,-8 0 0,8 4 0,-4-7 0,4 2 0,0-7 0,0-3 0,0 2 0,0-6 0,1 2 0,-1-3 0,-4 0 0,3 0 0,-6 0 0,3 0 0,3-4 0,-5 3 0,5-3 0,-4 4 0,-2-3 0,3 2 0,-4-3 0,4 4 0,-4-4 0,4 3 0,-4-2 0,0 6 0,0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24575,'13'0'0,"-2"3"0,-6 2 0,2 3 0,-6 0 0,3 0 0,-4 0 0,0 0 0,0 0 0,0 0 0,5 13 0,-4-10 0,8 13 0,-4-15 0,-1 2 0,0-3 0,-1 0 0,-2 4 0,6-3 0,-2 3 0,-1-4 0,5 12 0,-4-9 0,5 6 0,-2-10 0,3-6 0,-2 3 0,3-8 0,-4 0 0,0-4 0,0 3 0,0-2 0,4 2 0,-7-3 0,6 0 0,-6-3 0,6-2 0,-2 0 0,3-2 0,-7 3 0,5-5 0,-4 5 0,2-3 0,-1 2 0,-6 1 0,8-12 0,-8 13 0,11-13 0,-10 15 0,9-3 0,-10 0 0,3 0 0,-4-1 0,3 2 0,-2 10 0,3 2 0,-4 7 0,0 3 0,0-2 0,0 6 0,0-2 0,0 0 0,0 2 0,0 6 0,0-6 0,0 17 0,0-21 0,0 40 0,0-32 0,0 20 0,0-15 0,0-10 0,0 11 0,0-12 0,0-2 0,0-3 0,3 0 0,2-3 0,10-17 0,-9 8 0,4-12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24575,'0'8'0,"0"12"0,0-5 0,0 6 0,0 3 0,0-9 0,0 18 0,0-14 0,0 5 0,0-11 0,0-1 0,0 8 0,0-5 0,0 6 0,0-6 0,0-6 0,0 3 0,0-4 0,0 3 0,0-2 0,0 3 0,0-4 0,0 4 0,0 0 0,0 1 0,0 2 0,0-2 0,0-1 0,0 4 0,0-4 0,0 1 0,0 11 0,0-13 0,0 21 0,0-17 0,0 6 0,6 3 0,-5-13 0,4 10 0,-5-10 0,0-2 0,0 3 0,4 0 0,-3-3 0,2 2 0,-3-3 0,0 0 0,0 4 0,0-3 0,0 3 0,0-4 0,0-4 0,0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4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24575,'8'-4'0,"4"0"0,-3 1 0,6 2 0,-2-10 0,-1 9 0,12-10 0,-9 10 0,10-3 0,-9 2 0,0 2 0,0-6 0,0 6 0,0-10 0,9 9 0,-10-9 0,17 5 0,-20-2 0,8 1 0,-12 4 0,4 3 0,-7 0 0,2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5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24575,'4'21'0,"0"-10"0,-4 39 0,0-22 0,8 43 0,4 4 0,3-26 0,2-1 0,3 32 0,10 9 0,-22-58 0,9 38 0,-8-46 0,1 28 0,-3-37 0,-3 10 0,-3-15 0,2 3 0,-3-4 0,0 0 0,0 4 0,0-3 0,0-1 0,0-5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24575,'4'-9'0,"-3"1"0,6 0 0,-2 0 0,3 0 0,0-4 0,0 3 0,0-2 0,0 6 0,0-2 0,0 3 0,0-1 0,4 5 0,-3 5 0,-1 3 0,-5 3 0,-3 2 0,0 3 0,0-3 0,0 2 0,0-6 0,0 3 0,0 8 0,0-9 0,-3 9 0,2-12 0,-6 0 0,2 4 0,1-3 0,-3 3 0,-1-1 0,-1-2 0,1 3 0,0-4 0,4 0 0,-8 4 0,3-3 0,-15 4 0,13-4 0,2-3 0,14-6 0,4-1 0,-2-3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5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 24575,'-4'-1'0,"-7"5"0,6 5 0,-3 3 0,4 0 0,4-3 0,-5 14 0,3-11 0,-3 8 0,5-8 0,0 0 0,0 1 0,0 2 0,0-6 0,0 3 0,0-4 0,0 3 0,0-2 0,0 3 0,0-4 0,0 4 0,4-3 0,0-1 0,4-5 0,0-3 0,4 0 0,1-3 0,-1-2 0,0-3 0,-4 4 0,0-4 0,0 4 0,0-4 0,-3 0 0,2-4 0,-6 3 0,10-6 0,-6 2 0,3 1 0,-4 0 0,-4 4 0,5-12 0,-4 9 0,4-10 0,-5 10 0,0 2 0,0-3 0,0 4 0,0-4 0,0 3 0,4-2 0,-3 10 0,3 2 0,-4 7 0,0 12 0,0-5 0,0 10 0,0-13 0,0 3 0,0-2 0,0 3 0,0-3 0,0 2 0,0-6 0,0 3 0,0-4 0,0 3 0,3 2 0,2-1 0,-1 4 0,3-7 0,-6 2 0,3-3 0,-4 4 0,3-3 0,5-5 0,-2-1 0,1-6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0:48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24575,'0'8'0,"0"0"0,0 13 0,0-7 0,0 11 0,0-9 0,0 1 0,0-1 0,0-4 0,0 4 0,0-4 0,-4 1 0,3 2 0,-3-3 0,4 1 0,0-1 0,-3-1 0,2-2 0,-3 3 0,4-4 0,0 0 0,-5 12 0,7-16 0,1 4 0,6-17 0,3-6 0,-1 2 0,5-11 0,1 5 0,3-6 0,-4 13 0,0 0 0,-3 8 0,2-3 0,-2 6 0,11-13 0,-9 11 0,9-8 0,-11 8 0,11 2 0,-9-6 0,9 6 0,-15-3 0,3 4 0,-4 0 0,3 0 0,-2 0 0,3 0 0,-4 4 0,0 0 0,-3 4 0,-2 13 0,-3-7 0,0 8 0,0-7 0,0-3 0,0 13 0,0-6 0,0 14 0,0-18 0,0 5 0,0-12 0,-5 12 0,0-5 0,-5 6 0,-1-5 0,2-7 0,-3 2 0,4-3 0,-4 0 0,0 4 0,-1-3 0,-2 6 0,2-2 0,1-1 0,0 0 0,4-15 0,4 5 0,0-9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5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24575,'0'11'0,"0"-2"0,0 3 0,0-4 0,0 4 0,0 0 0,0 1 0,0 11 0,-4-13 0,3 13 0,-2-3 0,3-6 0,0 17 0,-11-8 0,8 3 0,-7-6 0,10-10 0,-5 10 0,3-10 0,-3 9 0,5-8 0,0-3 0,0 3 0,0-4 0,-4 3 0,4-2 0,-4 3 0,4-4 0,0 4 0,0 0 0,-4 1 0,3 2 0,-2-2 0,3-1 0,0 3 0,-11 7 0,9 5 0,-9-4 0,11-3 0,0-8 0,0-3 0,0 3 0,0-4 0,0 3 0,0-2 0,0 3 0,0-4 0,4 0 0,-3 4 0,6-3 0,-3 6 0,1-6 0,-2 3 0,1-1 0,0-2 0,4-1 0,1-8 0,-1-4 0,-4-1 0,0 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2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24575,'20'0'0,"-9"0"0,13-3 0,-11 2 0,3-7 0,-4 8 0,0-4 0,0 4 0,0-7 0,4 1 0,-3-2 0,-2 5 0,-2 3 0,-1-4 0,0 3 0,0-2 0,0-1 0,0 3 0,0-6 0,-3 6 0,-2-2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39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0 24575,'0'13'0,"0"-2"0,0 10 0,0-7 0,0 20 0,-25 2 0,9 37 0,-13-28 0,-1-1 0,7 36 0,-17 9 0,16-32 0,1 1 0,3-13 0,6-20 0,10-9 0,-1 0 0,-6 0 0,6-3 0,-3 2 0,4-6 0,4 2 0,0-2 0,-3-1 0,2 0 0,-3-4 0,4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24575,'8'-5'0,"4"9"0,0 1 0,4 10 0,34 21 0,1-4 0,24 28 0,-20-26 0,-19 0 0,23 10 0,-34-22 0,21 14 0,-31-21 0,-2-10 0,3 10 0,0-10 0,-3 3 0,-2-1 0,-3-6 0,0 3 0,4-4 0,-3 3 0,3-2 0,-4 3 0,0-1 0,0 2 0,0-1 0,-4 0 0,0-4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24575,'-1'8'0,"2"-4"0,7 4 0,0-8 0,1 4 0,11-4 0,3 11 0,1-9 0,0 9 0,14-11 0,-15 3 0,28-2 0,-32 3 0,14-4 0,-15 0 0,16 0 0,-20 0 0,19 0 0,-22 0 0,9 0 0,-11 0 0,-1-4 0,0 3 0,0-2 0,0-1 0,0 0 0,4-1 0,-3-2 0,6-1 0,-6-1 0,2 1 0,-3 1 0,-3 6 0,-1-3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24575,'0'8'0,"0"12"0,0-5 0,0 18 0,3-14 0,-2 6 0,3-1 0,1 3 0,0 0 0,5-2 0,-2-9 0,0 0 0,2 9 0,2-7 0,-2 4 0,2-11 0,-7-3 0,2 0 0,-3-3 0,4 2 0,0-6 0,1 3 0,11-10 0,12-20 0,-9 11 0,32-52 0,-43 46 0,19-29 0,-22 25 0,3-2 0,1-8 0,-1 11 0,-3 4 0,-8 12 0,8-12 0,-1 16 0,3-8 0,-3 33 0,-1-7 0,-1 20 0,10-7 0,-3 8 0,4 1 0,-7-9 0,-4 24 0,8-20 0,-6 23 0,4-19 0,-1 1 0,-10-9 0,4-2 0,-5-1 0,0-5 0,4 2 0,-3 3 0,2-9 0,-3 9 0,0-11 0,0-1 0,0-4 0,0 3 0,0-2 0,-3 3 0,-2-4 0,-3 0 0,0 0 0,0 0 0,0 0 0,0-3 0,0-2 0,0-3 0,0 0 0,-12-5 0,12 0 0,-11-8 0,18 4 0,-3-3 0,4 4 0,0 0 0,0-4 0,-4 0 0,4-1 0,-4-2 0,4 6 0,0-3 0,0 4 0,0-3 0,0 2 0,0-3 0,0 4 0,0-4 0,0 3 0,4-6 0,0 6 0,1-3 0,2 4 0,-6 0 0,6 0 0,-3 0 0,1 0 0,2 0 0,-3 3 0,5-2 0,-1 3 0,-4-1 0,0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24575,'8'12'0,"-4"0"0,0-8 0,-4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6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7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24575,'4'11'0,"-5"11"0,-1-4 0,-8 15 0,9-14 0,-5 2 0,6 3 0,-3-9 0,2 9 0,-3-11 0,1 2 0,2-2 0,-10 3 0,9-4 0,-9 4 0,10-7 0,-6 2 0,6-6 0,-2-2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24575,'8'0'0,"4"3"0,1 5 0,-1 1 0,0 3 0,-4-7 0,0 2 0,0-6 0,-3 2 0,-2-3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0:5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24575,'12'0'0,"30"0"0,-27 0 0,36 0 0,-40 0 0,9 0 0,-8 0 0,-3 0 0,2 0 0,-2 0 0,2 0 0,-2 0 0,3 0 0,-1-4 0,-2 3 0,0-2 0,-6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4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24575,'0'16'0,"0"27"0,0-24 0,0 31 0,0-39 0,0 22 0,0-22 0,0 9 0,0-12 0,0 4 0,0-3 0,0-1 0,0-4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24575,'8'4'0,"0"0"0,3-8 0,-2 3 0,7-9 0,-4 4 0,1-5 0,-2 6 0,10-4 0,-6 1 0,6-3 0,3-2 0,-13 4 0,9 3 0,-12-1 0,0 2 0,0 1 0,0 0 0,0 4 0,4-3 0,-3 2 0,6 1 0,-6 8 0,-1 5 0,0 3 0,-4-4 0,1 4 0,-2-8 0,-3 4 0,0-4 0,0 4 0,0-3 0,0 3 0,0-4 0,0 3 0,0-2 0,-3 3 0,2-4 0,-7 0 0,8 0 0,-8 0 0,4-3 0,-4 2 0,-4-3 0,0 1 0,-1 2 0,1-6 0,1 10 0,-2-2 0,1 3 0,0 0 0,4-4 0,-4 4 0,12 9 0,-6-6 0,15 5 0,-8-8 0,3-4 0,3 4 0,2-4 0,16 2 0,-11-5 0,7 0 0,-1-5 0,-9 0 0,9 0 0,-12 0 0,4 0 0,-3 0 0,6-3 0,-9-2 0,4-7 0,2-9 0,-2 3 0,1 0 0,-7 11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1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24575,'0'-13'0,"0"1"0,11-8 0,-1 5 0,18-13 0,-1 13 0,0-4 0,6 7 0,-18 0 0,9 2 0,-15 2 0,2 3 0,-3 5 0,-8 17 0,-2-2 0,-4 18 0,-8-6 0,3 26 0,-12-13 0,7 14 0,-2-19 0,1 1 0,6-9 0,-4-2 0,5-1 0,5-9 0,-4 5 0,5-11 0,-1-1 0,9 0 0,13-14 0,-2 3 0,2-8 0,-14 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24575,'8'8'0,"0"0"0,3 4 0,2 0 0,0 1 0,0 11 0,-1-13 0,-1 13 0,0-15 0,-3 2 0,-3-3 0,2 1 0,-2-1 0,-1-4 0,0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24575,'9'-8'0,"2"0"0,-2 0 0,3 0 0,-4 0 0,0 0 0,0 0 0,4-4 0,-3 3 0,2-3 0,-1-8 0,-5 13 0,0-9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24575,'5'8'0,"-2"0"0,-3 13 0,0-7 0,0 20 0,0-16 0,0 16 0,0-16 0,0 15 0,0-14 0,0 14 0,0-18 0,0 5 0,0-8 0,0-3 0,0 2 0,0 10 0,0-10 0,0 9 0,0-12 0,0 4 0,0-3 0,4 3 0,0-12 0,1 0 0,-2-5 0,-3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24575,'0'8'0,"0"4"0,0-3 0,0 2 0,0 27 0,-3-22 0,2 52 0,-3-49 0,4 50 0,0-20 0,0 0 0,0 2 0,0-33 0,0 16 0,0-20 0,0 19 0,0-18 0,0 18 0,0-18 0,0 9 0,0-3 0,0-6 0,0 5 0,0 0 0,0-9 0,0 13 0,0-15 0,0 7 0,0-7 0,0 6 0,0-6 0,0 2 0,0-3 0,0 4 0,0-3 0,0-8 0,0-15 0,5-13 0,-3 7 0,3 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24575,'8'5'0,"-3"-1"0,10-8 0,-2 3 0,12-3 0,-11 4 0,10-3 0,-11 2 0,-1 1 0,-4 4 0,-4 8 0,-4 1 0,0 3 0,0 9 0,-4-7 0,0 7 0,-1-13 0,2 4 0,-1-7 0,0 2 0,-4-3 0,3 0 0,-2 0 0,3 1 0,-1 2 0,-2-2 0,6-1 0,-3-4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24575,'4'21'0,"0"-10"0,-4 13 0,0-12 0,0 1 0,0-1 0,0-4 0,0 3 0,0-2 0,-4 3 0,3-4 0,-6 0 0,6 0 0,-2 0 0,3 0 0,-4 0 0,3 13 0,-9-7 0,8 11 0,-9-12 0,10-2 0,-2-2 0,3 2 0,-4 2 0,10-4 0,-8-6 0,10-4 0,-8-2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7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24575,'8'0'0,"0"0"0,4-4 0,0 3 0,4-10 0,0 10 0,-3-10 0,-5 10 0,-4-3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0:5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24575,'8'4'0,"0"0"0,-4 17 0,0-10 0,-4 21 0,0-20 0,0 8 0,0-12 0,0 0 0,0 0 0,0 0 0,4 0 0,-3 0 0,2 4 0,-3-3 0,0 3 0,0-4 0,0 3 0,0-2 0,0 3 0,4-4 0,0-3 0,8-9 0,-3-1 0,2-7 0,1 4 0,-3 3 0,33-7 0,-27 7 0,23-8 0,-30 8 0,0 2 0,0 3 0,0 0 0,4 0 0,-3 0 0,3 0 0,-4 0 0,12 5 0,-9 0 0,10 5 0,-12 10 0,3-5 0,-1 6 0,-3-9 0,-1-1 0,-2-2 0,-1 7 0,0-8 0,-4 4 0,4 0 0,0-3 0,1 2 0,-2-2 0,-3-1 0,-3 3 0,-2 2 0,-3 3 0,3 0 0,-5 0 0,4-3 0,-9 2 0,6-10 0,-6 6 0,6-10 0,-3 6 0,4-6 0,0 3 0,-4-1 0,0-2 0,-4 10 0,3-6 0,5 4 0,4-6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5:5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24575,'4'16'0,"0"9"0,-4-7 0,0 16 0,0-16 0,0 16 0,0-20 0,0 10 0,0-15 0,0 3 0,0-4 0,0 4 0,0-3 0,0 2 0,0-3 0,0 4 0,3-3 0,2 3 0,3-4 0,0-4 0,0 3 0,0-6 0,4 3 0,-3-4 0,3-4 0,-8 0 0,0-4 0,-1 0 0,-2 0 0,3-4 0,-4 3 0,0-6 0,5-7 0,-4 8 0,5-7 0,-6 10 0,0 2 0,7-6 0,-5 2 0,5 0 0,-7 2 0,0 3 0,0-4 0,3 3 0,-2 1 0,3 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0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24575,'8'4'0,"0"0"0,1-4 0,-1-4 0,0 0 0,-4-1 0,0 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24575,'-4'8'0,"0"0"0,-4 4 0,-1 1 0,0 11 0,-3-5 0,-1 14 0,1-14 0,1 14 0,-5-6 0,3 9 0,-2-10 0,3 8 0,7-19 0,-4 5 0,5-12 0,-1-3 0,2-2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24575,'10'21'0,"2"-7"0,6 20 0,-5-20 0,2 7 0,-7-13 0,4 3 0,-3-5 0,-1 1 0,-4-7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33 24575,'-4'-8'0,"4"0"0,-8 0 0,4 4 0,-4 0 0,-4 8 0,0 0 0,-1 4 0,1 0 0,4 0 0,0 4 0,0-3 0,0 6 0,0-6 0,0 6 0,3-6 0,-2 7 0,3-7 0,-4 6 0,3-6 0,-2 6 0,6-2 0,-2 3 0,-1 0 0,3-3 0,-3-2 0,4-3 0,0 0 0,0 4 0,0-3 0,0 3 0,0-4 0,0 3 0,0-2 0,0 3 0,0-4 0,0 12 0,0-8 0,0 8 0,0-9 0,0-2 0,0 3 0,4-4 0,-3 4 0,6-3 0,-2 3 0,3-4 0,0 0 0,0 0 0,0 0 0,0 0 0,4 0 0,34 27 0,-25-20 0,28 17 0,-37-25 0,5-3 0,7 11 0,-9-5 0,9 5 0,-15-10 0,3 2 0,-1-3 0,-2 4 0,3 0 0,-4 0 0,0 1 0,-3-5 0,-2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24575,'8'-8'0,"0"4"0,4-4 0,9 7 0,-3-6 0,33-2 0,-32 0 0,67-21 0,-66 21 0,39-15 0,-46 20 0,-1-4 0,-4 7 0,-4 14 0,-15 10 0,3 13 0,-7-9 0,5-2 0,6-9 0,-7 0 0,9 0 0,-9-3 0,11-2 0,-8 1 0,7-3 0,-6 3 0,6-4 0,-2 3 0,-1-2 0,0 3 0,-4 0 0,3-3 0,-2 6 0,6-6 0,-6 3 0,6-4 0,-6 0 0,2 0 0,4-4 0,6-4 0,0-1 0,2-2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6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24575,'9'3'0,"-1"-2"0,0 6 0,0-2 0,0 3 0,-4 0 0,4 0 0,-8 4 0,15 9 0,-9-6 0,10 17 0,-11-24 0,1 8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24575,'0'-8'0,"3"0"0,2 0 0,6 0 0,-2-1 0,7-2 0,-4 2 0,1-3 0,-2 4 0,-3 0 0,0 0 0,1 0 0,-1 0 0,-4 3 0,0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24575,'5'20'0,"-3"4"0,3 11 0,-2-8 0,-2 24 0,3-32 0,1 32 0,-3-37 0,3 20 0,-5-20 0,0 7 0,0-13 0,0 4 0,0-3 0,0 2 0,0-6 0,0-2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14 24575,'-6'20'0,"2"-9"0,-6 10 0,2-13 0,-2 12 0,1-5 0,3 9 0,3-11 0,3 11 0,0-13 0,0 9 0,0-12 0,0 4 0,0-3 0,0 3 0,0-4 0,0 3 0,3-2 0,2 3 0,3-4 0,0-3 0,4-2 0,-3-6 0,2-5 0,-3-1 0,0-7 0,-3 4 0,6-4 0,-10-1 0,10 5 0,-10 0 0,3 1 0,-4-2 0,0 0 0,0-2 0,0 6 0,0-15 0,0 13 0,0-9 0,0 12 0,0 0 0,-6-13 0,1 10 0,-4-9 0,-3 16 0,-1 0 0,-3 11 0,4-2 0,0 4 0,4-2 0,0-3 0,0 4 0,3 0 0,5 0 0,8-3 0,14-12 0,-11 4 0,5-7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0:5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24575,'21'0'0,"-7"0"0,73-11 0,-56 8 0,21-2 0,0-2 0,-20-3 0,21 7 0,-17-7 0,-9 6 0,-6 3 0,-10-2 0,-2-1 0,2 3 0,-5-2 0,1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0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24575,'42'-8'0,"7"6"0,0-14 0,20 14 0,-37-10 0,12 11 0,-23-5 0,-5 6 0,-7-3 0,-5 2 0,-1-3 0,-7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24575,'-5'11'0,"2"-2"0,3 3 0,0 8 0,0-5 0,-6 19 0,5-7 0,-4 8 0,-2-8 0,5-2 0,-5-9 0,7-3 0,-4 2 0,3-6 0,1 2 0,5-6 0,3-1 0,12-4 0,-5-4 0,9 3 0,-11-6 0,2 2 0,6-4 0,-2-3 0,2 1 0,-9-1 0,-4 4 0,0 4 0,0 0 0,0 0 0,0 0 0,0-4 0,0 0 0,-3 3 0,-2 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1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24575,'0'11'0,"0"11"0,0 5 0,0 8 0,0 18 0,0 5 0,0 0 0,0 13 0,0-31 0,0 4 0,0-10 0,0-19 0,0 5 0,0-12 0,0 4 0,0-3 0,0 2 0,0-3 0,0 4 0,0-3 0,0 3 0,0-4 0,0 3 0,0-2 0,0 3 0,0-4 0,0 4 0,0-3 0,0 2 0,0-6 0,0-2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24575,'8'-8'0,"0"3"0,0-2 0,-4 6 0,0-3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24575,'0'8'0,"0"4"0,0-3 0,0 2 0,0 10 0,0-7 0,0 8 0,-5 1 0,4-11 0,-5 38 0,6-31 0,0 23 0,0-17 0,0-7 0,0 7 0,-5 0 0,4-7 0,-5 16 0,6-16 0,0 3 0,0-5 0,0-7 0,4 2 0,1-3 0,6-3 0,10-2 0,-2-3 0,2 0 0,3 0 0,-13 0 0,22 0 0,-22 0 0,9 0 0,-12 0 0,4-7 0,-3 2 0,2-7 0,-3 4 0,1 0 0,-5 0 0,0 0 0,-1 0 0,2 0 0,-1 0 0,0 0 0,-4-1 0,8-29 0,-6 23 0,7-53 0,-9 49 0,0-32 0,0 33 0,0-16 0,0 16 0,0-7 0,0 16 0,0 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4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24575,'16'0'0,"-4"-4"0,12-2 0,-13-3 0,13 0 0,-18 4 0,1 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1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 24575,'-8'-5'0,"0"5"0,0 5 0,0 3 0,0 4 0,-4 0 0,7 4 0,-3-3 0,8-1 0,0-4 0,0 3 0,4-2 0,1-4 0,3-6 0,-4-11 0,3 3 0,-2-2 0,-1 2 0,3 1 0,-6 0 0,7 0 0,-4 11 0,0 2 0,0 8 0,-4 2 0,0-2 0,-4 3 0,4 9 0,-11-7 0,4 15 0,-5-18 0,2 5 0,2-8 0,0-3 0,0 3 0,3-11 0,2 1 0,3-5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2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 24575,'-5'-1'0,"-2"5"0,3 5 0,-1 7 0,2-4 0,-3 13 0,5-7 0,-4 33 0,5-28 0,-4 19 0,3-25 0,-2 7 0,3-5 0,0 2 0,0-6 0,0-6 0,7 6 0,-2-6 0,7 7 0,-4-7 0,0 6 0,4-6 0,0 6 0,1-10 0,2 6 0,-6-10 0,6 3 0,-6-4 0,3 0 0,-4 0 0,30-17 0,-23 9 0,27-13 0,-33 13 0,15-7 0,-9 1 0,6-5 0,-9 3 0,-4 3 0,1-11 0,0 13 0,1-9 0,-6 0 0,0 8 0,-1-8 0,-2 8 0,3 4 0,-4-4 0,0 11 0,0 13 0,0 11 0,0 2 0,0 9 0,0-7 0,0 26 0,0-13 0,0 48 0,5-43 0,-4 43 0,15-48 0,-13 31 0,16-13 0,-17-13 0,6 23 0,-4-52 0,-3 22 0,2-18 0,-3-9 0,0 10 0,0-10 0,0-2 0,0 3 0,0-4 0,0 4 0,0-3 0,0 2 0,0-3 0,-7 4 0,5-3 0,-8 3 0,-2 8 0,-1-5 0,-3 2 0,4-6 0,-8-5 0,9-1 0,-10 0 0,10 3 0,2-7 0,-3 7 0,4-8 0,-12 0 0,8 0 0,-8 0 0,9 0 0,-2-4 0,0-1 0,2-3 0,-1-3 0,3 2 0,1-3 0,4 0 0,1 3 0,2-6 0,-3 3 0,4-4 0,0 3 0,0-11 0,0 13 0,0-9 0,0 12 0,11-13 0,-5 10 0,9-9 0,5 10 0,-8 2 0,12-6 0,-3 4 0,31-30 0,-23 24 0,17-19 0,-42 14 0,5-2 0,-8-13 0,5 17 0,-6 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24575,'8'5'0,"0"-5"0,0-5 0,0-3 0,0-4 0,4 0 0,-3-1 0,3 2 0,-4-1 0,0 3 0,0-3 0,3 1 0,-2 2 0,3-7 0,0 4 0,-3-1 0,2 9 0,-3 5 0,1 7 0,-1 0 0,3 4 0,-2-3 0,3 2 0,-4-3 0,4 4 0,-3-3 0,2 3 0,-3-4 0,0 0 0,-3 0 0,2 3 0,1 2 0,-2-4 0,1-2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3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24575,'11'0'0,"2"7"0,-1-2 0,-4 4 0,-4-6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3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24575,'4'-2'0,"-1"0"0,0 0 0,1 1 0,-1-1 0,1 1 0,-1 0 0,1 0 0,-1 0 0,8-1 0,1 0 0,88-20 0,1 5 0,142-5 0,-115 16 0,465-25 0,-115 25 0,-282 8 0,2-4 0,212 4 0,-324 4 0,110 24 0,-125-18 0,135 28 0,41 7 0,-81-25 0,147 26 0,-139-28 0,-14-2 0,-148-16 0,27 4 0,0 2 0,49 17 0,-20-2 0,115 23 0,75-7 0,-211-34 0,-7-1 0,1 1 0,-1 2 0,76 24 0,-110-28 0,135 47 0,-68-33 0,-48-13 0,34 12 0,81 42 301,-93-36-857,1-3 1,80 22 0,-116-38-6271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1:0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24575,'8'0'0,"0"0"0,4 0 0,-3 0 0,2 0 0,-2 0 0,11 0 0,-5 0 0,18 0 0,-18 0 0,5 0 0,0 0 0,-5 0 0,10 0 0,-13 0 0,4 0 0,-4 0 0,1 0 0,2 0 0,-2 0 0,-1 0 0,0 0 0,-4 0 0,4 0 0,0 3 0,1 2 0,2-1 0,-2 0 0,-1-4 0,12 0 0,-13 0 0,9 3 0,-8-2 0,-3 3 0,3-4 0,-4 0 0,4 0 0,-4 3 0,4-2 0,8 3 0,-8-4 0,11 0 0,-10 4 0,0-4 0,-2 4 0,-3-4 0,4 0 0,-3 0 0,3 0 0,-4 4 0,0 0 0,0 1 0,0-2 0,4-3 0,0 0 0,1 0 0,-2 0 0,-3 0 0,4 0 0,-3 0 0,6-3 0,-2 2 0,0-3 0,-2 4 0,-3 0 0,4 0 0,-3 0 0,3 0 0,-4 0 0,12 5 0,-9-3 0,9 3 0,-8-5 0,-3 4 0,-1-4 0,-4 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31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24575,'4'13'0,"0"-1"0,4-4 0,-3 3 0,5 2 0,-4-1 0,2-3 0,-5-6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6:59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24575,'-5'8'0,"2"0"0,3 0 0,0 0 0,0 13 0,0-10 0,0 9 0,0-8 0,0 0 0,0 1 0,0 2 0,0-6 0,0 3 0,0-4 0,3 3 0,-2-2 0,6 3 0,-2 0 0,3 0 0,4 4 0,-3-3 0,2-1 0,1-1 0,-3-2 0,15-1 0,-13 0 0,9-8 0,-8 11 0,-3-9 0,3 5 0,-4-7 0,0 0 0,3 0 0,-2 0 0,7-3 0,-7-2 0,6-7 0,-10 3 0,2-2 0,-3 3 0,-3-4 0,6 3 0,-6-3 0,3 4 0,-4-3 0,0 2 0,0-3 0,0 4 0,0-4 0,0 3 0,0-2 0,0 3 0,0-4 0,0-1 0,0 1 0,0-3 0,0 6 0,0-3 0,-4 0 0,-1 7 0,-3-2 0,0 7 0,-3 0 0,2 0 0,-3 0 0,4 3 0,-4-2 0,3 3 0,1-4 0,5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24575,'0'-8'0,"0"0"0,9 0 0,2 3 0,-2-2 0,3 3 0,0-4 0,0 0 0,1-1 0,-2 1 0,10-1 0,-10 4 0,9 3 0,-15 3 0,-2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24575,'4'-8'0,"0"0"0,4 0 0,0 0 0,0 0 0,0 0 0,0 3 0,1-2 0,-1 3 0,-4-1 0,0 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24575,'0'12'0,"0"4"0,9 22 0,-7-18 0,6 30 0,-8-36 0,0 11 0,0-12 0,0-2 0,0-2 0,0 2 0,0-2 0,0 3 0,0-4 0,0 4 0,0-3 0,0 6 0,0-3 0,0-3 0,0-1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24575,'8'-1'0,"0"5"0,-3 5 0,-2 33 0,-3-27 0,0 53 0,0-52 0,0 52 0,0-53 0,0 35 0,0-35 0,0 19 0,0-20 0,0 7 0,0-13 0,0 3 0,0-2 0,0 3 0,0-4 0,0 4 0,0-3 0,0 2 0,-3-3 0,2 4 0,-3-3 0,1 3 0,2-8 0,-3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24575,'8'-3'0,"0"2"0,0-3 0,0 4 0,0-4 0,0 4 0,4-4 0,1-3 0,-4 5 0,-2-5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24575,'8'4'0,"4"0"0,-3-4 0,3-4 0,-4 0 0,3-1 0,-2-2 0,3 6 0,8-13 0,-8 8 0,11-9 0,-10 7 0,3-4 0,-3 3 0,2 1 0,-6 1 0,-5 6 0,-8 1 0,-9 8 0,1 5 0,0 3 0,4 0 0,-7 9 0,5-7 0,-6 15 0,7-18 0,-8 18 0,8-22 0,-7 9 0,12 0 0,-3-8 0,2 8 0,-3-12 0,7 0 0,-1-3 0,5-2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24575,'12'0'0,"-3"4"0,3-4 0,-4 4 0,3-4 0,-2 0 0,3 0 0,-4 0 0,4 0 0,-3 0 0,2-7 0,-6 5 0,-1-5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24575,'12'0'0,"4"-4"0,-7 0 0,6-5 0,-3 1 0,5 0 0,7-1 0,3-2 0,0 1 0,7-1 0,10 6 0,-12-4 0,19 8 0,-33-3 0,3 4 0,3 0 0,0-10 0,-1 7 0,1-7 0,-12 6 0,1 3 0,-1-6 0,-4 6 0,0-2 0,3 3 0,2-4 0,0 3 0,10-3 0,-8 4 0,19-10 0,-16 7 0,15-13 0,-18 15 0,5-8 0,-15 8 0,-2-2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1:10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19 114 24575,'0'8'0,"8"4"0,-3-3 0,7 2 0,-4-3 0,0-3 0,0-2 0,0-3 0,0 0 0,4 0 0,-3 0 0,2-3 0,-3 2 0,1-6 0,-1 6 0,0-3 0,0 1 0,0 2 0,3-3 0,-2 1 0,0-2 0,-6-10 0,-3 1 0,0-2 0,-3 5 0,-2 2 0,1-2 0,-4 2 0,0-6 0,-1 2 0,-2 0 0,-1 5 0,3 5 0,-3 3 0,4 0 0,0 3 0,0-2 0,0 3 0,0-1 0,0-2 0,0 7 0,-4-4 0,3 4 0,-2 0 0,2 0 0,5 4 0,-7 0 0,9 1 0,0 11 0,7-13 0,2 6 0,-4-14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0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24575,'8'4'0,"3"0"0,11-4 0,-4-4 0,15 3 0,-6-8 0,0 5 0,-6-6 0,-9 5 0,8 2 0,-8-1 0,8 3 0,-12-6 0,0 6 0,0-2 0,0-1 0,0 0 0,4-1 0,-3 5 0,-1 4 0,-4 8 0,-4-3 0,0 15 0,0-9 0,0 10 0,0-9 0,0 9 0,0-7 0,0 3 0,0-6 0,0-2 0,0-1 0,-4 0 0,3-11 0,-2-6 0,3-16 0,0-23 0,0 4 0,0 2 0,0 22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24575,'11'0'0,"2"0"0,12 0 0,-10 0 0,8-4 0,-10 3 0,0-6 0,-2 6 0,-3-2 0,0 6 0,-3 2 0,-2 3 0,-3 3 0,-5 11 0,0-8 0,-4 10 0,0-11 0,1-1 0,4 0 0,-3 0 0,2-3 0,-3 2 0,0-3 0,4 0 0,-4 1 0,11-1 0,2-7 0,0 1 0,2-5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24575,'0'20'0,"0"-5"0,0 18 0,0-14 0,9 32 0,-7-2 0,6 0 0,-8 20 0,0-38 0,0 14 0,0-24 0,4-6 0,-4-6 0,4-1 0,-4-4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1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24575,'12'0'0,"-3"-4"0,2 4 0,-3-4 0,4-3 0,-3 5 0,3-5 0,-4 7 0,4 0 0,0 0 0,1-4 0,2 3 0,-6-6 0,3 6 0,-4-6 0,-4 3 0,-4-4 0,-1 3 0,-2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24575,'0'8'0,"11"12"0,-9-9 0,9 10 0,-11-1 0,0-9 0,0 10 0,0-13 0,0 3 0,0-2 0,0 3 0,0-4 0,0 4 0,0-3 0,0 2 0,0-3 0,0 4 0,0-3 0,0 3 0,0-4 0,0 3 0,0-2 0,3 3 0,2-4 0,3 4 0,0-3 0,4-1 0,-3-5 0,6-3 0,-6 0 0,2 0 0,-2 0 0,2 0 0,-2 0 0,3 0 0,-4 0 0,4 0 0,-3 0 0,2 0 0,-3-3 0,0-2 0,-3-6 0,-2 2 0,-3-7 0,0 4 0,0-4 0,0 3 0,0-11 0,0 13 0,0-21 0,0 20 0,0-11 0,0 10 0,0-3 0,0-9 0,0 10 0,-3-5 0,2 12 0,-3-4 0,4 7 0,0-2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24575,'11'0'0,"-2"0"0,33-9 0,-27 4 0,23-8 0,-26 8 0,-3-2 0,3 6 0,-4-6 0,3 6 0,-2-3 0,3 4 0,-4 0 0,0-3 0,-3 2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5 24575,'1'-4'0,"-5"4"0,-12 17 0,-1-3 0,-1 20 0,6-19 0,1 17 0,-1-17 0,-1 18 0,1-18 0,2 9 0,-1-12 0,5 5 0,-4-1 0,5-4 0,-3 4 0,0-7 0,11-5 0,-5-1 0,9-7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07:1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24575,'11'0'0,"-2"0"0,7 8 0,-4-3 0,4 10 0,9-9 0,11 26 0,-10-22 0,7 19 0,-2 1 0,-14-20 0,12 15 0,-20-29 0,-5 4 0,0-4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3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24575,'0'8'0,"0"0"0,0 0 0,0 4 0,0-4 0,0 4 0,0-4 0,0 4 0,0-3 0,0 3 0,0 8 0,0-9 0,0 9 0,0-12 0,0 4 0,0-3 0,0 3 0,0-4 0,0 3 0,0-2 0,0 3 0,0-4 0,0 4 0,0 0 0,0 1 0,0 2 0,0-6 0,0 3 0,0-4 0,0 4 0,0-4 0,0 4 0,0-4 0,0 4 0,0-3 0,0 3 0,0-1 0,0-2 0,0 3 0,0-4 0,0 0 0,0 4 0,0-3 0,0 2 0,0-3 0,0 4 0,0-3 0,0 3 0,0-4 0,0 3 0,0 2 0,0 0 0,0 2 0,0-6 0,0 2 0,0-3 0,0 4 0,0-3 0,0 3 0,0-4 0,0-4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35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69 24575,'1'-8'0,"-2"0"0,-10-4 0,2 3 0,-3-3 0,4 8 0,-12-5 0,9 8 0,-10-5 0,13 6 0,-3 0 0,2 0 0,-3 0 0,4 0 0,-4 0 0,3 0 0,-2 0 0,2 0 0,-2 0 0,2 0 0,-3 0 0,1 8 0,-2-3 0,0 7 0,2-4 0,6 0 0,2 0 0,3 0 0,0 12 0,0-9 0,0 10 0,0-1 0,0-9 0,0 13 0,0-3 0,0-6 0,0 5 0,0 1 0,0-10 0,0 21 0,0-21 0,0 10 0,0-13 0,3 0 0,2-4 0,3 0 0,12-4 0,-9-4 0,10 3 0,-13-6 0,0-1 0,0-1 0,0-2 0,4-1 0,-7 3 0,6-3 0,-10 1 0,9-2 0,-8 0 0,9-2 0,-10 6 0,6-6 0,-6 2 0,6 1 0,-6 0 0,10 1 0,-6 5 0,7 3 0,-8 7 0,3 4 0,1 4 0,-2 0 0,5 1 0,-7 2 0,4-6 0,-3 3 0,2-4 0,-3 0 0,4 0 0,1 0 0,-1 0 0,0 0 0,0 0 0,3 0 0,-2 0 0,3-3 0,0 2 0,-3-2 0,-1-1 0,-5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51:1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24575,'-11'0'0,"2"3"0,1 2 0,4 3 0,0 0 0,3 0 0,-2 3 0,3-2 0,0 3 0,0-4 0,0 4 0,3 0 0,-2 1 0,7-1 0,-4-4 0,4 0 0,0-4 0,0 0 0,0-4 0,0 0 0,0-4 0,1 3 0,-1-2 0,0-1 0,0 3 0,0-6 0,0 6 0,0-6 0,0 3 0,-3-4 0,2-1 0,-6-2 0,2 2 0,1-3 0,-3 4 0,2-4 0,-3 3 0,-3-2 0,-2 3 0,-3 3 0,0 2 0,0 3 0,-4 0 0,3 0 0,-2 0 0,3 0 0,-4 0 0,7 0 0,-3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3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24575,'-5'-1'0,"2"2"0,3 7 0,0 13 0,0-7 0,0 7 0,-6 3 0,5-9 0,-4 19 0,5-16 0,0 7 0,0-9 0,0 9 0,0-7 0,0 15 0,0-18 0,0 9 0,0-12 0,0 5 0,0 7 0,0-9 0,0 5 0,0-11 0,0 2 0,0-2 0,0 3 0,0-4 0,0 12 0,0-9 0,0 10 0,0-10 0,0-2 0,0 3 0,0 8 0,0-9 0,0 10 0,0-1 0,0-9 0,0 9 0,0-11 0,0 2 0,0-2 0,0 3 0,0-4 0,0 4 0,0-3 0,0 6 0,0-3 0,0 1 0,0-1 0,-4-4 0,3-7 0,-2-2 0,3-7 0,0 0 0,0-4 0,0-1 0,0 1 0,0 4 0,0 4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3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24575,'0'-8'0,"3"0"0,5 0 0,1 0 0,3 3 0,0 2 0,-3 3 0,2 0 0,-3 0 0,4 0 0,-3 0 0,3 0 0,-4 0 0,3 0 0,-2 0 0,3 0 0,-4 0 0,4 0 0,-3 0 0,2 0 0,-2 0 0,-1 3 0,0-2 0,0 6 0,0-2 0,-4 3 0,4 4 0,-8-4 0,4 8 0,0-4 0,-4 1 0,4 2 0,-4-6 0,0 3 0,-4-1 0,4-2 0,-4 3 0,0 0 0,0-3 0,-4 2 0,0-3 0,0 0 0,0 1 0,0-1 0,-13 7 0,7-6 0,-8 3 0,7-5 0,6-6 0,-3 3 0,4-4 0,0 0 0,0 3 0,0-2 0,4 3 0,0-4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4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57 190 24575,'12'0'0,"-3"0"0,3 0 0,-4 0 0,12-5 0,-9 0 0,9-1 0,-8 2 0,-3 0 0,3 3 0,-4-6 0,3 6 0,-2-6 0,7-1 0,-11-1 0,2-3 0,-7 1 0,0 2 0,0-3 0,0 4 0,0-4 0,0 3 0,0-2 0,-7-1 0,2 3 0,-7-2 0,4 2 0,0 5 0,-4 0 0,3 4 0,-6 0 0,6 0 0,-3 0 0,4 0 0,-12 6 0,9-1 0,-10 4 0,10-4 0,2 2 0,-3-6 0,4 6 0,0-2 0,0 3 0,0 0 0,0 0 0,3 0 0,2 0 0,3 4 0,0 0 0,0 1 0,0-2 0,0-3 0,0 4 0,0 1 0,0-1 0,0 3 0,0-6 0,0 3 0,0-4 0,5 13 0,0-10 0,5 9 0,-2-12 0,0-3 0,0-2 0,4-3 0,0 0 0,1 4 0,-2 0 0,1-3 0,-3 2 0,3-7 0,-4 4 0,0 0 0,3 0 0,-2 0 0,3-3 0,-4 2 0,4-3 0,0 4 0,-3 0 0,-2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42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24575,'0'11'0,"0"2"0,0-1 0,0 4 0,0-4 0,0 1 0,0 2 0,0-6 0,0 6 0,0-2 0,0-1 0,0 0 0,0-4 0,0 4 0,0-3 0,0 2 0,0-2 0,0 2 0,0 2 0,0-1 0,0 12 0,0-13 0,0 13 0,0-11 0,0-1 0,0 0 0,0 0 0,0-3 0,0 2 0,0-3 0,0 4 0,0-3 0,0 3 0,0-4 0,0 3 0,0-2 0,0 3 0,0-4 0,0 4 0,0-3 0,0 2 0,0-2 0,0 2 0,0-2 0,0 3 0,0-4 0,0 4 0,0-7 0,0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0:4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 24575,'-8'-5'0,"0"5"0,0 1 0,0 6 0,0-2 0,0 3 0,3 0 0,2 0 0,3 0 0,0 4 0,3-3 0,2-1 0,3-8 0,0-5 0,-4-6 0,0 2 0,-1-6 0,-2 13 0,-1-1 0,-4 8 0,-4 2 0,0-3 0,3 8 0,5-3 0,1-5 0,6-5 0,-6-10 0,6 2 0,-2 1 0,3 4 0,0 4 0,0-3 0,0 2 0,4-3 0,-3 4 0,2 0 0,-2 0 0,-1 0 0,0 0 0,0 0 0,0 4 0,0 0 0,0 4 0,-4 4 0,4 0 0,-4 1 0,6 11 0,-5-9 0,0 9 0,-5-7 0,0-5 0,0 3 0,0-6 0,0 3 0,0-4 0,-3 0 0,-2 4 0,-3-3 0,0 2 0,-12 4 0,8-5 0,-8 5 0,8-7 0,3-3 0,-2 2 0,3-2 0,0 3 0,0-4 0,0 0 0,-1-1 0,-2-2 0,2 6 0,1-6 0,4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4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24575,'3'-8'0,"2"0"0,42-14 0,-16 3 0,19-2 0,-30 11 0,-11 10 0,2-4 0,-2 3 0,3-2 0,-4 3 0,0 0 0,4 0 0,-3 0 0,2 0 0,-3 0 0,4 0 0,1 7 0,-4-2 0,-2 11 0,-4-4 0,-2 1 0,3 2 0,-4-2 0,0-1 0,0 3 0,0-2 0,0 12 0,0-7 0,0 16 0,0-16 0,-4 7 0,0-9 0,-4-4 0,3 0 0,-2 0 0,3 0 0,-5 4 0,1-3 0,0-1 0,0-4 0,0 3 0,4-2 0,-3 3 0,2-4 0,1 0 0,0 0 0,0 4 0,7-7 0,-2 2 0,19-7 0,-12 0 0,8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24575,'0'8'0,"0"0"0,4 4 0,-4-3 0,4 2 0,-4-2 0,0 11 0,0-9 0,0 22 0,4-19 0,-3 7 0,2-5 0,-3-4 0,0 1 0,0 11 0,4-13 0,-3 9 0,2-8 0,-3 0 0,0 1 0,11 11 0,-9-13 0,13 9 0,-15-8 0,4-3 0,-4 3 0,0-4 0,0 3 0,0-2 0,0 3 0,0-4 0,0 4 0,0-3 0,0-5 0,0-17 0,0-2 0,0-18 0,0 15 0,0-16 0,0 23 0,0-5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24575,'12'-12'0,"-3"7"0,2-3 0,-3 8 0,0-3 0,4 2 0,-3-6 0,3 6 0,-4-6 0,3 6 0,-2-3 0,3 4 0,-4-3 0,0-2 0,-3 1 0,-2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24575,'4'12'0,"0"9"0,-8-2 0,3 5 0,-33 26 0,26-25 0,-26 25 0,28-25 0,-6-7 0,5 7 0,-4-13 0,10 0 0,-6-4 0,6 4 0,-6-3 0,6 2 0,-3-3 0,1 0 0,-2-7 0,1 2 0,0-7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24575,'4'8'0,"3"0"0,-6 0 0,7 4 0,-4-3 0,6 15 0,-5-13 0,4 9 0,-5-8 0,1-3 0,5 6 0,-4-3 0,5 5 0,-3-1 0,-3-4 0,-2 4 0,1-7 0,1-5 0,-1-5 0,0-7 0,-4 0 0,-4-4 0,0 3 0,-5-2 0,1-1 0,4 7 0,0-3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0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24575,'-12'12'0,"3"-3"0,-6 2 0,-15 19 0,13-17 0,-13 17 0,22-22 0,0 4 0,0-3 0,0 2 0,0-3 0,0 1 0,3-1 0,-6 3 0,6-2 0,-7 6 0,4-6 0,-3 7 0,2-7 0,-3 2 0,4-3 0,3 0 0,-2 1 0,3-1 0,-4 3 0,0 2 0,3-1 0,-2 0 0,6-4 0,-10 4 0,6 0 0,-3 1 0,1-1 0,6 8 0,-3-9 0,4 9 0,0-8 0,-3-3 0,2 3 0,-3-4 0,4 3 0,-7 2 0,5-4 0,-5-2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24575,'8'-8'0,"12"-7"0,-9 5 0,13-2 0,-3 4 0,-6 3 0,9-5 0,-15 2 0,3 0 0,-1 0 0,2 0 0,3-1 0,-3 1 0,-2 0 0,-3 0 0,0 4 0,-3 0 0,-1 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18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24575,'9'16'0,"-2"-4"0,-7 0 0,0 8 0,0-5 0,0 18 0,0-14 0,0 14 0,0-15 0,0 7 0,0-9 0,0-3 0,0 2 0,0-6 0,0 3 0,0-4 0,0 4 0,0-3 0,0 2 0,0-6 0,0-2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0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24575,'5'11'0,"-2"-2"0,-3 3 0,0-4 0,0 4 0,0-3 0,0 2 0,0-3 0,0 4 0,-3 1 0,2-1 0,-7 0 0,8-8 0,-4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98 24575,'0'-12'0,"4"3"0,4-2 0,1 3 0,6 3 0,-6-2 0,7 2 0,-7-3 0,2 0 0,-3 4 0,0 0 0,0 4 0,4-3 0,-3 2 0,6-7 0,-2 8 0,-1-4 0,0 4 0,-4 4 0,-3 0 0,-2 4 0,-3 0 0,0 0 0,0 4 0,0-3 0,0 3 0,0-4 0,0 3 0,0-2 0,0 3 0,0-4 0,0 4 0,-7 0 0,2 1 0,-7-5 0,0-4 0,0-4 0,-1 0 0,-2 0 0,2 0 0,-3 3 0,-9 9 0,11-3 0,-10 6 0,11-7 0,1 1 0,0-1 0,8 0 0,0 0 0,4 3 0,0-2 0,0 3 0,0-4 0,0 4 0,0-3 0,0 2 0,4-2 0,0-5 0,4 0 0,0-4 0,0 0 0,4 0 0,1 0 0,-1-4 0,0 0 0,-4-1 0,4 1 0,-4 1 0,8-2 0,-7 1 0,2-3 0,-3 6 0,4-3 0,-3 4 0,3 0 0,-4-7 0,0 2 0,-4-3 0,0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24575,'12'-5'0,"-3"2"0,2-1 0,-3 3 0,4-2 0,-3 3 0,3 0 0,-4 0 0,0-4 0,0 3 0,-4-3 0,0 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24575,'9'-12'0,"2"0"0,-2 8 0,15-10 0,-13 7 0,13-4 0,-3-3 0,-2 11 0,14-18 0,-18 15 0,9-9 0,-15 10 0,2-2 0,1-1 0,-3 3 0,3 1 0,-8 9 0,0 6 0,-4-2 0,-4 6 0,0-2 0,-4 3 0,3-3 0,-4 11 0,1-10 0,-3 11 0,-1-9 0,8-3 0,-5 11 0,8-13 0,-12 13 0,11-15 0,-5 2 0,7 1 0,0 1 0,0-1 0,0 0 0,0-4 0,0 4 0,0-3 0,0 2 0,0-3 0,0 0 0,0 0 0,4 1 0,0-5 0,8 0 0,-3-4 0,6-4 0,-6 0 0,3-1 0,-4-2 0,0 2 0,-3-3 0,2 0 0,-6 0 0,2-4 0,-3 4 0,0-4 0,0 4 0,0-4 0,0 3 0,-7-6 0,2 10 0,-7-3 0,0 8 0,3 0 0,-2 0 0,3 0 0,-4 0 0,7 0 0,-3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24575,'0'2'0,"0"0"0,0 10 0,0 8 0,0-9 0,0 10 0,0-10 0,0 2 0,0 3 0,0 0 0,0-3 0,0 11 0,0-13 0,0 13 0,0-12 0,0 4 0,0 9 0,0-10 0,0 9 0,0-12 0,0 1 0,0-1 0,0-4 0,0 3 0,0-5 0,0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24575,'8'-3'0,"0"-2"0,0-3 0,0 0 0,4 0 0,-3 3 0,6-5 0,-6 8 0,3-9 0,-4 10 0,0-6 0,-7 6 0,-6 1 0,-4 8 0,1-2 0,5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24575,'0'8'0,"0"0"0,0 0 0,0 4 0,0-4 0,0 4 0,0-4 0,0 4 0,0-3 0,0 3 0,11 8 0,-9-9 0,9 9 0,-11-12 0,0 4 0,0-10 0,8-29 0,-6 11 0,7-18 0,-9 30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2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17 24575,'12'-5'0,"-3"2"0,2 3 0,-3 0 0,4 0 0,-3 0 0,3 0 0,-4 0 0,4 0 0,-4 0 0,4-4 0,-4 3 0,4-3 0,-3 4 0,3 0 0,-4 0 0,3 0 0,-2 0 0,3 0 0,-4 0 0,12 6 0,-12-1 0,11 8 0,-18 0 0,3-1 0,-4 3 0,0-2 0,0-1 0,0 0 0,0-4 0,0 4 0,0-3 0,0 3 0,0-4 0,0 3 0,0-2 0,0 3 0,-6 8 0,2-9 0,-3 10 0,0-13 0,-1-4 0,-1 0 0,-6-4 0,2 0 0,-3 0 0,0 0 0,0 0 0,-27 0 0,21 0 0,-17 0 0,24 0 0,2 0 0,0 0 0,-2 0 0,6 0 0,-2-4 0,6-4 0,9-4 0,-3 3 0,7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24575,'0'8'0,"6"12"0,-5-5 0,8 9 0,-8-11 0,2-1 0,-3-4 0,0 3 0,4 2 0,-3 0 0,2 2 0,1-6 0,-3 2 0,3-3 0,-4 4 0,0-3 0,0 3 0,0-4 0,7 4 0,-2-3 0,7-1 0,-1-8 0,-2-1 0,15-8 0,-13 8 0,10-8 0,-10 8 0,2-10 0,3 9 0,-3-9 0,2 7 0,-6-1 0,3 2 0,-4-1 0,3 3 0,-5-2 0,1 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3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24575,'0'12'0,"0"9"0,-4-6 0,4 5 0,-4 0 0,-3-5 0,1 6 0,-2-6 0,1-6 0,6 3 0,-8 8 0,8-8 0,-11 11 0,10-14 0,-9 3 0,10 0 0,-6-3 0,6 2 0,-2-10 0,3-5 0,0-2 0,0-1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3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24575,'8'0'0,"4"4"0,-3 0 0,3 1 0,-4-2 0,0 1 0,0-3 0,4 6 0,-3-6 0,6 10 0,6-4 0,-3 5 0,7-2 0,-12-6 0,2 7 0,-6-6 0,-1 3 0,-4-4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33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24575,'8'0'0,"12"-5"0,-5 0 0,18-6 0,-15-1 0,4 1 0,2 3 0,-13 4 0,21-1 0,-17 0 0,6-1 0,-6 3 0,-6 3 0,7 0 0,-4 0 0,1 0 0,-2 0 0,1-4 0,-3-1 0,3 1 0,-4 0 0,0 4 0,4 0 0,-3 0 0,2 0 0,10 0 0,-14 0 0,9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3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24575,'-5'20'0,"1"-8"0,4 8 0,0-8 0,0-3 0,0 2 0,0 10 0,0-10 0,0 9 0,0-12 0,0 4 0,0-3 0,0 2 0,0-3 0,0 4 0,0-3 0,0 3 0,0-4 0,0 3 0,0-2 0,0 3 0,-3-4 0,2 4 0,-3-3 0,1 6 0,-2-6 0,-3-1 0,0-4 0,0-8 0,4-4 0,0-13 0,4 10 0,0-5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1:3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24575,'12'13'0,"0"-5"0,-4-1 0,0-2 0,0 3 0,0 0 0,4 0 0,-3 0 0,2 0 0,-6 0 0,2 4 0,-6 9 0,6-6 0,-2 5 0,7 18 0,-2-19 0,4 32 0,-5-33 0,1 7 0,-2-9 0,-4-3 0,0 11 0,-1-9 0,-2 6 0,3-6 0,-1-2 0,-2 3 0,3-4 0,-4 0 0,0-4 0,0 12 0,0-9 0,0 22 0,0-22 0,-5 22 0,0-19 0,-9 11 0,5-12 0,-32 12 0,25-14 0,-25 10 0,28-13 0,-12-3 0,7 6 0,-3-10 0,-3 12 0,9-12 0,-10 8 0,9-8 0,7 2 0,2-3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30:4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24575,'7'-3'0,"-1"-1"0,-2-6 0,2 3 0,-5-3 0,2 3 0,-3-2 0,3 1 0,3 5 0,2 3 0,1 7 0,-5 0 0,2-1 0,-5 1 0,5 0 0,-2 0 0,2-1 0,-2 1 0,2 0 0,-5-1 0,2 4 0,0 0 0,-3 1 0,6-2 0,-2-2 0,0 0 0,-1-1 0,-3 1 0,3 3 0,-3-3 0,3 3 0,0-3 0,-2 2 0,2-1 0,-3 1 0,0 8 0,0-8 0,0 8 0,3-7 0,-2-3 0,2 3 0,-3-4 0,0 1 0,0 3 0,3-3 0,0 3 0,4-3 0,-3 2 0,2-1 0,-6 1 0,6-2 0,-2 0 0,3-1 0,-4 1 0,3 0 0,-5-1 0,5 1 0,-5 0 0,5-1 0,-5 1 0,7 3 0,-6-3 0,7 6 0,-8-9 0,2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30:4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1 24575,'-7'6'0,"3"1"0,-5 3 0,8-3 0,-8 3 0,5 0 0,0 0 0,-2 3 0,0 1 0,1-1 0,-4-3 0,9 0 0,-3 0 0,0-3 0,2 3 0,-5-4 0,5 4 0,-8 1 0,5-1 0,-7 10 0,7-11 0,-4 8 0,8-8 0,-9 2 0,4-1 0,-1 3 0,0-6 0,5 3 0,-5-3 0,1 9 0,-2-6 0,-1 6 0,1-9 0,3 0 0,-2 2 0,3-1 0,-4 1 0,0-2 0,1 0 0,2 0 0,-2-1 0,-1 4 0,0-3 0,0 3 0,1-3 0,3-1 0,-1 1 0,-5 3 0,5-3 0,-6 3 0,3-4 0,-2 4 0,1-3 0,-2 3 0,4 0 0,-4 0 0,3 1 0,-3 1 0,3-4 0,-2 1 0,1-2 0,2 0 0,0-1 0,2 1 0,-3 0 0,1-1 0,-4 1 0,3 0 0,-3-1 0,3 1 0,1 0 0,-4-1 0,2 1 0,-1 0 0,2 0 0,0-1 0,-2 4 0,-2-3 0,1 3 0,0-3 0,4-4 0,-1 3 0,0-2 0,1 3 0,-1-1 0,0 1 0,-2 3 0,1-3 0,1 0 0,4-4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1:30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7 274 24575,'-4'-10'0,"1"0"0,3-11 0,0 6 0,7-27 0,-2 23 0,6-16 0,-8 22 0,0-1 0,-3 4 0,0 0 0,3 3 0,-2-2 0,2 1 0,-3-1 0,0 2 0,0-3 0,0 3 0,3-3 0,1 4 0,5 5 0,-1 2 0,1 8 0,4 9 0,-2-3 0,2 3 0,-3-6 0,-1-1 0,-1-1 0,-1 0 0,-2-4 0,-1 4 0,6 0 0,-3 4 0,3-4 0,-2 10 0,-4-14 0,0 7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5:02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650 1 24575,'-52'-1'0,"-130"7"0,161-4 0,0 1 0,0 1 0,0 2 0,0 0 0,0 1 0,-25 12 0,28-9 0,1 1 0,0 1 0,1 0 0,0 1 0,-18 19 0,26-22 0,0-1 0,1 2 0,0-1 0,0 0 0,1 1 0,-8 22 0,-18 74 0,17-54 0,9-27 0,0-1 0,2 1 0,-2 40 0,7 81 0,1-57 0,-1-72 0,1-1 0,1 1 0,1-1 0,0 0 0,8 19 0,-5-14 0,0 1 0,3 26 0,0 20 0,7 73 0,-13-103 0,-2-28 0,0 0 0,-1 0 0,-1 0 0,0 0 0,0 1 0,-1-1 0,0 0 0,-1 0 0,-6 20 0,-1-8 103,-3 9-837,-11 41 0,19-57-6092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5:0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24575,'1'4'0,"0"0"0,0 0 0,1 1 0,-1-1 0,1 0 0,0 0 0,0-1 0,0 1 0,4 4 0,6 13 0,3 16 0,13 53 0,-20-60 0,1-1 0,1-1 0,25 49 0,-34-76 0,-1 0 0,0 0 0,1 0 0,-1-1 0,1 1 0,0 0 0,-1 0 0,1 0 0,0-1 0,-1 1 0,1 0 0,0-1 0,0 1 0,0-1 0,0 1 0,-1-1 0,1 1 0,0-1 0,0 1 0,0-1 0,0 0 0,0 0 0,0 1 0,0-1 0,0 0 0,0 0 0,0 0 0,0 0 0,0 0 0,0 0 0,0-1 0,0 1 0,0 0 0,0 0 0,0-1 0,0 1 0,0 0 0,0-1 0,0 1 0,0-1 0,-1 1 0,1-1 0,0 0 0,0 1 0,-1-1 0,1 0 0,0 0 0,1-1 0,5-6 0,0-1 0,-1 0 0,10-17 0,-8 13 0,19-34-1365,-20 33-5461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37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24575,'-8'-1'0,"0"2"0,4 11 0,0-3 0,1 2 0,2-2 0,-3 11 0,1-9 0,2 13 0,-3-12 0,0 1 0,0-1 0,-1-1 0,-2-2 0,6 3 0,-2-4 0,-1 0 0,3 0 0,-2 0 0,3 0 0,0 0 0,0 4 0,0-3 0,0 3 0,0-4 0,0 3 0,0-2 0,0 3 0,0-4 0,0 4 0,0-3 0,0 2 0,0-2 0,3-1 0,2 0 0,-1 0 0,3 0 0,-2-4 0,7 0 0,-3-4 0,2 0 0,-3 0 0,13-5 0,-10 0 0,9-5 0,-15-2 0,-2 7 0,-3-2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5:2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24575,'1'0'0,"0"0"0,0 0 0,0 0 0,0 0 0,0 1 0,0-1 0,0 0 0,0 1 0,0-1 0,0 1 0,0-1 0,0 1 0,0-1 0,0 1 0,0 0 0,-1-1 0,1 1 0,0 0 0,-1 0 0,2 1 0,0 1 0,0 0 0,-1 0 0,1 0 0,-1 1 0,0-1 0,1 5 0,1 5 0,-1 0 0,0 18 0,-2-30 0,1 9 0,0 0 0,0 0 0,1 0 0,0-1 0,0 1 0,1-1 0,1 1 0,5 10 0,-6-11 0,0-2 0,1 1 0,-1 0 0,9 11 0,-12-18 0,0 0 0,1-1 0,-1 1 0,1-1 0,-1 1 0,0-1 0,1 1 0,-1-1 0,1 1 0,-1-1 0,1 1 0,-1-1 0,1 1 0,0-1 0,-1 0 0,1 1 0,-1-1 0,1 0 0,0 0 0,-1 1 0,1-1 0,0 0 0,0 0 0,-1 0 0,1 0 0,0 0 0,-1 0 0,1 0 0,0 0 0,-1 0 0,1 0 0,0 0 0,-1 0 0,1-1 0,0 1 0,-1 0 0,1 0 0,0-1 0,-1 1 0,1-1 0,-1 1 0,1 0 0,-1-1 0,1 1 0,-1-1 0,1 1 0,-1-1 0,1 1 0,-1-1 0,1 0 0,-1 1 0,0-1 0,0 1 0,1-1 0,-1-1 0,4-6 0,-1 0 0,0 0 0,-1 0 0,1-1 0,0-12 0,5-13 0,2-1 113,-5 13-409,2-1 1,0 1-1,1 1 1,20-35-1,-21 45-6530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5:2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1284 24575,'0'-730'0,"1"703"0,2 0 0,1 1 0,1-1 0,2 1 0,0 0 0,18-41 0,-21 56 0,0 1 0,0 0 0,1 0 0,0 0 0,0 0 0,1 1 0,1 0 0,0 0 0,0 0 0,12-10 0,-14 15 0,19-17 0,0 1 0,44-26 0,-38 28 0,-16 9 0,0 1 0,1 0 0,29-11 0,15-1 0,-40 12 0,1 1 0,-1 0 0,1 2 0,0 1 0,34-4 0,-48 9-195,0-1 0,0 1 0,0 0 0,0 0 0,0 1 0,9 3 0,-2 1-6631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1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24575,'-6'0'0,"-3"4"0,1 3 0,1 5 0,-1 0 0,0 1 0,3 2 0,-3 2 0,2 1 0,0 0 0,3 2 0,0-1 0,2-3-8191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1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24575,'4'0'0,"4"0"0,4 0 0,3 4 0,3 0 0,-2 4 0,-1-1 0,-2 3 0,-1 3 0,-2-2-8191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16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24575,'0'3'0,"0"4"0,0 5 0,4 3 0,0 3 0,1 1 0,-2 1 0,-1 4 0,0 0 0,-1 1 0,-1-2 0,0-1 0,0-1 0,0-4-8191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1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24575,'30'-5'0,"-22"3"0,1 0 0,0 1 0,0 0 0,0 1 0,12 0 0,-20 0 0,0 0 0,0 0 0,0 1 0,1-1 0,-1 0 0,0 1 0,0-1 0,0 1 0,0-1 0,0 1 0,0 0 0,0-1 0,0 1 0,0 0 0,0 0 0,-1-1 0,1 1 0,0 0 0,0 0 0,-1 0 0,1 0 0,-1 0 0,1 0 0,-1 0 0,1 0 0,-1 1 0,1-1 0,-1 0 0,0 0 0,0 0 0,0 0 0,1 1 0,-1-1 0,0 0 0,-1 0 0,1 0 0,0 0 0,0 1 0,0-1 0,-1 0 0,1 0 0,0 0 0,-1 0 0,1 0 0,-1 0 0,0 1 0,-1 2 0,0 0 0,0 0 0,0-1 0,0 1 0,-1-1 0,1 0 0,-1 0 0,0 0 0,0 0 0,0 0 0,-5 3 0,4-4 0,1 1 0,-1 0 0,1 0 0,0 0 0,0 0 0,0 1 0,0-1 0,1 1 0,0 0 0,-4 8 0,4-11 3,1 1 0,1 0 0,-1 0 0,0 1 0,0-1 0,1 0 0,-1 0 0,1 0 0,0 0 0,0 1 0,-1-1 0,2 0 0,-1 0 0,0 0 0,0 1 0,1-1 0,-1 0 0,1 0 0,-1 0 0,1 0 0,0 0 0,0 0 0,0 0 0,0 0 0,0 0 0,1 0 0,-1-1 0,0 1 0,1 0 0,-1-1 0,1 1 0,0-1 0,0 0 0,-1 1 0,1-1 0,0 0 0,0 0 0,0 0 0,3 1 0,2-1-117,-1 1 0,1-1-1,0-1 1,-1 1 0,1-1 0,0 0-1,0-1 1,-1 1 0,1-1 0,0-1-1,-1 1 1,8-3 0,-1-1-6712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1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24575,'3'-7'0,"5"-1"0,0-4 0,3 1 0,2 2 0,0 9 0,-4 8 0,-2 6 0,-3 3 0,-1 3 0,-3 1 0,0 1 0,0-1 0,-4-1 0,-4 4 0,-1-3-8191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24575,'3'0'0,"5"4"0,4 0 0,-1 4 0,2 0 0,2 2 0,-1 2 0,-4 3 0,0-1 0,2 0 0,2 1 0,2 2 0,-2-3-8191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24575,'0'-4'0,"0"-3"0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2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24575,'0'3'0,"0"8"0,0 5 0,0 3 0,0 2 0,0 1 0,0-1 0,0 0 0,0 0 0,0-1 0,0 0 0,0-1 0,0 1 0,0-1 0,0 0 0,0 1 0,0 2 0,0-1-8191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3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24575,'13'-5'0,"2"-2"0,-2 6 0,-1-6 0,4 6 0,-4-10 0,13 9 0,-7-1 0,4 4 0,-7-1 0,-10-1 0,2-3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24575,'-15'433'0,"11"-324"-1365,3-89-5461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24575,'0'-3'0,"1"0"0,-1 0 0,1-1 0,0 1 0,-1 0 0,1 0 0,1 0 0,-1 0 0,0 1 0,1-1 0,-1 0 0,1 0 0,0 1 0,0-1 0,0 1 0,0 0 0,0-1 0,1 1 0,-1 0 0,1 0 0,3-2 0,-5 4 0,0-1 0,0 1 0,0-1 0,0 1 0,0 0 0,0-1 0,0 1 0,0 0 0,0 0 0,0 0 0,1 0 0,-1 0 0,0 0 0,0 0 0,0 0 0,0 0 0,0 0 0,0 1 0,0-1 0,0 0 0,0 1 0,0-1 0,2 1 0,-2 1 0,0-1 0,1 1 0,-1-1 0,0 1 0,0 0 0,1-1 0,-1 1 0,-1 0 0,1 0 0,0 0 0,0 0 0,-1 0 0,1 0 0,-1 0 0,0 0 0,1 0 0,-1 3 0,2 15 0,-1 0 0,-1-1 0,0 1 0,-2 0 0,-4 21 0,2-30-1365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24575,'0'3'0,"0"5"0,0 7 0,0 5 0,0 5 0,0 2 0,3 2 0,2 4 0,-1-1 0,2-2 0,1-1 0,-1 3 0,1-2 0,0-2 0,2-6 0,0-7-8191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24575,'0'-3'0,"0"-5"0,4 0 0,4-3 0,4 1 0,3 2 0,3 2 0,1 3 0,-3 1-8191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24575,'4'6'0,"0"0"0,0 1 0,-1 0 0,0 0 0,0 0 0,-1 0 0,0 0 0,0 1 0,-1-1 0,1 11 0,4 8 0,-2-8 0,1-1 0,0-1 0,2 1 0,12 24 0,-17-37 0,0-1 0,-1 0 0,1 0 0,0 0 0,0 0 0,1-1 0,-1 1 0,0 0 0,1-1 0,0 0 0,-1 1 0,1-1 0,0 0 0,0-1 0,1 1 0,-1 0 0,0-1 0,0 0 0,1 0 0,-1 0 0,1 0 0,-1 0 0,1-1 0,-1 1 0,1-1 0,-1 0 0,1 0 0,-1 0 0,8-2 0,-8 0 0,1 0 0,-1 0 0,1 0 0,-1-1 0,0 1 0,0-1 0,0 0 0,0 0 0,0 0 0,-1 0 0,1 0 0,-1-1 0,0 1 0,0-1 0,0 1 0,-1-1 0,1 0 0,-1 0 0,0 0 0,0 0 0,1-6 0,2-12 0,-1 1 0,1-36 0,-4 38-1365,0 2-5461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7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24575,'3'0'0,"5"0"0,4 0 0,3 0 0,3 0 0,1 0 0,1 0 0,0 0 0,0-3 0,-3-2-8191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24575,'0'3'0,"0"8"0,0 5 0,0 3 0,0 2 0,-3 4 0,-1 4 0,0 1 0,-3-2 0,-3 1 0,1-1 0,0-2 0,0-5 0,1-10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2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24575,'3'0'0,"5"0"0,3 3 0,5 4 0,-2 5 0,0 0 0,2 1 0,1 2 0,-3 1 0,1-1 0,-4-4-8191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3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24575,'-5'0'0,"0"0"0,0 1 0,0 0 0,0-1 0,1 2 0,-1-1 0,0 1 0,0-1 0,1 1 0,-1 0 0,1 1 0,-1-1 0,1 1 0,0 0 0,0 0 0,0 0 0,1 1 0,-1-1 0,1 1 0,0 0 0,0 0 0,-5 8 0,2-1 0,1 1 0,0-1 0,1 1 0,0 0 0,1 0 0,0 1 0,-2 22 0,-3 26 0,3-26 0,0 60 0,5-83 0,1 1 0,1 0 0,0 0 0,1-1 0,0 0 0,0 1 0,2-1 0,7 15 0,-9-20-79,2 5-104,1-1-1,1 1 0,-1-1 0,2 0 1,0 0-1,16 16 0,-9-15-6642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3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24575,'2'-1'0,"0"-1"0,0 0 0,0 1 0,0-1 0,0 1 0,0 0 0,0 0 0,1 0 0,-1 0 0,1 0 0,-1 0 0,0 0 0,1 1 0,-1 0 0,5-1 0,6-2 0,8-7 0,38-14 0,-57 23 0,0 0 0,0 1 0,0-1 0,0 1 0,0-1 0,0 1 0,0 0 0,0 0 0,0 0 0,0 0 0,0 0 0,0 0 0,0 1 0,1-1 0,-1 1 0,-1-1 0,1 1 0,0 0 0,0 0 0,0 0 0,0 0 0,0 0 0,1 1 0,-2 0 0,0 0 0,0 0 0,0 0 0,0-1 0,-1 1 0,1 0 0,-1 0 0,1 0 0,-1 0 0,0 0 0,0 0 0,0 0 0,0 0 0,0 0 0,0 0 0,-1 0 0,1 0 0,-1 0 0,1 0 0,-1-1 0,0 1 0,1 0 0,-1 0 0,0-1 0,0 1 0,0 0 0,-1-1 0,1 1 0,-3 2 0,-3 5 0,0-1 0,-1 0 0,-15 13 0,10-9 30,1 0-1,0 0 0,-13 19 1,-11 13-1513,23-31-5343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4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24575,'-8'12'0,"3"-3"0,-2 6 0,6-6 0,-3 3 0,4-1 0,-7 2 0,5 0 0,-5-2 0,4-3 0,2 4 0,-6-3 0,2 6 0,-5 6 0,2-6 0,-2 5 0,6 1 0,-4-10 0,8 9 0,-4-8 0,0-3 0,3 2 0,-2-2 0,3 2 0,0-2 0,0 3 0,0-4 0,-7 4 0,5-3 0,-5 2 0,7-3 0,0 4 0,-4-3 0,3-5 0,5-12 0,1-2 0,3-5 0,-1 7 0,-2 0 0,3 4 0,0-4 0,0 4 0,0-4 0,0 0 0,0 0 0,0 3 0,4-6 0,-3 6 0,6-7 0,-6 4 0,7 4 0,-7 0 0,2 8 0,-3 0 0,-3 4 0,-2 0 0,-3 1 0,0 11 0,0-9 0,0 9 0,0-8 0,0-3 0,0 3 0,0-4 0,0 3 0,-3-2 0,-2 3 0,1-4 0,0 4 0,8-3 0,0-1 0,8-5 0,-3-6 0,-1-2 0,-4-6 0,-1 2 0,-2 1 0,3 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24575,'3'3'0,"5"4"0,0 5 0,0 3 0,1 3 0,-1 1 0,-1 1 0,0 0 0,0-3-8191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24575,'3'0'0,"5"0"0,4 0 0,0-3 0,1-1 0,5 0 0,6-3 0,-1 0-8191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24575,'0'4'0,"0"3"0,0 9 0,0 3 0,0 3 0,0 1 0,0 2 0,0 2 0,0-2 0,0-1 0,0-2 0,0-1 0,0-1 0,0-1 0,-3-3 0,-1-4-8191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24575,'-5'0'0,"1"0"0,0 1 0,0-1 0,0 1 0,0 0 0,0 0 0,0 0 0,0 1 0,0 0 0,0 0 0,1 0 0,-1 0 0,1 0 0,-1 1 0,1-1 0,0 1 0,0 0 0,0 0 0,0 0 0,1 0 0,-1 1 0,1-1 0,0 1 0,0-1 0,0 1 0,0 0 0,1 0 0,-1 0 0,1 0 0,0 0 0,0 5 0,0-4 0,0-1 0,1 1 0,-1 0 0,1 0 0,0-1 0,1 1 0,-1 0 0,1 0 0,0-1 0,0 1 0,0-1 0,1 1 0,0-1 0,0 1 0,0-1 0,0 0 0,1 0 0,-1 0 0,1 0 0,0 0 0,0-1 0,1 1 0,-1-1 0,1 0 0,-1 0 0,1 0 0,5 3 0,1-1 0,-1-1 0,1 0 0,0 0 0,0-1 0,1 0 0,-1-1 0,16 2 0,-24-4 0,1 0 0,-1 0 0,1 0 0,-1 0 0,0 0 0,1 0 0,-1-1 0,1 1 0,-1-1 0,0 0 0,1 0 0,-1 0 0,0 0 0,0 0 0,0 0 0,0-1 0,0 1 0,0-1 0,0 1 0,0-1 0,0 0 0,-1 0 0,1 1 0,-1-1 0,1 0 0,-1-1 0,0 1 0,0 0 0,0 0 0,0 0 0,0-1 0,0 1 0,-1 0 0,1-1 0,-1 1 0,0-1 0,1-2 0,-1 1-42,2-10 84,-1-1 0,-1 0 0,-1-21-1,1 34-94,0-1 0,-1 1 0,1 0 0,-1-1-1,1 1 1,-1-1 0,0 1 0,1 0-1,-1-1 1,-1 1 0,1 0 0,0 0-1,0 0 1,-1 0 0,1 0 0,-1 0 0,0 0-1,1 1 1,-1-1 0,0 0 0,0 1-1,0 0 1,0-1 0,0 1 0,-1 0-1,1 0 1,-5-1 0,-7 0-6773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24575,'3'0'0,"2"-4"0,2 0 0,4 0 0,4 0 0,1 2 0,6 0 0,2 1 0,-4 1-8191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24575,'0'3'0,"0"5"0,0 4 0,0 3 0,0 3 0,0 1 0,0 1 0,3-3 0,5-4 0,4-5 0,3-3 0,3-3 0,1-2 0,1 0 0,-4-1-8191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24575,'0'3'0,"0"11"0,0 10 0,0 8 0,0 4 0,0 7 0,0 1 0,0 2 0,0-2 0,0-5 0,0-5 0,0-6 0,3-4 0,2-2 0,-1-6-8191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24575,'0'-3'0,"3"-2"0,5 1 0,4-3 0,3-3 0,3 0 0,1 2 0,-3 2-8191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24575,'-2'89'0,"5"95"0,-3-181 0,0 0 0,1 0 0,-1-1 0,1 1 0,0 0 0,0 0 0,0-1 0,1 1 0,-1-1 0,0 1 0,1-1 0,0 1 0,-1-1 0,1 0 0,0 0 0,0 0 0,0 0 0,1 0 0,-1 0 0,0-1 0,1 1 0,-1-1 0,1 0 0,-1 1 0,1-1 0,0 0 0,-1-1 0,1 1 0,0 0 0,5 0 0,8 0 0,0 0 0,0-1 0,-1 0 0,23-4 0,-27 2 0,-9 2 0,1-1 0,-1 1 0,0-1 0,0 0 0,0 1 0,0-1 0,0 0 0,-1 0 0,1-1 0,0 1 0,0 0 0,-1-1 0,1 1 0,-1-1 0,1 1 0,-1-1 0,0 1 0,1-1 0,-1 0 0,0 0 0,0 0 0,0 0 0,0 0 0,-1 0 0,1 0 0,-1 0 0,1 0 0,-1 0 0,0 0 0,1 0 0,-1-1 0,0 1 0,-1-3 0,1-11 0,-1-1 0,-1 1 0,-5-24 0,3 14 0,1-16 0,2 31 0,1-1 0,-2 1 0,-4-22 0,6 32-26,0 1 0,0-1-1,0 1 1,0-1 0,0 1 0,0-1-1,0 1 1,-1-1 0,1 1 0,0-1-1,0 1 1,0 0 0,-1-1 0,1 1-1,0-1 1,-1 1 0,1-1 0,0 1-1,-1 0 1,1-1 0,0 1 0,-1 0-1,1 0 1,0-1 0,-1 1 0,1 0-1,-1 0 1,1-1 0,-1 1 0,1 0-1,-1 0 1,1 0 0,-1 0 0,1 0-1,-1 0 1,1 0 0,-1 0 0,1 0-1,-1 0 1,1 0 0,-1 0 0,1 0-1,-1 0 1,1 0 0,-1 0 0,1 1-1,-1-1 1,1 0 0,0 0 0,-1 0-1,0 1 1,-11 10-6800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24575,'3'-3'0,"8"-2"0,5 1 0,3 1 0,2 1 0,1 0 0,-4-2 0,-2-1 0,1 1 0,-1 1 0,2 1 0,-3-3 0,-4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25 24575,'0'-8'0,"-4"0"0,0 4 0,-4 0 0,-1 4 0,1 0 0,-3 0 0,2 4 0,-3 0 0,4 4 0,-4-3 0,0 2 0,-1-6 0,-2 6 0,6-6 0,-3 6 0,4-3 0,0 4 0,0 1 0,0-1 0,0 0 0,0 0 0,3 0 0,-2 0 0,6 4 0,-6-3 0,3 2 0,-1-3 0,-4 13 0,8-7 0,-10 20 0,10-20 0,-4 7 0,5-10 0,-4-2 0,3 3 0,-2-4 0,3 4 0,0-3 0,0 2 0,0-2 0,0 2 0,0-2 0,0 3 0,0 8 0,0-9 0,0 10 0,0-13 0,0 3 0,0-2 0,0 3 0,0-4 0,0 4 0,3-3 0,5 6 0,3 6 0,1-6 0,1 5 0,-4-15 0,3 2 0,-4-6 0,4 2 0,-3 1 0,3 0 0,-4 1 0,0-5 0,0-1 0,0-6 0,0 2 0,0-3 0,0 0 0,0-3 0,0 2 0,0-7 0,0 7 0,0-2 0,2-10 0,-1 10 0,0-9 0,0 12 0,-5 0 0,0 0 0,-1 0 0,-2 0 0,6-1 0,-2 1 0,-1 0 0,0 0 0,-1-3 0,-2 2 0,3-3 0,-1 4 0,-2 0 0,7 0 0,-8 0 0,4 0 0,-4-1 0,0 1 0,7-3 0,-5 2 0,5-3 0,-7 4 0,0 0 0,0 0 0,0 0 0,0 0 0,0 0 0,0-4 0,0 3 0,0-3 0,0 4 0,-3 0 0,2 0 0,-3 0 0,1 0 0,-2 0 0,-3 3 0,0 2 0,3 3 0,2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25:49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24575,'2'0'0,"0"1"0,-1-1 0,1 1 0,0 0 0,-1-1 0,1 1 0,-1 0 0,1 0 0,-1 0 0,1 1 0,-1-1 0,0 0 0,0 0 0,1 1 0,-1-1 0,0 1 0,0-1 0,0 1 0,0-1 0,-1 1 0,1 0 0,0 2 0,17 46 0,-15-39 0,6 24 0,-2-1 0,-1 1 0,-2 0 0,-1 1 0,-2-1 0,-5 61 0,3-89-114,0 0 1,0 1-1,-1-1 0,0 0 0,0 0 1,0 0-1,-1 0 0,0-1 0,0 1 1,-1-1-1,-4 7 0,-2-2-6712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3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173 108 24575,'1'1'0,"-1"-1"0,1 0 0,0 0 0,-1 1 0,1-1 0,-1 0 0,1 1 0,-1-1 0,1 1 0,-1-1 0,1 0 0,-1 1 0,1 0 0,-1-1 0,1 1 0,-1-1 0,0 1 0,1-1 0,-1 1 0,0 0 0,1-1 0,-1 1 0,0 0 0,0-1 0,0 1 0,0 0 0,0-1 0,0 1 0,0 0 0,0-1 0,0 1 0,0 0 0,0-1 0,0 1 0,0 0 0,0-1 0,-1 2 0,-6 26 0,5-21 0,0-1 0,-1 0 0,1-1 0,-1 1 0,-1 0 0,1-1 0,-1 0 0,-5 7 0,6-10 0,-1 1 0,1-1 0,0 0 0,-1 0 0,1 0 0,-1 0 0,0-1 0,1 1 0,-1-1 0,0 0 0,0 0 0,0 0 0,0-1 0,-6 1 0,4-1 0,1 1 0,0-1 0,0 0 0,0-1 0,0 1 0,0-1 0,0 0 0,-10-3 0,13 3 0,1 0 0,-1 0 0,0 0 0,1 0 0,-1-1 0,1 1 0,-1-1 0,1 1 0,-1-1 0,1 1 0,0-1 0,0 0 0,0 0 0,0 1 0,0-1 0,0 0 0,1 0 0,-1 0 0,1 0 0,-1 0 0,1 0 0,0 0 0,-1 0 0,2-4 0,-2-3 0,0 0 0,1 0 0,1 0 0,-1 0 0,2 0 0,-1 0 0,1 0 0,0 0 0,1 1 0,0-1 0,1 1 0,-1 0 0,2 0 0,-1 0 0,1 0 0,0 1 0,1-1 0,8-8 0,-11 14 0,0 0 0,-1 0 0,1 0 0,0 1 0,0-1 0,0 1 0,0 0 0,0-1 0,0 1 0,0 1 0,1-1 0,-1 0 0,0 1 0,1 0 0,-1 0 0,0 0 0,0 0 0,1 0 0,-1 1 0,0-1 0,0 1 0,1 0 0,-1 0 0,0 0 0,0 1 0,0-1 0,0 1 0,5 3 0,-3-2 0,1 1 0,-1 0 0,0 0 0,0 1 0,0 0 0,-1-1 0,1 2 0,-1-1 0,-1 0 0,1 1 0,-1 0 0,0-1 0,4 12 0,-5-4-1365,-2-2-5461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3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24575,'0'-2'0,"2"-1"0,1-2 0,2 0 0,5-2 0,0 1-8191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3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3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24575,'0'2'0,"3"1"0,2 0 0,3-1 0,2 0 0,2-1 0,1 0 0,2-3 0,-1-1-8191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24575,'0'4'0,"0"38"0,-1 1 0,-2-1 0,-11 60 0,-23 30-1365,34-121-5461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24575,'7'47'0,"0"-3"0,-6-7 0,-2 1 0,-2-2 0,-12 68 0,-28 112-1365,41-205-5461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24575,'2'-2'0,"3"-1"0,3 0 0,2-2 0,2 0 0,-1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24575,'0'1'0,"0"-1"0,1 1 0,-1 0 0,1-1 0,-1 1 0,0-1 0,1 1 0,-1 0 0,1-1 0,0 1 0,-1-1 0,1 0 0,-1 1 0,1-1 0,0 1 0,-1-1 0,1 0 0,0 1 0,-1-1 0,1 0 0,0 0 0,-1 0 0,1 0 0,0 1 0,0-1 0,-1 0 0,1 0 0,0 0 0,0-1 0,24 1 0,-12-4 0,-1-1 0,16-7 0,-20 8 0,1 0 0,0 1 0,0 0 0,0 0 0,18-3 0,-27 6 0,0 0 0,0 0 0,0 0 0,1 0 0,-1 0 0,0 1 0,0-1 0,0 0 0,0 0 0,1 0 0,-1 0 0,0 0 0,0 0 0,0 0 0,0 0 0,1 0 0,-1 1 0,0-1 0,0 0 0,0 0 0,0 0 0,0 0 0,0 0 0,0 1 0,1-1 0,-1 0 0,0 0 0,0 0 0,0 1 0,0-1 0,0 0 0,0 0 0,0 0 0,0 0 0,0 1 0,0-1 0,0 0 0,0 0 0,0 0 0,0 1 0,0-1 0,0 0 0,-1 0 0,-3 15 0,-10 14 0,14-29 0,-51 90 0,46-81-227,-1 1-1,0-1 1,0-1-1,-1 0 1,-11 12-1,7-9-6598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6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24575,'0'-2'0,"2"-1"0,3 0 0,3 0 0,3 4 0,0 1 0,2 0 0,-2 3 0,0 1 0,0 3 0,0 2 0,-1-1-8191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24575,'12'0'0,"-3"0"0,3 0 0,-4 0 0,4 0 0,-4 0 0,4 0 0,-4 0 0,0 4 0,0-3 0,0 2 0,1-3 0,-1 4 0,-4 0 0,0 4 0,-8 4 0,-4-3 0,3-1 0,-3-4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48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24575,'125'-10'0,"-59"7"0,-47 2 0,1 0 0,29-5 0,-2-4-1365,-36 7-5461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24575,'25'-2'0,"39"-6"0,-35 4 0,-26 4 0,-1-1 0,1 0 0,0 0 0,-1 0 0,1 0 0,0-1 0,-1 1 0,0-1 0,5-2 0,15-9 0,-21 13 0,-1 0 0,0 0 0,1 0 0,-1 0 0,1 0 0,-1 0 0,0 0 0,1 0 0,-1 0 0,0 0 0,1 0 0,-1 0 0,0 0 0,1 0 0,-1 0 0,0 0 0,1 0 0,-1 1 0,0-1 0,1 0 0,-1 0 0,0 0 0,1 1 0,-1-1 0,0 0 0,0 0 0,1 1 0,-1-1 0,0 0 0,0 1 0,1-1 0,2 16 0,-5 15 0,-4 2 240,5-22-561,-1 0 0,0-1 0,-1 0 0,-7 19 0,5-20-6505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24575,'0'-1'0,"1"0"0,-1 0 0,0 0 0,1 0 0,0 0 0,-1 1 0,1-1 0,0 0 0,-1 0 0,1 0 0,0 0 0,0 1 0,0-1 0,0 0 0,0 1 0,0-1 0,1 0 0,19-10 0,-20 11 0,15-8 0,0 2 0,0 0 0,1 1 0,0 1 0,19-3 0,-35 7 0,0 0 0,-1 0 0,1 0 0,0-1 0,0 1 0,0 0 0,0 0 0,0 0 0,-1 1 0,1-1 0,0 0 0,0 0 0,0 0 0,0 1 0,-1-1 0,1 0 0,0 1 0,0-1 0,0 0 0,-1 1 0,1-1 0,0 1 0,-1 0 0,1-1 0,0 1 0,-1-1 0,1 1 0,-1 0 0,1 1 0,0-1 0,-1 1 0,0 0 0,0 0 0,0-1 0,0 1 0,0 0 0,0 0 0,0 0 0,0-1 0,-1 1 0,1 0 0,-1-1 0,0 4 0,-4 5 0,0 1 0,-1-1 0,-7 12 0,-32 54 0,30-56-1365,7-11-5461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24575,'0'2'0,"0"3"0,0 5 0,0 3 0,-2 4 0,-1 1 0,0 0 0,-1 5 0,-1 4 0,-1 2 0,1-3 0,0-3 0,-1-3 0,1-5-8191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24575,'0'-2'0,"3"-1"0,4 0 0,4 0 0,2 2 0,1 0 0,0-2 0,1 0 0,-3 0-8191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 24575,'-1'21'0,"-1"0"0,-1-1 0,-6 24 0,1-6 0,7-36 0,1 0 0,-1 0 0,1 0 0,0 1 0,0-1 0,-1 0 0,1 0 0,0 0 0,1 0 0,-1 0 0,0 0 0,1 0 0,-1 0 0,1 0 0,-1 0 0,1 0 0,0 0 0,0 0 0,1 2 0,0-3 0,0 0 0,0 1 0,0-1 0,0 0 0,0 0 0,1 0 0,-1 0 0,0-1 0,0 1 0,0 0 0,1-1 0,-1 0 0,0 0 0,1 1 0,-1-1 0,5-1 0,-4 1 0,0 0 0,0 0 0,0 0 0,0-1 0,0 1 0,0-1 0,0 1 0,0-1 0,0 0 0,0-1 0,0 1 0,0 0 0,2-3 0,-3 3 0,0-2 0,0 1 0,0 0 0,-1 0 0,1-1 0,-1 1 0,1-1 0,-1 1 0,0-1 0,0 1 0,0-1 0,0 0 0,-1 0 0,2-4 0,2-19 0,-3 16 0,1 0 0,0 0 0,5-14 0,-4 15-273,-1 1 0,0 0 0,0 0 0,1-17 0,-2 11-6553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24575,'2'0'0,"3"0"0,3 0 0,5 0 0,2 0 0,0 0 0,-1 0-8191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8:5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24575,'1'0'0,"-1"0"0,1 1 0,-1-1 0,1 0 0,-1 1 0,1-1 0,-1 0 0,1 1 0,-1-1 0,0 1 0,1-1 0,-1 0 0,1 1 0,-1-1 0,0 1 0,0-1 0,1 1 0,-1-1 0,0 1 0,0-1 0,0 1 0,1-1 0,-1 1 0,0 0 0,0-1 0,0 1 0,0-1 0,0 1 0,0-1 0,0 1 0,-1 0 0,0 20 0,-5 1 0,-1 0 0,-1-1 0,0 0 0,-13 21 0,13-30-30,0 0-1,0 0 1,-1 0-1,-13 12 0,6-7-1181,8-7-5614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24575,'2'0'0,"1"3"0,2 2 0,2 5 0,3 5 0,1 3 0,1 0 0,1-1 0,-2-1 0,0 1 0,0 1 0,-3-2 0,1-1 0,1-2 0,-2-2 0,0-1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24575,'-7'0'0,"-1"0"0,1 0 0,-1 1 0,1 1 0,-1-1 0,1 1 0,0 0 0,0 1 0,0 0 0,0 0 0,0 0 0,0 1 0,-11 9 0,14-9 0,-1 0 0,1 0 0,1 0 0,-1 1 0,1 0 0,-1-1 0,2 1 0,-1 0 0,0 1 0,1-1 0,0 0 0,0 1 0,0 0 0,1-1 0,0 1 0,0 0 0,1-1 0,-1 12 0,1 6 0,2 0 0,6 40 0,-6-53 0,0-1 0,1 1 0,1-1 0,0 0 0,0 0 0,1 0 0,0 0 0,0-1 0,7 9 0,57 56-1365,-60-65-5461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05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10 177 24575,'53'59'0,"-35"-38"0,1 0 0,34 28 0,-27-28 0,31 30 0,-55-49 0,0 0 0,-1 0 0,1 1 0,-1-1 0,1 0 0,-1 0 0,0 1 0,0-1 0,0 1 0,-1-1 0,1 1 0,0-1 0,-1 1 0,0 0 0,1-1 0,-1 5 0,-1-2 0,1 0 0,-1-1 0,0 1 0,0-1 0,-1 1 0,1-1 0,-1 1 0,-5 7 0,4-6 0,0-1 0,-1 1 0,0-1 0,0 0 0,-1-1 0,1 1 0,-1-1 0,0 0 0,0 0 0,0 0 0,-1 0 0,1-1 0,-12 5 0,14-7 0,0-1 0,0 1 0,0-1 0,-1 1 0,1-1 0,0 0 0,0 0 0,-1-1 0,1 1 0,0-1 0,0 1 0,0-1 0,0 0 0,0 0 0,0 0 0,0-1 0,0 1 0,0-1 0,0 0 0,1 1 0,-1-1 0,1 0 0,-1-1 0,1 1 0,0 0 0,0-1 0,0 1 0,-3-6 0,1 1 0,0 1 0,0-1 0,1 0 0,0 0 0,1 0 0,0-1 0,0 1 0,0 0 0,1-1 0,0 1 0,0-11 0,2 1 0,0-1 0,0 0 0,2 1 0,9-34 0,-8 39 0,1 1 0,0 0 0,0 1 0,1-1 0,0 1 0,1 0 0,0 1 0,12-12 0,-13 14 0,1 0 0,-1 0 0,0-1 0,-1 0 0,0 0 0,0 0 0,-1 0 0,0-1 0,0 0 0,-1 0 0,0 0 0,0 0 0,-1 0 0,-1-1 0,0 1 0,1-15 0,-2 22 0,0 0 0,-1 0 0,1 0 0,0 1 0,-1-1 0,1 0 0,-1 0 0,1 1 0,-1-1 0,0 0 0,0 1 0,0-1 0,0 1 0,0-1 0,0 1 0,0 0 0,0-1 0,-1 1 0,1 0 0,0 0 0,-1-1 0,1 1 0,-1 1 0,1-1 0,-1 0 0,0 0 0,1 0 0,-1 1 0,0-1 0,0 1 0,1-1 0,-4 1 0,-6-1 0,0 0 0,0 0 0,0 2 0,-15 1 0,1-1 0,23-1 15,0 0-1,0 1 1,0-1 0,0 0-1,0 1 1,0-1-1,0 1 1,0-1 0,0 1-1,0 0 1,0 0-1,1 0 1,-1 0 0,0 0-1,1 0 1,-1 0-1,1 1 1,-1-1 0,1 1-1,-1-1 1,1 1-1,-2 2 1,0 2-207,0 0 1,1 0-1,0 1 0,0-1 0,-2 10 1,2-8-360,-1 5-6275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24575,'0'8'0,"0"4"0,0 0 0,0 1 0,0 2 0,0-2 0,-4 3 0,-1 0 0,1-4 0,-3 0 0,6 8 0,-6-9 0,6 10 0,-3-10 0,1-2 0,-2-8 0,-3-2 0,4-11 0,0 7 0,4 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4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24575,'1'-3'0,"-1"1"0,1-1 0,0 1 0,0-1 0,0 1 0,0 0 0,0-1 0,0 1 0,1 0 0,-1 0 0,1 0 0,-1 0 0,1 0 0,0 0 0,0 1 0,4-4 0,1 0 0,0 0 0,0 0 0,13-6 0,-14 8 0,1 0 0,-1 1 0,1 0 0,-1 0 0,1 0 0,0 1 0,13-1 0,-19 2 0,1 0 0,0 0 0,-1 0 0,1 0 0,0 1 0,-1-1 0,1 0 0,-1 1 0,1 0 0,-1-1 0,1 1 0,-1 0 0,1 0 0,-1 0 0,1 0 0,-1 0 0,0 0 0,0 0 0,0 0 0,1 0 0,-1 1 0,0-1 0,-1 1 0,1-1 0,0 0 0,0 1 0,0-1 0,-1 1 0,1 0 0,-1-1 0,0 1 0,1-1 0,-1 1 0,0 0 0,0-1 0,0 4 0,0 10-25,-1-1 0,-1 1-1,0-1 1,-1 1-1,-1-1 1,0 0 0,0 0-1,-8 13 1,0 4-1112,8-20-5689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24575,'0'613'0,"2"-587"-1365,1-15-5461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24575,'0'-2'0,"3"-3"0,2-1 0,3 1 0,2-1 0,2 0 0,1 2 0,2-1 0,2 0 0,-3 1-8191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8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24575,'-2'0'0,"-3"2"0,-3 3 0,0 3 0,-1 7 0,-1 5 0,-1 3 0,1 1 0,0 0 0,0 0 0,2-1 0,-1-2 0,0-1 0,0-1 0,1 0 0,1 0 0,2-2 0,1-4-8191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0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24575,'2'-3'0,"3"1"0,1 1 0,1 4 0,0 3 0,1 4 0,1 1 0,-1 2 0,1 0 0,-2 1 0,-2 2 0,1 0 0,-1-2-8191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1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24575,'0'-5'0,"2"-3"0,3 0 0,3-2 0,2 0 0,2 0 0,0 3 0,2 2 0,-1 2 0,-1 2-8191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1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24575,'0'326'-1365,"0"-315"-5461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1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24575,'14'-1'0,"0"-1"0,-1 0 0,1-2 0,17-5 0,-6 1 0,48-18 0,-72 26 0,-1-1 0,1 1 0,0 0 0,-1-1 0,1 1 0,0 0 0,-1 0 0,1 0 0,0 0 0,-1-1 0,1 1 0,0 0 0,0 0 0,-1 0 0,1 0 0,0 1 0,-1-1 0,1 0 0,0 0 0,-1 0 0,1 0 0,0 1 0,-1-1 0,1 0 0,0 1 0,-1-1 0,1 0 0,-1 1 0,1-1 0,0 1 0,-1-1 0,1 2 0,0 0 0,0 0 0,0-1 0,-1 1 0,1 0 0,-1 0 0,1 1 0,-1-1 0,0 0 0,1 0 0,-1 0 0,-1 3 0,1 3 0,-1 0 0,0 0 0,-1-1 0,0 1 0,-4 11 0,5-17 0,-1 0 0,1 1 0,-1-1 0,0 0 0,1 0 0,-1 0 0,0 0 0,0-1 0,-1 1 0,1 0 0,0-1 0,0 1 0,-5 1 0,-36 11 0,22-7 0,1-1 0,13-5 0,0 2 0,0-1 0,1 1 0,-1 0 0,-7 4 0,12-6 0,0 1 0,0 0 0,1-1 0,-1 1 0,0 0 0,1 0 0,-1 0 0,1 0 0,0 0 0,-1 0 0,1 0 0,0 0 0,0 1 0,0-1 0,1 0 0,-1 1 0,0-1 0,1 0 0,-1 5 0,1-5 0,0 0 0,0 1 0,-1-1 0,1 1 0,1-1 0,-1 0 0,0 1 0,0-1 0,1 1 0,0-1 0,-1 0 0,1 0 0,0 1 0,0-1 0,2 4 0,-1-5 0,0 1 0,0-1 0,-1 0 0,1 0 0,0 1 0,0-1 0,0 0 0,0-1 0,0 1 0,0 0 0,1 0 0,-1-1 0,0 0 0,0 1 0,0-1 0,1 0 0,1 0 0,14 0 0,0-1 0,-1-1 0,21-4 0,10-1 0,-36 5-1365,-1-1-5461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19:1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24575,'1'-1'0,"0"1"0,-1 0 0,1-1 0,0 1 0,-1 0 0,1 0 0,0-1 0,0 1 0,-1 0 0,1 0 0,0 0 0,0 0 0,-1 0 0,1 0 0,0 0 0,0 0 0,-1 1 0,1-1 0,0 0 0,0 0 0,-1 1 0,1-1 0,0 0 0,-1 1 0,1-1 0,1 1 0,21 15 0,-17-11 0,5 3 0,0 0 0,-1 1 0,0 0 0,-1 1 0,12 16 0,-17-21 0,1 1 0,-2 1 0,1-1 0,-1 0 0,0 1 0,0 0 0,0 0 0,-1 0 0,0 0 0,-1 0 0,2 12 0,3 56 0,0 19 0,-7-84 0,0 0 0,0-1 0,-1 1 0,-1-1 0,1 1 0,-1-1 0,-8 16 0,-39 61 0,32-56 0,10-17-1365,0-1-5461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1.38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1 6363,'0'7'0,"0"-1"0,5-6-90,3 6 90,-1-4-269,5 9 269,-5-3 0,6 5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24575,'13'-12'0,"-1"3"0,-4-3 0,0 4 0,0 0 0,0 0 0,0 0 0,0 0 0,0 0 0,0 0 0,4 0 0,-3 0 0,2 0 0,-3 3 0,1-2 0,-1 6 0,3-2 0,-2 3 0,3 0 0,-4 0 0,4 0 0,-3 3 0,-1 2 0,-5 3 0,-3 0 0,0 3 0,0 2 0,0 12 0,0-11 0,0 7 0,-5-1 0,0-9 0,-1 10 0,-1-13 0,6 3 0,-6-2 0,2 3 0,-3-11 0,0-2 0,4-7 0,0-12 0,4 5 0,0-10 0,0 9 0,0 3 0,0-2 0,7 2 0,-1 1 0,5-3 0,-3 6 0,0-7 0,4 7 0,-3-2 0,3 3 0,-4 0 0,0 3 0,0 2 0,0 3 0,4 0 0,-3 3 0,2 2 0,-3 3 0,-3 3 0,2-2 0,-6 3 0,3-4 0,3 4 0,-6-3 0,7 2 0,-8-3 0,0 4 0,0-3 0,0 3 0,0-4 0,0 4 0,0-3 0,-4 2 0,3-3 0,-6 0 0,6-19 0,-2 11 0,3-16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2.1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 28 6363,'-7'-15'0,"1"3"0,12 12 0,-5 0 0,11 0 0,-5 0 0,1 0 0,-3 0-90,1 0 180,-4 0-180,10 0 90,-11 0 0,5 6 0,-6 1-269,0 12 269,0-10-90,0 15 0,0-21 90,0 20 0,0-20 0,0 8 0,6-4 0,2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4.76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41 14 7173,'-15'0'0,"3"0"-180,6 0-90,4-6 180,-4 4-90,6-4 270,0 6-90,6 0-90,2 0 180,5 0-180,6 0 90,-4 0-359,16 0 359,-15 0-270,15 0 270,-16 0 0,9 0 0,-9 6 0,4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5.01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5824,'28'0'0,"-3"0"0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5.18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27 6004,'0'-7'-60,"6"-5"0,1 5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5.32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13 7533,'26'-13'0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7.209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28 0 6433,'-15'0'0,"3"0"0,12 0 90,0 0-90,0 6 0,0-5 0,0 11-90,0-5 90,6 1-48,-5 4-50,5 1 69,-6 1 29,0 6-90,6 11 88,-4-8 0,4 15 0,-6-11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7.47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53 1 6903,'-22'7'-540,"5"-1"360,11 0 180,4-5-269,-4 11 269,6-10 0,0 9-90,0-9 90,0 10 0,0-11 0,6 11 0,-4-5 0,4 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8.09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26 0 7533,'-7'15'-540,"2"3"0,-1-5 270,4 2 181,-4-2 89,6-1-180,0-5 90,0 1 90,0 3 0,0-3 0,6 5 0,2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8.26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53 0 6813,'-13'15'-719,"5"3"719,2-17 0,6 11-270,0 1 270,-5 8 0,3 0 0,-9-3 0,3-4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8.48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 1 6004,'-7'14'-180,"1"-2"180,6-6 0,0-4 0,0 9 0,0-3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24575,'0'16'0,"0"-4"0,0 4 0,0-4 0,0 1 0,-7 2 0,5-2 0,-8-1 0,9 3 0,-3-6 0,0 7 0,4-4 0,-4 1 0,0-2 0,3-3 0,-2 4 0,3-3 0,0 3 0,0-4 0,0 4 0,0-4 0,0 4 0,0-4 0,0 4 0,0-3 0,0 3 0,0-4 0,0 3 0,0-2 0,0 3 0,0-4 0,0 4 0,0-3 0,0 2 0,0-3 0,-11 13 0,9-10 0,-9 9 0,11-8 0,0-3 0,0 2 0,0-3 0,0 4 0,0-3 0,-3-4 0,2-6 0,-3-20 0,4 7 0,0-11 0,0 9 0,0 3 0,0 5 0,0 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8.679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 1 6993,'-6'33'-630,"4"-7"540,-4-12 0,6-2-179,0-11 269,0 11 0,-5 1 0,-2 8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8.90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13 0 6723,'-5'15'-450,"3"14"271,-3-13 179,10 10 89,-3-6-268,9-1-1,-3 2 180,-1-1 0,11 23 0,-9-24 0,10 17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9.14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79 1 7533,'-20'20'-900,"7"0"990,7-7 0,6 0-270,0 24 0,0-6 180,0 9-90,0-16 90,0-4 0,0 0-180,0 18 180,0-2 0,0 9 0,0-17-89,0 15 89,0-26 0,0 14-90,0-11 90,0-6 0,0 5-90,0-6 90,0 6-90,-6 2 90,4 0 0,-4-2 0,1-6 0,-3 6 0,-5 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0.05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 80 7533,'-7'-21'-810,"1"8"810,6 1-90,6 11 0,7-11 90,2 11 0,4-5 0,0 6 0,-4-6 0,4 5-270,6-5 1,15 6 269,-10 0-90,14 6 0,-24 1 90,7 0 0,-7 11 0,-1-3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0.24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54 40 7083,'-28'-15'270,"9"-3"-180,13 17-180,6-5-450,0 6 360,6 0 180,1 0-270,7 0-89,5 0 359,2 0 0,5 6 0,0 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0.49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6453,'13'0'-113,"1"0"1,-1 0 0,0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0.79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54 7533,'0'-14'-270,"0"-4"90,5 10 360,-3 1-450,9 1 180,-9 6-450,16 0 271,-10 0 269,12 0 0,-2 6 0,3 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0.947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41 0 7533,'-15'0'-990,"-3"0"1080,16 0-270,-4 0-90,6 0 270,0 0 0,6 0-359,2 0 359,-1 0 0,11 6 0,-4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1.144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27 7083,'0'-14'-270,"0"2"-270,0 12 450,6 0 90,-4 0 0,9 6 0,-4 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51.33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41 6273,'14'-21'0,"0"2"0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3:5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9 24575,'-8'-5'0,"0"2"0,-4 3 0,3 0 0,-3 0 0,4 0 0,-3 0 0,2 3 0,-3-2 0,4 3 0,0-1 0,-4 5 0,7 1 0,-2 7 0,7-7 0,0 2 0,0-3 0,0 4 0,0-3 0,0 3 0,3-4 0,2 0 0,3 3 0,0-5 0,0 5 0,0-7 0,0 1 0,12 3 0,-8-3 0,8 5 0,-12-2 0,0-3 0,0-5 0,0-5 0,-3 1 0,-2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0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6543,'8'6'90,"-2"-5"-180,-6 11 90,0-11 0,0 11 0,0-4 0,0 5 0,0 12 0,0-9 0,0 21 0,0-21 0,0 9 0,0 0 0,0 9 0,-6-5 0,4 8 0,-4-23 0,6 12 0,0-18-90,0 10 90,0-17 0,0 5 0,0-6-90,0 0 90,0-6-180,0 5 180,0-5-89,0 0 89,0 5 0,0-11 0,0 5 0,0-6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9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 0 5824,'-14'8'0,"2"-3"0,12 1 0,-6 2 0,-1 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4:00.2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7533,'0'13'0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4:00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7533,'0'21'-1709,"0"4"1709,0-5 0,0 7 0,0-12 0,0 2 0,0-9 0,0 5 0,6 0 0,1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4:01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1 7533,'-40'46'-990,"18"-23"810,4 7 180,18-23-180,0 6 1,0 0 179,0 1-180,0 5 180,6-11 0,2 16 0,-1-21 0,5 14 0,-5-9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5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 6183,'22'0'90,"-4"0"-90,-18 0 90,11 0-90,-8 0 0,15 0-90,-17 0 180,11-6-180,-4 5-89,5-5 179,0 0 0,-6 4-180,5-4 180,-10 6 0,10 0 0,-11 0 0,4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6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6094,'13'15'0,"-6"-3"0,-1-12-90,0 0 90,-4 5 0,10-3 0,-11 4-180,5-6 180,0 0 0,-5 0 0,11 0 0,-5 0 0,7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6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 6183,'14'-8'-89,"-2"3"-91,5 5 180,-12 0-90,18 0 90,-21 0 0,15 5 0,-2 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6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 5824,'7'0'0,"-1"0"0,6-6 0,2-1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3:59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6543,'0'22'-90,"0"1"-90,6 20 1,-4-15 179,4 27 0,-6-28-90,0-6-90,0 9 180,0-7 0,0 9 0,0-6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0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24 172 24575,'17'0'0,"-5"0"0,0 0 0,-4 0 0,4 0 0,-3-3 0,2 2 0,-3-6 0,0 2 0,4-7 0,-3 4 0,-1-4 0,-4 4 0,-4 0 0,0 0 0,0-4 0,0 3 0,0-3 0,-4 1 0,0 2 0,-5-3 0,1 4 0,0 0 0,0 3 0,0 2 0,0 3 0,-4 0 0,3 0 0,-2 0 0,3 0 0,0 3 0,0 5 0,0 1 0,-1 3 0,5-4 0,-3 0 0,2 4 0,1 0 0,0 1 0,4-1 0,0-4 0,0 12 0,0-9 0,0 10 0,0-10 0,0-2 0,0 3 0,0-4 0,4 4 0,4 0 0,4 4 0,-3 0 0,2-3 0,-3 2 0,1-6 0,3 3 0,-4-4 0,0 0 0,0-3 0,0-2 0,0-3 0,4 0 0,-3 0 0,3 0 0,-1-7 0,2 2 0,-1-7 0,0 4 0,-4-4 0,4 0 0,-3-5 0,9-7 0,-1-3 0,3 0 0,-2-7 0,-2 16 0,1-15 0,-3 14 0,1 2 0,-7 6 0,4 3 0,-3-1 0,2-6 0,1 2 0,0 8 0,1 2 0,20 32 0,-19-15 0,15 16 0,-14-10 0,-5-9 0,5 9 0,-3-8 0,-3-3 0,4 15 0,-4-9 0,0 9 0,-1-11 0,1-1 0,-1-1 0,0-2 0,3 6 0,-5-6 0,4 3 0,-5-4 0,-1 4 0,0-10 0,-4 4 0,0-10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4:58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0 6363,'-7'6'180,"-4"-4"-180,9 9 0,-45 44 90,31-30-90,-38 41-90,39-46 90,-22 19 0,14 2 0,-22 6-90,12-1 90,5-24 0,3 1 0,18-22-90,1 5 90,6-6-90,6-6 90,-5 5 0,5-11-90,0 11-89,1-11 89,0 11 0,5-11 90,-10 10 0,9-4 0,-9 1 0,3-2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4:59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6723,'8'0'0,"-3"0"0,2 6-90,0 7 90,6 8 0,1 0 0,-1-3 0,0 2 0,6 6 0,-4-4 0,4 21-90,-6-14 90,0 11 0,-5-14 0,-2 5 0,-6-9 0,0 10 0,0-11-90,0-8 90,0-1 0,0-10-90,0 9 90,0-9 0,0 3 0,0-5 0,0 0 0,5 0 0,-3-5 0,3 3 0,-5-4 0,6 6-180,-4 0 180,4-5-269,-6 3 179,0-3 90,0 5 0,6 0 0,-5 0 0,5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04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 6363,'-22'0'90,"5"0"-90,17 0 0,0 6 90,-6-5-90,4 5 0,-9 0 0,9 1 90,-9 7-90,3 5 0,-5-4 0,-12 21 0,8-18 0,-25 42 0,24-39 0,-24 51 0,26-46 0,-15 30 0,16-34 0,-4 9 0,11-17 0,2 0-180,6-8 90,0-6-449,0 0 539,0 6 0,0-5 0,0 5 0,0-6 0,0 0 0,0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05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6633,'-16'0'540,"4"0"-540,12 0 90,0 7 0,0-6 0,6 5 0,2 6 0,5-3-90,-6 10 180,11 0-270,-9-5-90,28 29 90,-20-12 90,14 15-180,-6 4-180,21 16 360,-14-8-180,16 6 90,-39-38 90,3-13-180,-6-1 180,-5-10-270,5 4 181,-6-6 21,0 0 1,0-6-1,0-2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28.9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 13 6723,'-15'-7'90,"4"1"-180,11 6 180,0 0-180,0 6 0,0 1 90,0 1 90,5-2-180,-3 0 0,3-5-90,-5 11 90,0-11-359,6 11 449,-4-11 0,4 11 0,-6-5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29.75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6363,'0'15'-449,"0"-4"449,0-11 0,6 0 0,-4 6 0,4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31.68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27 6004,'14'-8'90,"4"-3"-90,-17 9 0,5-3 0,-6 5 0,0 0 0,0 5 0,0-3-90,0 9 90,0-9 0,0 10-180,0-11 180,0 11 0,0-5 0,0 7 0,0-1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2.87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6004,'0'15'90,"0"-3"-90,0-12 0,0 0 179,0 5-179,0-3 0,0 3 0,0-5 90,0 7-90,0 0 0,0 6-90,0 0 0,0 12 90,0-8-179,0 20 179,0-22-180,0 16 180,0-22 0,0 9 0,0-17 0,0 11 0,0-5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3.34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 0 6183,'0'27'0,"0"-6"0,0-8 0,0-1-89,0-11 89,0 11 0,6-5-270,-5 6 270,5 0 0,-6 1 0,6-1 0,2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32.880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5914,'8'44'-90,"-2"-19"90,-6 12 0,0-18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06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 24575,'-12'0'0,"3"3"0,-3-2 0,4 6 0,0-2 0,0-1 0,0 3 0,0-2 0,0 3 0,0 0 0,0 0 0,0 0 0,-1 0 0,5 0 0,0 0 0,4 4 0,-3-3 0,2 6 0,-6-2 0,6-1 0,-3 4 0,4-4 0,-7 4 0,5-3 0,-5 2 0,7-2 0,-3 3 0,2 0 0,-3 0 0,4 9 0,-4-7 0,-5 33 0,4-19 0,-11 12 0,9-10 0,-2-16 0,-4 33 0,11-32 0,-15 49 0,10-40 0,-7 17 0,8-24 0,3 3 0,3-13 0,0 13 0,0-12 0,0 1 0,0-1 0,0-4 0,0 3 0,0-2 0,0 3 0,0-4 0,0 4 0,0-3 0,0-5 0,0-5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33.172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0 5824,'8'15'0,"-2"2"0,-6-9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3.6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27 0 6633,'-15'8'90,"4"-2"0,11-6-360,0 0 270,0 6-90,0-5 0,0 5-90,0 0 1,0 1 179,0 1-90,0 4 0,0-11 90,0 17 0,0-15 0,0 26 0,0-19 0,0 15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2:43.808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0 1 7533,'0'14'-990,"0"4"810,0-11 90,6 0-179,2-1 269,-1-12 0,5-1 0,-5-6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33.376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 0 6183,'-7'15'0,"1"3"0,6-11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11:55:33.531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66 0 7263,'-14'8'-630,"-10"10"180,21-15 181,-9 8 179,12-11 90,0 0 0,-5 0 0,-2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0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1 487 24575,'8'4'0,"4"-7"0,-3 1 0,2-9 0,-3 10 0,4-6 0,1 2 0,-1-3 0,0 0 0,-4 0 0,0-3 0,7-11 0,-5 4 0,5-7 0,-7 9 0,0 4 0,0 0 0,0 0 0,0 3 0,7-15 0,-5 13 0,5-9 0,-7 12 0,4-4 0,-3 3 0,2-2 0,-1-10 0,-5 10 0,4-13 0,-5 12 0,5-1 0,-5 1 0,3 4 0,-6 0 0,3 0 0,-1 0 0,-2 0 0,6 0 0,-2 0 0,-1 0 0,3 0 0,-2 0 0,-1-4 0,4 3 0,-7 1 0,2 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24575,'13'0'0,"-1"0"0,8 0 0,-9 0 0,22 0 0,-19 0 0,11-3 0,-9 2 0,0-3 0,9-1 0,-10 4 0,5-5 0,-12 3 0,4 2 0,-3-3 0,3 1 0,-4 2 0,3-3 0,-2 1 0,3-2 0,-4-3 0,0 7 0,-3 2 0,-2 7 0,-3 4 0,7 0 0,-1 1 0,5-1 0,-6-4 0,2 3 0,-2 2 0,3 0 0,0-2 0,0 1 0,0-3 0,-4 3 0,0-4 0,0 0 0,0 0 0,4 0 0,-3-4 0,-2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0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24575,'8'0'0,"0"0"0,4 0 0,0 0 0,1 0 0,28 0 0,-25 0 0,34 0 0,-39 0 0,22 0 0,-22 0 0,9 0 0,-12 0 0,4 0 0,-3 0 0,3 0 0,-4 0 0,3 0 0,-2 0 0,3 0 0,-8 0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0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24575,'5'8'0,"-2"0"0,-3 4 0,0-3 0,0 6 0,0 6 0,0-6 0,0 17 0,0-20 0,0 8 0,0-12 0,0 4 0,0-3 0,0 2 0,0-3 0,0 4 0,0-3 0,0 3 0,0-4 0,0 3 0,0-2 0,0 3 0,0-4 0,-3 0 0,2 0 0,-6-3 0,6-2 0,-3-3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1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24575,'4'8'0,"3"0"0,-6 4 0,3-3 0,-4 2 0,0-3 0,4 4 0,0 1 0,4-1 0,0 3 0,7 7 0,-1-4 0,2 7 0,-1-9 0,31 23 0,-21-20 0,21 16 0,-22-20 0,-13-9 0,13 8 0,-15-13 0,6 7 0,-2-4 0,11 1 0,-5 2 0,6 1 0,-1 2 0,-5 3 0,6-7 0,-1 3 0,-9-5 0,18 3 0,-19 0 0,8-6 0,-7 2 0,-3-3 0,1 0 0,-1 0 0,-4 0 0,0 4 0,-4-3 0,0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0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24575,'4'-12'0,"0"0"0,8 8 0,-3 0 0,3 0 0,-4 4 0,3-4 0,2 0 0,-1 3 0,12-13 0,-13 12 0,10-9 0,-10 8 0,-2 2 0,3-3 0,-4 4 0,4 0 0,-3 0 0,2 0 0,-3 0 0,4 0 0,-3 0 0,3 0 0,-1 7 0,5 11 0,-2-3 0,8 17 0,-5-9 0,-1 1 0,-1 0 0,-7-12 0,7 13 0,-5-10 0,5 5 0,-10-12 0,-2-3 0,-3-2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24575,'-4'13'0,"-5"11"0,8-13 0,-13 39 0,12-35 0,-10 27 0,6-21 0,-3-6 0,3 9 0,-1-12 0,6 1 0,-3 11 0,4-13 0,0 6 0,0-14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1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24575,'12'-5'0,"0"2"0,0 3 0,0 0 0,1-4 0,2 3 0,-6-2 0,6 3 0,6 0 0,-6 0 0,18 0 0,-19-4 0,8 3 0,2-2 0,-13 3 0,9 0 0,-12-4 0,-3 3 0,-2-2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1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24575,'0'12'0,"-5"9"0,4-2 0,-5 14 0,-1-15 0,5 7 0,-5 0 0,2 2 0,4-4 0,-5-2 0,6-1 0,0-9 0,0 9 0,0-8 0,0-3 0,0 3 0,0-4 0,0 3 0,-3-2 0,2-4 0,6-36 0,0 16 0,8-23 0,-5 26 0,0-1 0,4-3 0,-3 4 0,3 0 0,-4 4 0,0 0 0,0 0 0,0 3 0,0 2 0,4 3 0,-3 0 0,2 3 0,1 2 0,-7 3 0,6 0 0,-6 0 0,3 0 0,-4 0 0,3 4 0,-6-3 0,8 15 0,-8-13 0,5 21 0,-6-21 0,3 13 0,2-11 0,-1-1 0,0 0 0,-4-4 0,0 4 0,-4-3 0,0 6 0,-4-6 0,3 3 0,-6-1 0,6-2 0,-7 3 0,1 0 0,2-3 0,-3 2 0,0-3 0,0 0 0,-1 1 0,2-1 0,2 0 0,1-4 0,0 0 0,0-4 0,4 0 0,0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8:1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24575,'4'8'0,"0"-4"0,8 0 0,0-4 0,1 0 0,11 0 0,-10 0 0,20 0 0,-16 0 0,16 0 0,-16 0 0,7 0 0,-9 0 0,-4 0 0,4 0 0,-11 0 0,2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6:3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24575,'-6'9'0,"0"-3"0,-1 4 0,3-3 0,0-3 0,0 3 0,-2-1 0,-1 1 0,2-2 0,-2 2 0,1-1 0,-1 0 0,2 0 0,1 1 0,1-1 0,1 0 0,1 1 0,-7 1 0,6-1 0,-3 2 0,5-3 0,0 3 0,0-2 0,-3 1 0,2-1 0,-1 2 0,2-2 0,0 2 0,0-3 0,0 3 0,0-2 0,0 2 0,0-3 0,0 3 0,2 1 0,-1-1 0,5 4 0,-5-7 0,4 3 0,-2-3 0,5 10 0,1-7 0,-1 6 0,2-9 0,-5-3 0,2 2 0,-1-1 0,1 2 0,-2 1 0,1-4 0,4 3 0,-4-3 0,3 3 0,-3 0 0,-2-2 0,-2-2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6:5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24575,'8'0'0,"-2"0"0,2 0 0,-2-3 0,-1 0 0,1 0 0,0 1 0,0 2 0,-1-2 0,3 0 0,-1 0 0,1 2 0,-2 0 0,2 0 0,-2 0 0,3 0 0,-1 2 0,-2 2 0,2 1 0,-2 1 0,-3 0 0,3 0 0,-6-1 0,2 1 0,1 0 0,-3-1 0,3 0 0,2 4 0,-4-1 0,5 2 0,-6-2 0,0-3 0,0 4 0,0-4 0,0 4 0,0-3 0,-5 8 0,2-6 0,-4 6 0,-1-5 0,2-3 0,-2 2 0,-1-4 0,0 0 0,1-3 0,-3 1 0,5-2 0,-3 3 0,4-2 0,-3 1 0,-2 3 0,2-6 0,2 3 0,4-10 0,2 1 0,5-3 0,-1 4 0,3 0 0,2 3 0,-3 1 0,2-2 0,-2 1 0,2 1 0,-1 2 0,1 0 0,-3 0 0,4 0 0,-3 0 0,2 0 0,1 2 0,-3 1 0,2 3 0,-2 0 0,-3-1 0,2 1 0,-2 0 0,0 2 0,5 1 0,-7-1 0,4 3 0,-5-4 0,0 1 0,0-3 0,0 4 0,0-3 0,0 2 0,0-2 0,0 2 0,-2-1 0,1 0 0,-4-1 0,1 8 0,-2-6 0,-1 6 0,1-8 0,3 0 0,-3 0 0,4-1 0,-4 1 0,0-3 0,0 0 0,1-3 0,-3 0 0,1 0 0,-1 0 0,2 0 0,-2 0 0,-1-6 0,3 5 0,1-4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6:5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24575,'3'6'0,"0"2"0,-6-1 0,3 1 0,-3 6 0,-2-4 0,4 5 0,-7-4 0,8-3 0,-3 4 0,1-1 0,-2 1 0,2-1 0,-4 6 0,2-6 0,-1 6 0,-1-2 0,5-3 0,-5 5 0,5-5 0,-3-1 0,2-2 0,0 2 0,-3-2 0,4-1 0,-7 1 0,8-4 0,-3 1 0,1 0 0,1 0 0,-4-1 0,9-2 0,-2 0 0,8-3 0,5 0 0,-4 0 0,3 0 0,-6 0 0,-2 0 0,3 0 0,5 0 0,-6 0 0,6 0 0,-8 0 0,8 0 0,-6 0 0,6 0 0,-6 0 0,-2 0 0,3 0 0,-4 0 0,3 0 0,-1 0 0,1 0 0,-3 0 0,4 0 0,-3 0 0,0 0 0,-4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0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24575,'3'6'0,"-1"-1"0,-2 9 0,0-6 0,-2 9 0,2-8 0,-3-1 0,3 4 0,-3 2 0,1-4 0,-4 8 0,5-10 0,-1 1 0,-5 8 0,5-9 0,-6 6 0,8-8 0,0 8 0,-2-6 0,1 6 0,-2-5 0,3-4 0,-2 4 0,1-3 0,-2 2 0,3-2 0,-2 2 0,1-2 0,-1 2 0,0-2 0,-1-2 0,-1-13 0,2-2 0,2-1 0,0 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0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24575,'9'2'0,"-1"2"0,-2 1 0,0 1 0,-1 2 0,1-2 0,0 5 0,-1-2 0,-2 0 0,0-1 0,-1-3 0,-1 10 0,2-7 0,-1 6 0,1-8 0,0 2 0,0-2 0,-3 2 0,0-2 0,0 3 0,0-3 0,0 5 0,0-3 0,0 4 0,0-4 0,0 3 0,-3-2 0,0 0 0,-3 7 0,0-5 0,-2 4 0,3-7 0,-1-3 0,3 1 0,-2 0 0,5-3 0,-3-1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0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24575,'3'-11'0,"0"1"0,2 3 0,3 4 0,-1 0 0,1 3 0,-2 0 0,2 0 0,-2 0 0,5 3 0,-7 0 0,0 2 0,-1 1 0,-2 0 0,1 8 0,-2-4 0,0 8 0,0-10 0,0 1 0,0 5 0,0-6 0,0 6 0,0-6 0,0-1 0,-2 3 0,-2-3 0,-1 1 0,0-5 0,-1 2 0,0-1 0,8-1 0,-1-1 0,8-4 0,-4 1 0,3-1 0,-1 2 0,0 0 0,-1 0 0,3 0 0,-3 0 0,2 0 0,-2 0 0,2 0 0,-2-3 0,3 2 0,-7-1 0,1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24575,'0'-8'0,"0"-4"0,8 0 0,-3 3 0,7-2 0,-4 10 0,3-6 0,-2 6 0,3-3 0,-4 4 0,4 0 0,-3 0 0,2 0 0,-3 0 0,4 0 0,-3 0 0,3 0 0,-4 0 0,3 0 0,-2 0 0,3 4 0,-4 0 0,0 4 0,0 0 0,0 1 0,2 11 0,-5-9 0,4 9 0,-8-8 0,2-3 0,-3 3 0,0-4 0,0 3 0,0-2 0,0 3 0,0-4 0,-7 4 0,2-3 0,-7 2 0,4-3 0,-4 4 0,7-3 0,-6 3 0,18-15 0,-6 1 0,15-6 0,-7 5 0,2-1 0,-3 3 0,4-3 0,-3 1 0,3-2 0,-4 1 0,3 0 0,-2 4 0,3 0 0,-4 0 0,4 0 0,-3 0 0,2 0 0,27 9 0,-22-4 0,22 8 0,-30-5 0,-4 0 0,7 4 0,-5 1 0,2-1 0,-5 0 0,3 8 0,-5-9 0,4 10 0,-5-13 0,0 3 0,4-2 0,-3 3 0,2-4 0,-3 4 0,0-3 0,0 2 0,0-3 0,0 4 0,0-3 0,-3 3 0,-2-4 0,-3-4 0,0 3 0,0-6 0,-12 3 0,5 3 0,-36 3 0,19 0 0,-9-2 0,17-4 0,12-4 0,-1 4 0,2-4 0,3 0 0,-4 0 0,17-16 0,-9 12 0,14-12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0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24575,'-8'0'0,"1"4"0,1-1 0,-1 3 0,-3 5 0,3-4 0,0 3 0,1 0 0,1-3 0,-6 17 0,3-14 0,0 13 0,2-15 0,5 2 0,-5-4 0,5 5 0,-8-1 0,8 0 0,-5 4 0,3-4 0,3 1 0,-4 1 0,4-4 0,0 1 0,0-2 0,0 4 0,0-4 0,0 3 0,4 0 0,-4-3 0,6 6 0,-3-2 0,2 0 0,0-1 0,-4-4 0,9 4 0,-9-2 0,8 5 0,-5-6 0,3 6 0,-4-5 0,7 4 0,-5 6 0,6-6 0,-6 3 0,-2-12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1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24575,'6'11'0,"1"1"0,-6 6 0,4-6 0,0 11 0,-2-3 0,1-1 0,4 4 0,-7-11 0,6 13 0,-7-12 0,0 4 0,3-6 0,-2-2 0,4-6 0,-2-3 0,18-21 0,-12 9 0,12-13 0,-15 17 0,2-3 0,-2 5 0,5-3 0,-2 3 0,2-1 0,-2 3 0,-1-1 0,0 2 0,7-1 0,-4 1 0,3-1 0,-6 4 0,-2 0 0,7 7 0,-8-2 0,2 8 0,-7-4 0,0 0 0,0 1 0,0-3 0,0 1 0,0-3 0,0 10 0,0-7 0,0 6 0,-3 1 0,-3-5 0,-2 5 0,0-7 0,3-3 0,-4 4 0,3-3 0,-2 2 0,2-2 0,0-1 0,1 1 0,-1 0 0,-2 2 0,-1-2 0,0 3 0,2-7 0,1 3 0,0-4 0,0 4 0,1-1 0,-1 1 0,0 0 0,1-1 0,-1-2 0,3-2 0,0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1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24575,'6'-2'0,"1"1"0,0-2 0,1 3 0,6 0 0,-6 0 0,6 0 0,1-4 0,-7 4 0,6-4 0,-8 4 0,2 0 0,-2 0 0,2 0 0,1-3 0,-3 0 0,5 0 0,-5 1 0,4 2 0,-3 0 0,1 0 0,-2-3 0,2 2 0,-2-1 0,3 2 0,-4 0 0,-2 0 0,-1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1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24575,'7'-18'0,"0"3"0,-1 9 0,-1 1 0,9 4 0,-3-6 0,6 5 0,-5 0 0,-4 5 0,-2 5 0,-3-1 0,0 1 0,-3-3 0,3 4 0,-3-3 0,0 2 0,0-2 0,0 2 0,0-2 0,0 5 0,0-2 0,0 0 0,0 1 0,0-1 0,-3 0 0,3-1 0,-9 0 0,6-2 0,-3 3 0,4-3 0,-1-1 0,0 1 0,0 0 0,-2-1 0,2-4 0,0-2 0,0-7 0,6 2 0,0-2 0,5 5 0,-2-3 0,2 6 0,1 3 0,-6 0 0,3 5 0,-6 1 0,2-3 0,1 2 0,0-2 0,0 2 0,-3-2 0,0 3 0,0-4 0,0 10 0,0-7 0,0 14 0,-3-12 0,0 5 0,-2-7 0,-1-4 0,-3 1 0,3-3 0,-2 4 0,2-2 0,-2 1 0,2-5 0,0 3 0,3-3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1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24575,'6'-1'0,"-1"2"0,1 4 0,-3 1 0,0 0 0,-1 0 0,-1 8 0,4-6 0,-5 6 0,8-6 0,-4-2 0,1 3 0,-2-4 0,-1 0 0,-1 4 0,4-3 0,-2 5 0,3-5 0,-3 2 0,2-2 0,-4 0 0,1 2 0,1 1 0,-2-1 0,1 1 0,-2 0 0,0-4 0,2 7 0,-1-4 0,2 1 0,-3-1 0,0-2 0,0 2 0,0-2 0,0 3 0,0-3 0,0 8 0,0-7 0,0 7 0,0-5 0,0-3 0,0 2 0,0-2 0,0 2 0,-3 1 0,-2 2 0,-2 1 0,-1-4 0,5 0 0,-2 1 0,1-1 0,-1 1 0,-1 0 0,3-4 0,-2 1 0,4 0 0,-4-1 0,5 1 0,-2 0 0,-1 0 0,0-6 0,-3 0 0,2-15 0,2 10 0,2-6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2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24575,'6'-4'0,"2"2"0,-1 2 0,1 0 0,-1 4 0,0 1 0,1 2 0,-2-1 0,-3 0 0,0-1 0,-3 1 0,2 0 0,-1 2 0,1-1 0,-2 1 0,0-3 0,0 4 0,0-3 0,0 2 0,0-2 0,0 2 0,0-2 0,0 3 0,0-4 0,0 4 0,0-3 0,0 2 0,-2-2 0,-1 0 0,-6 2 0,3-2 0,-2 0 0,2-1 0,1-2 0,-1 0 0,-2 4 0,2-5 0,5 3 0,2-5 0,9 0 0,-3-2 0,1 1 0,0-2 0,-2 3 0,3 0 0,-3 0 0,2 0 0,-2 0 0,2 0 0,-3 0 0,4 0 0,-5 0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2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0 24575,'3'6'0,"-1"-1"0,-7 6 0,4-1 0,-6 2 0,6-3 0,-4-2 0,2 4 0,-5-2 0,1 2 0,0-2 0,-9 20 0,-1 3 0,-1 0 0,-5 16 0,12-35 0,-9 23 0,-5-10 0,8-6 0,-9 10 0,14-17 0,1 2 0,-2 2 0,1-1 0,0 1 0,-1-1 0,7-10 0,-5 5 0,5-2 0,-5 2 0,5 0 0,-5 1 0,2-6 0,0 2 0,1-2 0,-1 2 0,1 1 0,-20 26 0,15-23 0,-12 22 0,17-24 0,-1 1 0,1 0 0,-1-2 0,1 2 0,2-5 0,0-12 0,4 6 0,2-11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7:2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76 24575,'9'-9'0,"-1"-1"0,-3 6 0,4-6 0,-5 6 0,5-6 0,-5 5 0,5 1 0,-4 4 0,10-4 0,-8 1 0,7-4 0,-6 3 0,-1 2 0,1 2 0,-3 2 0,1 2 0,-2 1 0,-2 3 0,-2-1 0,0 1 0,0-2 0,0 2 0,0-2 0,0 5 0,0 4 0,0-5 0,-2 5 0,-4-7 0,2-2 0,-3 2 0,3 1 0,-2-3 0,1 5 0,-13 5 0,7-6 0,-9 6 0,12-12 0,3-2 0,-1 0 0,0 2 0,0 2 0,-1-1 0,0 1 0,-1-3 0,3 2 0,-1-2 0,0 3 0,1-5 0,1-2 0,4-5 0,4 1 0,1-1 0,1 0 0,0 3 0,-1 1 0,0-1 0,1 2 0,3 1 0,-3 4 0,2 1 0,-2 1 0,1-3 0,1 0 0,-1-1 0,-1 1 0,2 0 0,-2 0 0,3-3 0,-4 0 0,1-3 0,-1 3 0,1-3 0,0 1 0,-1-1 0,4-1 0,0-3 0,-1 3 0,1-4 0,-4 2 0,4-2 0,-3 2 0,-1 0 0,-2 3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8:10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91 24575,'2'-11'0,"-1"2"0,4 1 0,-4 2 0,4 1 0,1-3 0,0 1 0,-1-1 0,1 2 0,-3 1 0,2 1 0,1 0 0,0 3 0,0-1 0,8 2 0,-6-3 0,6 2 0,-6-1 0,-1 2 0,1 0 0,-2 0 0,2 0 0,-2 0 0,2 0 0,-2 0 0,2 0 0,-1 2 0,0 4 0,-1 0 0,0 5 0,-3-5 0,0 2 0,-1 1 0,1-3 0,0 2 0,0-2 0,-3-1 0,-3 4 0,2-3 0,-4 5 0,5-5 0,-15 23 0,10-18 0,-10 19 0,10-22 0,-1 1 0,-9 21 0,7-19 0,-7 15 0,9-17 0,3-4 0,-2 7 0,-1-4 0,0 1 0,-2-1 0,0 0 0,1-1 0,-1 1 0,2-2 0,1 0 0,-3 1 0,1 0 0,-10-1 0,10-2 0,-7-1 0,5 1 0,1 3 0,-1-3 0,1-1 0,7-4 0,2-4 0,4 2 0,1 0 0,0 3 0,2 0 0,-2 0 0,3 0 0,-4 0 0,3 0 0,-1 0 0,0 0 0,-1 0 0,3 0 0,-3 3 0,2 0 0,-2 2 0,1-1 0,0-2 0,1-2 0,-2-2 0,0-2 0,0 2 0,-1-3 0,0 1 0,-1-2 0,1 1 0,-4 2 0,1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8:1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24575,'3'6'0,"2"1"0,0 0 0,2 1 0,-1-3 0,-1 1 0,-5-2 0,2-2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4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24575,'4'12'0,"-3"-3"0,2 2 0,-3-3 0,0 4 0,0-3 0,0 3 0,4-4 0,0 0 0,1 0 0,-2 0 0,-3 0 0,0 0 0,0 4 0,0-3 0,0 2 0,0-3 0,0 4 0,0-3 0,-3 6 0,2-2 0,-3-1 0,4-7 0,0-6 0,0-11 0,0 3 0,0-2 0,4 3 0,-3-4 0,6 3 0,-6-3 0,6 4 0,-3-3 0,4 2 0,4-3 0,-3 7 0,3-2 0,-4 6 0,0-2 0,0 3 0,0-4 0,4 3 0,-3-6 0,-1 3 0,-5-4 0,-3 3 0,0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8:1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24575,'0'9'0,"0"-3"0,0 2 0,0 6 0,0-6 0,0 6 0,-2-6 0,2-2 0,-3 3 0,3-1 0,0 1 0,-2 0 0,1-1 0,-2-2 0,3 2 0,-2-2 0,1 3 0,-4-4 0,4 3 0,-1-1 0,-1 4 0,0-5 0,0-6 0,3-3 0,3-8 0,0 1 0,2-1 0,1 3 0,-2-1 0,4 1 0,-6 2 0,4 0 0,2 1 0,-2-1 0,3 0 0,-3 1 0,-1 1 0,1 2 0,0 2 0,-1 2 0,0 2 0,-1 1 0,-2 4 0,1-3 0,0 2 0,2-2 0,-1 2 0,1 1 0,-2-1 0,0 3 0,0-4 0,-3 1 0,0-2 0,0 2 0,0-2 0,2 5 0,1-5 0,0 2 0,0-2 0,-3 0 0,0-1 0,0 3 0,0-1 0,0 1 0,0-2 0,0 2 0,0-2 0,0 2 0,0-2 0,-3-1 0,3 1 0,-5 0 0,2 0 0,-3-3 0,0 1 0,0 0 0,1-1 0,-10 3 0,8-2 0,-7 2 0,6-2 0,1-2 0,-1-2 0,3 0 0,-3 0 0,1 0 0,-1 0 0,5 0 0,0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3:38:1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24575,'6'-5'0,"-1"1"0,1 2 0,0 2 0,0 0 0,-1-2 0,1 0 0,0 0 0,-1 2 0,1 0 0,8-4 0,-6 1 0,6-1 0,-5 1 0,-6 3 0,2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2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24575,'4'-1'0,"0"-2"0,-1 2 0,0-1 0,2-1 0,-3 1 0,2-1 0,-1 0 0,0 0 0,0 1 0,-1-2 0,4-4 0,4-2 0,-6 7 0,-1-1 0,1 2 0,0-2 0,-1 2 0,1-1 0,1 1 0,-1 0 0,0 0 0,1 1 0,-1-1 0,1 0 0,0 1 0,0 0 0,-1 1 0,1-1 0,5 0 0,-7 2 0,-1-1 0,0 0 0,0 1 0,1 0 0,-1-1 0,0 0 0,1 1 0,-1 1 0,0-1 0,0 0 0,0 0 0,0 0 0,0 1 0,0 0 0,0-1 0,-1 1 0,1 0 0,0-1 0,-1 1 0,0 0 0,1 0 0,-1 0 0,0 0 0,0 0 0,0 1 0,0-1 0,0 0 0,0 0 0,-1 1 0,1-1 0,-1 0 0,0 1 0,0 3 0,1 1 0,-1 1 0,0-1 0,-1 1 0,1-1 0,-1 0 0,-1 1 0,0-1 0,0 0 0,0 1 0,-1-1 0,0-1 0,0 2 0,-6 7 0,-7 7 0,0 0 0,-28 28 0,0 0 0,40-45 0,-1 0 0,0-1 0,0 1 0,-10 6 0,14-10 0,0 0 0,1-1 0,-1 0 0,1 1 0,-1 0 0,0-1 0,0 1 0,0-1 0,0 1 0,1-1 0,-1 1 0,0-1 0,0 0 0,0 0 0,0 0 0,0 0 0,1 0 0,-1 0 0,0 0 0,0 0 0,0 0 0,0 0 0,1 0 0,-1 0 0,0 0 0,0 0 0,-1-1 0,2 1 0,0 0 0,-1-1 0,0 1 0,0-1 0,0 0 0,0 1 0,0-1 0,1 1 0,0 0 0,-1-1 0,0 0 0,0 0 0,1 0 0,-1 0 0,1 1 0,-1-2 0,1 1 0,-1 0 0,1 0 0,0 0 0,-1 1 0,1-1 0,0 0 0,0 0 0,0 0 0,-1 0 0,1 1 0,0 0 0,0-1 0,0 0 0,1 0 0,-1 0 0,0 0 0,0 0 0,0 1 0,1-1 0,-1 0 0,1 0 0,-1 0 0,0 0 0,0 1 0,1 0 0,-1-1 0,1 0 0,-1 0 0,1 1 0,0-1 0,0 0 0,-1 1 0,0 0 0,1 0 0,0-1 0,0 1 0,0-1 0,0 1 0,-1-1 0,1 1 0,-1 0 0,1 0 0,0-1 0,0 1 0,0 0 0,0 0 0,-1 0 0,1 0 0,0 0 0,0 0 0,0 0 0,0 1 0,1-1 0,3 1 0,1-1 0,0 1 0,0 0 0,0 0 0,-1 0 0,8 3 0,-5 1 0,0 0-1,0 1 0,0 0 0,-1 1 1,11 10-1,-11-10 13,-1-1 0,1 0 0,0 0 0,1 0 0,11 6 0,-17-10-77,1-2 0,0 1 0,0 0-1,-1 0 1,1 0 0,0-1 0,0 1 0,-1-1 0,2 0 0,-2 0-1,2 0 1,-2 0 0,1-1 0,0 0 0,0 1 0,-1-1 0,1 0 0,0 0-1,0 0 1,-1 0 0,5-3 0,6-5-6761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3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24575,'3'0'0,"6"0"0,3 0 0,0 0-8191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3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24575,'2'4'0,"-1"-1"0,0 1 0,1 0 0,0-1 0,0 1 0,1-1 0,-1 0 0,1 1 0,-1-2 0,1 2 0,-1-2 0,2 1 0,-1-1 0,0 1 0,5 2 0,7 7 0,20 25 0,-26-25 0,2-1 0,19 16 0,-30-27 0,0 0 0,0 0 0,0 0 0,1 1 0,-1-1 0,1 0 0,-1 0 0,1 1 0,-1-1 0,1 0 0,-1 0 0,0 1 0,1-1 0,-1 0 0,1 0 0,-1 0 0,0 0 0,1 0 0,-1 0 0,1 0 0,-1 0 0,1 0 0,-1 0 0,1 0 0,-1 0 0,1 0 0,-1-1 0,0 1 0,0 0 0,0 0 0,1 0 0,-1-1 0,1 1 0,-1 0 0,1-1 0,6-18 0,-6-30 0,-1 43 0,-2-81 0,4 1 0,17-111 0,0 30 0,-5 41 0,-7 74 0,16-57 0,-14 67 0,-8 32 0,2-1 0,-1 1 0,1-1 0,0 1 0,8-15 0,-8 21 0,-1 2 0,-1-2 0,2 2 0,-1-1 0,1 1 0,-1-1 0,1 1 0,0-1 0,0 2 0,0-2 0,0 1 0,0 1 0,0-1 0,1 1 0,-1-1 0,1 2 0,-1-2 0,0 1 0,1 1 0,0-1 0,3 0 0,53-2 0,93 6 0,-37 2 0,712-5-1365,-812 0-5461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3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24575,'3'0'0,"5"0"0,5 0 0,2 0 0,3-3 0,2-2 0,0 0 0,1 2 0,0 1 0,-1 0 0,-2 1-8191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3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24575,'3'0'0,"5"0"0,8 0 0,4 0 0,2 0 0,2 0 0,2 0 0,1 0 0,-1 0 0,-1 0 0,-2 0 0,-2 0 0,-3 0-8191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39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24575,'0'3'0,"0"5"0,0 5 0,-3 5 0,-2 5 0,1 5 0,1 1 0,0-2 0,2-1 0,0-2 0,-3-2 0,-1-1 0,1-1 0,1 1 0,0-1 0,2-1 0,-3 1 0,-1-3-8191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4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24575,'-5'0'0,"1"0"0,-1 1 0,0 0 0,0 0 0,0 0 0,1 1 0,0 0 0,-1-1 0,1 1 0,-1 1 0,1-1 0,0 1 0,1-1 0,-2 1 0,2 1 0,0-2 0,-1 3 0,1-2 0,0 0 0,-5 9 0,-3 6 0,1 0 0,1 0 0,-11 32 0,15-38 0,-8 30 0,0 2 0,-11 83 0,22-113 0,1-1 0,1 1 0,1-1 0,0 1 0,0-2 0,1 2 0,1-1 0,5 16 0,-6-24 0,-1-1 0,1 1 0,1-1 0,-1 0 0,1 0 0,-1 0 0,1 1 0,0-2 0,0 1 0,1 0 0,4 3 0,-4-5 0,-2 0 0,1-1 0,0 1 0,0-1 0,0 1 0,0-2 0,0 1 0,0 0 0,1 0 0,-1-1 0,0 0 0,0 1 0,0-1 0,1 0 0,-1-1 0,0 1 0,1-1 0,4-1 0,-4 2 0,-1-2 0,0 1 0,1-1 0,-1 1 0,1-1 0,-1 0 0,0 1 0,0-2 0,-1 1 0,2 0 0,-2-1 0,1 1 0,-1-1 0,1 1 0,-1-2 0,0 2 0,0-2 0,-1 1 0,1 0 0,0 0 0,-1 0 0,0-1 0,0 0 0,1 1 0,-1-1 0,-1 1 0,1 0 0,-1-2 0,0 2 0,0 0 0,-1-7 0,0-2 0,0-1 0,-2 1 0,1 0 0,-1 1 0,0 0 0,-1-1 0,0 1 0,-8-14 0,9 20-39,1 0 0,-2 1 0,2-1 0,-2 1 0,1 0 0,0-1 0,-2 1 0,1 1 0,1-1 0,-1 0 0,-1 2 0,0-2 0,0 2 0,1-2 0,-1 2 0,0 0 0,0 0 0,0 0 0,0 1 0,-1-1 0,1 2 0,0-1 0,-1 0 0,1 0 0,-1 1 0,1 0 0,-1 1 0,1-1 0,-1 1 0,1 0 0,0 0 0,-1 1 0,1 0 0,-6 2 0,-6 6-6787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6:45:4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24575,'0'8'0,"0"0"0,0 0 0,0 4 0,0-3 0,0 3 0,0-4 0,0 0 0,0 4 0,0-3 0,0 14 0,0-11 0,0 12 0,3-12 0,-2 1 0,3 2 0,-4-3 0,0 1 0,3-1 0,2-4 0,-1 3 0,0-2 0,-4 7 0,5 5 0,-3-6 0,7 5 0,-9 0 0,8-9 0,-8 10 0,4-10 0,-4-2 0,4 3 0,0-4 0,1 4 0,-2-3 0,-3 2 0,0-3 0,0 13 0,0-10 0,0 9 0,0-15 0,0-2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4:36:0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24575,'0'7'0,"0"2"0,0-2 0,0 1 0,0-1 0,0-1 0,0 1 0,0-1 0,0 0 0,0 0 0,0 0 0,0 1 0,-2 1 0,1 0 0,-1 0 0,2-1 0,0-1 0,-3 1 0,2-1 0,-2 0 0,3 0 0,0 0 0,-3-2 0,2 1 0,-1-1 0,2 3 0,-3-4 0,3 2 0,-3-2 0,3 4 0,0-1 0,0-5 0,3-2 0,0-2 0,0-2 0,3 4 0,-2-3 0,-1 2 0,3 1 0,-3-1 0,3 2 0,-2-3 0,1 2 0,-1-1 0,-1-2 0,3 3 0,-3-1 0,3 2 0,1-3 0,-1 2 0,0-1 0,1 2 0,-1 0 0,0 0 0,0 0 0,1 0 0,-1 0 0,0 0 0,1 0 0,-2 0 0,2 0 0,-1 0 0,0 0 0,1 0 0,-1 0 0,0 0 0,0 0 0,0 0 0,-2 2 0,2-1 0,-3 2 0,0-1 0,3-1 0,-5 5 0,4-5 0,-4 4 0,5-2 0,-5 4 0,4-1 0,-4 1 0,4-1 0,-4 0 0,2 0 0,-3 0 0,0 1 0,0-1 0,-3 1 0,2-1 0,-4 0 0,1 0 0,-2 0 0,2 1 0,-1-4 0,4 2 0,-5-4 0,6 5 0,-6-5 0,3 4 0,-4-4 0,4 5 0,-2-6 0,4 6 0,-5-5 0,3 4 0,-3-5 0,-1 3 0,4 0 0,-2-2 0,1 2 0,-3-3 0,2 0 0,-2 2 0,1-1 0,0 2 0,-1-3 0,1 3 0,0-3 0,0 3 0,-1-3 0,1 0 0,0 0 0,3 3 0,-3-2 0,2 1 0,-2-2 0,0 0 0,0 0 0,-1 0 0,1 0 0,-1 0 0,4 0 0,1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14:36:0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24575,'7'0'0,"2"0"0,-2 0 0,1 0 0,2 0 0,-4 0 0,4 0 0,-4 0 0,3 0 0,-2 0 0,2 0 0,-2 0 0,-2 0 0,1 0 0,1 0 0,-1 0 0,1 0 0,-1 0 0,0 0 0,0 0 0,0 0 0,1 0 0,-1 0 0,1 0 0,-1 0 0,-1 0 0,2 0 0,-1 0 0,1 0 0,-1 0 0,0 0 0,-2 0 0,-2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2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24575,'80'-12'0,"85"10"119,-96 3-1603,-58-1-5342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3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24575,'0'365'-1365,"0"-354"-5461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4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24575,'431'0'-1365,"-420"0"-5461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4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24575,'46'-1'0,"49"-8"0,-1-5-1365,-83 13-5461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5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24575,'3'0'0,"2"0"0,2 0 0,4 0 0,0 0 0,2 0 0,1 0 0,-3 2 0,0 1 0,-1 0 0,1-1 0,1 0 0,0-1 0,1-1 0,0 3 0,-3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07:5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24575,'2'0'0,"5"0"0,4 0 0,2 0 0,2 0 0,-1 0 0,0 0 0,3 0 0,0 0 0,-1 0 0,-1 0 0,0 0 0,-1 0 0,0 0 0,-1 0 0,0 0 0,-2 0-8191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4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24575,'0'17'0,"1"0"0,1 0 0,1 0 0,0 0 0,1-1 0,1 0 0,1 0 0,0 0 0,1 0 0,18 28 0,-21-39 0,0 1 0,1-1 0,0 0 0,0-1 0,1 1 0,-1-1 0,1 0 0,0 0 0,0-1 0,0 0 0,0 0 0,1 0 0,-1-1 0,1 0 0,0 0 0,0-1 0,-1 0 0,1 0 0,12 0 0,10-1 0,0-2 0,0-1 0,39-9 0,-60 10 0,56-7-1365,-49 7-5461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4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 24575,'0'-1'0,"0"1"0,0 0 0,0 0 0,0-1 0,0 1 0,1 0 0,-1 0 0,0 0 0,0-1 0,0 1 0,0 0 0,0 0 0,0 0 0,0 0 0,0-1 0,1 1 0,-1 0 0,0 0 0,0 0 0,0 0 0,0 0 0,1-1 0,-1 1 0,0 0 0,0 0 0,0 0 0,1 0 0,-1 0 0,0 0 0,0 0 0,0 0 0,1 0 0,-1 0 0,0 0 0,0 0 0,0 0 0,1 0 0,-1 0 0,13 2 0,10 9 0,-17-6 0,-1 0 0,0 1 0,0 0 0,-1 0 0,1 0 0,-1 0 0,-1 1 0,1-1 0,4 14 0,9 15 0,-16-33 0,0-1 0,0 1 0,0 0 0,0 0 0,0 0 0,-1 0 0,1 0 0,-1 0 0,0 0 0,1 0 0,-1 1 0,0-1 0,0 0 0,0 0 0,-1 0 0,1 0 0,0 0 0,-1 0 0,1 0 0,-1 0 0,0 0 0,0 0 0,1 0 0,-3 2 0,-2 3 0,0 0 0,0 0 0,-1 0 0,-11 8 0,10-8 0,-23 23 261,-29 27-1887,48-49-5200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0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24575,'0'15'0,"0"1"0,-1 0 0,-1 0 0,0 0 0,-1-1 0,-1 0 0,0 1 0,-1-1 0,-1-1 0,-7 16 0,-29 59 0,3-6 0,37-80 62,2-2-130,0 0 0,-1 0 0,1 0 0,-1 0 0,1 0 0,-1 0 0,1 0 0,-1-1 0,0 1 0,1 0 0,-1 0 0,0-1 0,0 1 1,0 0-1,1-1 0,-1 1 0,0-1 0,0 1 0,0-1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7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8 24575,'-8'-4'0,"0"0"0,0 4 0,0 0 0,-4 0 0,3 4 0,-2 0 0,3 4 0,0 0 0,-1 0 0,1 0 0,4 0 0,0 1 0,4-1 0,0 3 0,-3 2 0,2-1 0,-3 4 0,4-7 0,0 2 0,0-3 0,4 0 0,-3 1 0,6-1 0,-3-4 0,8 0 0,1-8 0,-1 0 0,-4-1 0,-4 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4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24575,'-1'50'0,"2"78"0,-1-128 0,0 0 0,0 1 0,0-1 0,0 1 0,0-1 0,0 0 0,0 1 0,0-1 0,0 1 0,1-1 0,-1 0 0,0 1 0,0-1 0,0 1 0,0-1 0,1 0 0,-1 1 0,0-1 0,0 0 0,0 1 0,1-1 0,-1 0 0,0 1 0,1-1 0,-1 0 0,0 0 0,1 1 0,-1-1 0,0 0 0,1 0 0,-1 0 0,1 1 0,12-8 0,14-21 0,-25 25 0,3-3 0,1 0 0,-1 1 0,1-1 0,0 2 0,0-1 0,11-6 0,-15 10 0,1-1 0,0 1 0,0 0 0,0 0 0,0 0 0,0 0 0,0 0 0,0 1 0,0-1 0,0 1 0,0 0 0,0 0 0,0 0 0,0 0 0,0 1 0,0-1 0,0 1 0,0 0 0,5 1 0,-6 0 0,0-1 0,0 1 0,0-1 0,0 1 0,0 0 0,0 0 0,0-1 0,-1 1 0,1 1 0,-1-1 0,1 0 0,-1 0 0,0 1 0,0-1 0,0 0 0,0 1 0,0-1 0,-1 1 0,1-1 0,-1 1 0,1 3 0,0 9 0,0 0 0,-3 25 0,0-18 0,2-19 0,0 9 0,0 1 0,-1-1 0,-3 12 0,2-19 0,1 0 0,-1 0 0,0 0 0,-1 0 0,1-1 0,-1 1 0,0-1 0,0 1 0,-6 6 0,-3 1 0,4-2 0,0-1 0,-1-1 0,-12 10 0,17-15 0,1-1 0,-1 0 0,0 0 0,0 0 0,0 0 0,0-1 0,-1 1 0,1-1 0,0 0 0,-1 0 0,1-1 0,-9 1 0,-12-2-1365,14 0-5461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4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24575,'2'-2'0,"3"-1"0,3-2 0,2 0 0,2 1 0,3 1 0,1 1 0,2-2 0,3 1 0,-1 0 0,2-1 0,-2-1 0,-2 2 0,-1 0 0,-2 2 0,-1 0 0,-3 1-8191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3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12 24575,'-1'-1'0,"0"0"0,0 0 0,0 0 0,0 0 0,0 1 0,0-1 0,0 0 0,-1 0 0,1 1 0,0-1 0,0 1 0,-1-1 0,1 1 0,0-1 0,0 1 0,-1 0 0,1 0 0,0-1 0,-1 1 0,1 0 0,0 0 0,-1 0 0,1 1 0,0-1 0,-1 0 0,1 0 0,0 1 0,-1-1 0,1 1 0,0-1 0,0 1 0,-1 0 0,1-1 0,-1 2 0,0 0 0,0-1 0,0 1 0,1 0 0,-1 0 0,0 0 0,1 1 0,-1-1 0,1 0 0,0 0 0,0 1 0,0-1 0,0 1 0,0-1 0,0 1 0,1-1 0,-1 5 0,1 7 0,1 1 0,0-1 0,1 1 0,0-1 0,1 0 0,1 0 0,9 23 0,-7-21 0,-1 0 0,0 0 0,-1 0 0,-1 1 0,1 23 0,-4-37 7,1 4-236,-1 1 1,-1 0-1,1-1 0,-1 1 1,-3 11-1,1-11-6597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3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24575,'1'5'0,"0"-1"0,0 0 0,0 1 0,0-1 0,0 0 0,1 0 0,0 0 0,0 0 0,0 0 0,0-1 0,1 1 0,0-1 0,2 4 0,2 0 0,0 1 0,0-1 0,0-1 0,15 10 0,-20-15 11,0 0 0,0 1 0,1-1 0,-1-1 0,0 1 0,1 0 0,-1-1 0,1 1 0,-1-1 0,1 0 0,-1 1 0,1-1 0,-1-1 0,1 1 0,-1 0 0,0 0 1,1-1-1,-1 0 0,1 1 0,-1-1 0,0 0 0,1 0 0,-1 0 0,0-1 0,0 1 0,0 0 0,0-1 0,0 1 0,3-4 0,5-5-202,0 0 0,-1-1 1,0 0-1,8-13 0,-8 10-551,0 3-6084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3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24575,'4'0'0,"4"0"0,3 0 0,1 0 0,1 0 0,1 0 0,0 0 0,-1 0 0,1 0 0,-1 0 0,0 0 0,0 0 0,0 0 0,-1 0 0,1 0 0,0 0 0,0 0 0,-3 0-8191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3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24575,'0'2'0,"0"3"0,0 5 0,0 6 0,0 1 0,0 3 0,0 0 0,0-2 0,0-1 0,0 1 0,0 0 0,0-2 0,0-1 0,0-1 0,0 0 0,0-4-8191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19:56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24575,'2'2'0,"1"3"0,0 3 0,-1 2 0,0 2 0,-1 1 0,-1 0 0,1 0 0,-1 1 0,0-1 0,-1 0 0,1 0 0,0 0 0,0 0 0,0-2-8191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18:1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29.0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18 24575,'1'-7'0,"0"2"0,6 1 0,-1 2 0,-1 2 0,1 0 0,-1 0 0,1 0 0,-1 0 0,1 0 0,-1 0 0,1 0 0,-1 0 0,1 0 0,-1 0 0,1 0 0,-1 0 0,1 0 0,-1 2 0,-1 0 0,-1 3 0,1-1 0,-2 1 0,2 1 0,-1-1 0,-1 1 0,-2-1 0,0 1 0,0-1 0,-2 3 0,-1-1 0,1 0 0,-2-1 0,2-1 0,-5 1 0,2 1 0,-1 0 0,2 1 0,-1-3 0,1 1 0,-1-1 0,1-1 0,0 1 0,-3 1 0,2-1 0,-1 1 0,4-1 0,-2-1 0,5 0 0,2-1 0,3-3 0,8-3 0,-8 0 0,3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30.8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92 5 24575,'-4'-3'0,"-1"1"0,1 4 0,0-1 0,-1 2 0,1-2 0,-1 1 0,1 0 0,0-2 0,-7 5 0,4-2 0,-4 2 0,7 0 0,2 1 0,-2 1 0,1 0 0,-2 6 0,2-7 0,0 5 0,3-5 0,0-1 0,0 1 0,0-1 0,0 1 0,2 7 0,-1-5 0,3 5 0,-2-9 0,2 0 0,3 3 0,-2-2 0,1 1 0,-1-2 0,-1-1 0,0-1 0,1 0 0,-1 0 0,1 3 0,-3-3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8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24575,'12'0'0,"0"0"0,-4 0 0,-4 0 0,0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33.3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0 24575,'0'5'0,"-2"1"0,1-1 0,0 1 0,1-1 0,0-1 0,0 2 0,0-1 0,-2 4 0,1-3 0,-1 1 0,2 0 0,-4-1 0,3-1 0,-5 1 0,6-1 0,-2-3 0,2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45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 24575,'5'-2'0,"-1"-1"0,0-1 0,3 0 0,-2-1 0,8 0 0,-7 2 0,5-2 0,-7 3 0,1-1 0,-1 1 0,0 2 0,1 0 0,1 0 0,-1 0 0,1 0 0,1 2 0,-2 3 0,1 0 0,-3 1 0,-1-1 0,-2-1 0,0 2 0,0-1 0,0 2 0,0-3 0,0 2 0,0-1 0,0 2 0,-2-3 0,-1 2 0,1-1 0,-2 2 0,1-1 0,-1-1 0,-1 3 0,1-3 0,0 1 0,-1 1 0,1-2 0,-1 1 0,1 0 0,0-1 0,-3 2 0,2-3 0,-1 0 0,0 3 0,1-4 0,-2 3 0,3-6 0,-2 4 0,-1-2 0,2 1 0,1-1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47.4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7 24575,'-2'-5'0,"0"5"0,-3-2 0,1 6 0,-1-1 0,1-1 0,-1 0 0,1 0 0,-2 0 0,1 3 0,-3-1 0,3 1 0,-4-3 0,4 2 0,-3-2 0,3 3 0,-1-3 0,1 2 0,1-1 0,0 1 0,-1 0 0,1 1 0,-3-1 0,4 1 0,-2-1 0,4 0 0,-1 1 0,2-1 0,0 1 0,0 1 0,0-1 0,0 1 0,0-1 0,0 1 0,0-1 0,0 1 0,0-1 0,4 1 0,-1-1 0,3 1 0,-1-1 0,1-1 0,1 2 0,2-1 0,-2 0 0,-1-1 0,-2-4 0,3 2 0,-2-2 0,1 0 0,-2 0 0,3 0 0,-4 0 0,1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2:51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0 24575,'-5'0'0,"1"0"0,-2 0 0,-1 2 0,0 1 0,0-1 0,1 2 0,1-3 0,-1 3 0,-5-1 0,3 4 0,-6-2 0,7 2 0,1-3 0,2 1 0,1-1 0,1 0 0,2 1 0,0 1 0,0-1 0,0 1 0,0-1 0,2-1 0,1-1 0,1 1 0,0-2 0,1 2 0,1 1 0,-1-3 0,1 0 0,1-2 0,-2 0 0,1 0 0,-2 0 0,3-4 0,-2 1 0,1-3 0,-2 2 0,1-3 0,-3 2 0,0-1 0,-2 0 0,0 1 0,0-2 0,0 3 0,0 2 0,0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00.7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0 24575,'4'0'0,"1"0"0,1 0 0,-1 0 0,2 2 0,-3 1 0,0 1 0,1 1 0,-1-1 0,1 0 0,-3 1 0,2-1 0,-4 1 0,4 1 0,-3-1 0,1 1 0,-2-1 0,2-1 0,0 1 0,1-1 0,-1 0 0,-2 1 0,0-1 0,0 2 0,0-1 0,0 2 0,0-3 0,0 3 0,-2-1 0,-1 1 0,1 2 0,0-5 0,2 3 0,0-3 0,-2 3 0,1-3 0,-1 3 0,2-3 0,-2 1 0,0-1 0,-1 0 0,2 1 0,1-1 0,0 3 0,0-3 0,0 3 0,-2-3 0,1 7 0,-1-5 0,2 5 0,0-4 0,0 0 0,0 6 0,0-5 0,0 3 0,0 0 0,0-5 0,0 8 0,2-8 0,1 3 0,2 5 0,-1-4 0,4 3 0,-3-4 0,1-2 0,-2-1 0,13 10 0,-10-6 0,9 8 0,-10-9 0,1 0 0,0-2 0,1 1 0,-3-3 0,2 1 0,-1 1 0,-1-2 0,1-1 0,-1 0 0,1-4 0,-1 4 0,1-3 0,-1 1 0,1-2 0,-1 0 0,-3 4 0,-2-3 0,-6 3 0,1-2 0,-4-2 0,5 4 0,-3-4 0,3 4 0,-1-3 0,1 3 0,0-2 0,-1 3 0,1-3 0,-1 2 0,1-2 0,0 3 0,1-1 0,1 1 0,0-1 0,0 0 0,-1 1 0,1-1 0,2 1 0,0-1 0,0 2 0,0-1 0,0 2 0,0-3 0,0 2 0,0-1 0,0 2 0,0-3 0,0 2 0,0-1 0,0 2 0,0 4 0,0-5 0,0 7 0,0-6 0,0 2 0,0-3 0,0 3 0,0-2 0,3 6 0,-2-5 0,2 3 0,-1-6 0,-2 1 0,2-1 0,0 1 0,-1-1 0,1 1 0,-2-1 0,0 1 0,0-1 0,2 6 0,1-5 0,0 5 0,-1-5 0,-2-1 0,0 2 0,0-1 0,0 1 0,0 0 0,0-1 0,0 5 0,0-3 0,0 6 0,0-6 0,0-1 0,0 2 0,0-5 0,0 5 0,0-2 0,0-1 0,0 5 0,0-4 0,0 4 0,0-2 0,0-1 0,0-1 0,0 6 0,0-7 0,0 6 0,0-6 0,0-1 0,-2 3 0,2-1 0,-2 0 0,2 1 0,-2-1 0,2 0 0,-4 1 0,3-1 0,-5 2 0,3-2 0,-4 6 0,2-5 0,-4 10 0,4-10 0,-3 3 0,3-5 0,3-1 0,-4 4 0,3-4 0,-3 1 0,1-2 0,-1 3 0,1-2 0,-3 3 0,1-3 0,0 1 0,1-1 0,-1 1 0,1-1 0,-1-1 0,-2-2 0,2 0 0,1-1 0,-1 3 0,3-4 0,-1 4 0,3-2 0,0 1 0,2-1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05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24575,'-7'0'0,"0"2"0,3 1 0,1 8 0,0-5 0,2 5 0,-1 0 0,2-5 0,0 7 0,0-6 0,0 2 0,0 4 0,0-3 0,0 2 0,0-4 0,0-1 0,0 0 0,2 1 0,-1-3 0,2 1 0,0-3 0,1-1 0,3-4 0,-2 1 0,1-3 0,-2 2 0,1-2 0,-3-1 0,0 1 0,0-1 0,-1 1 0,4-2 0,-4 1 0,3-2 0,-2 3 0,-1-2 0,3 1 0,-2-2 0,3 3 0,-1-1 0,0 1 0,-1 0 0,1-1 0,-2 1 0,1-3 0,1 3 0,-2 1 0,0 4 0,0 10 0,-2-5 0,0 12 0,0-12 0,0 5 0,0 0 0,0-5 0,0 7 0,0-6 0,0 0 0,0-1 0,0 5 0,0-3 0,0 4 0,-2 1 0,1-5 0,-2 10 0,3-10 0,0 10 0,-2-10 0,2 10 0,-2-10 0,2 3 0,-3 0 0,2-5 0,-2 7 0,3-6 0,-2 0 0,0-1 0,-3-1 0,1-1 0,-7 1 0,5 0 0,-5 0 0,6 0 0,1-3 0,-1 2 0,1-5 0,2 0 0,0-3 0,2-1 0,2-1 0,-2 1 0,4-1 0,-4 1 0,4 1 0,-1 0 0,1-3 0,1 2 0,-1-1 0,0 2 0,-1-1 0,1 1 0,-2-1 0,3 1 0,-1 0 0,0-1 0,1 1 0,-3-1 0,2 1 0,-1 0 0,-1 1 0,0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09.1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0 24575,'-4'4'0,"-1"1"0,1-1 0,1 3 0,-1-2 0,4 1 0,-4-2 0,1 7 0,-2-5 0,0 6 0,0-8 0,3 0 0,0 1 0,2-3 0,0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10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24575,'5'0'0,"-1"0"0,1 0 0,1 0 0,-1 0 0,1 0 0,-1 0 0,1 0 0,-1 0 0,1 0 0,-1 0 0,-1 0 0,0 0 0,1 0 0,-1 0 0,1 0 0,1 0 0,-1 0 0,1 0 0,-1 0 0,-1-2 0,0 2 0,-1-2 0,-1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13.8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51 24575,'0'4'0,"0"2"0,0-1 0,0 2 0,0-3 0,0 3 0,0-3 0,0 3 0,0-3 0,0 3 0,0-3 0,2 3 0,0-3 0,2 1 0,1 1 0,-1-1 0,1 3 0,-1-5 0,0 1 0,1-4 0,1 0 0,-1 0 0,1 0 0,-1 0 0,6-3 0,-3 0 0,10-6 0,-10 4 0,5-3 0,-6 3 0,0 1 0,3-7 0,-6 5 0,5-7 0,-8 8 0,5-1 0,-5 1 0,0 1 0,-1-1 0,0 1 0,0-2 0,0 1 0,0-2 0,0 3 0,0-7 0,0 5 0,0-5 0,-1 6 0,-2 5 0,-1 0 0,1 5 0,1 1 0,2 1 0,0 2 0,0-2 0,-2 1 0,2-1 0,-2 6 0,2-5 0,-4 5 0,3-6 0,-3 0 0,4 1 0,-3 4 0,2-4 0,-4 10 0,4-12 0,-2 5 0,1-7 0,2 3 0,-4-1 0,1 1 0,1 6 0,-2-7 0,3 6 0,-3-1 0,1-5 0,0 5 0,-9 9 0,8-11 0,-8 18 0,9-21 0,-2 7 0,5-6 0,-6 2 0,2 5 0,-1-6 0,1 3 0,1-7 0,1 1 0,-4 1 0,3-1 0,-4 1 0,3-1 0,0-1 0,-1 0 0,1-1 0,-3-3 0,3-1 0,-3-3 0,3 2 0,-1-2 0,3-1 0,0 1 0,0-1 0,2 1 0,-6-2 0,5 1 0,-3-2 0,4 3 0,0-7 0,0 5 0,0-5 0,0 4 0,0 2 0,0-1 0,0 2 0,0-3 0,2 0 0,0 1 0,9-2 0,2 0 0,0 4 0,-2-4 0,-7 7 0,1-1 0,1 2 0,-1 0 0,1 0 0,-1 0 0,-3 0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15.8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0 24575,'-3'7'0,"-1"4"0,1-3 0,-2 3 0,0-6 0,3-1 0,0 1 0,2 1 0,-2 1 0,-1 0 0,1-3 0,0-2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19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24575,'0'8'0,"0"0"0,0 3 0,0-2 0,0 3 0,0 8 0,0-8 0,0 8 0,-4-12 0,3 4 0,-2-3 0,3 2 0,0-3 0,-4 0 0,3 0 0,-2 1 0,-1-1 0,3-4 0,-2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17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1 181 24575,'0'-5'0,"0"1"0,5-3 0,-1 3 0,8-19 0,-6 14 0,6-11 0,-8 15 0,-2 1 0,2-2 0,-1 1 0,1-2 0,-1 3 0,-1-1 0,0 1 0,-2 0 0,5-7 0,-4 5 0,3-6 0,-3 6 0,1 1 0,2-3 0,-3 1 0,5 0 0,-6 5 0,4 2 0,-1 7 0,-1-3 0,0 3 0,-2-3 0,2 1 0,0-1 0,1 0 0,1 1 0,-4-1 0,4 3 0,-3-3 0,2 3 0,-2-3 0,1 3 0,0-2 0,0 1 0,1-4 0,-1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19.4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24575,'5'2'0,"1"0"0,1-2 0,0 0 0,1 0 0,-3 0 0,1 0 0,-1 0 0,1 0 0,-1 0 0,1 0 0,-5 0 0,0 0 0,-3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20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24575,'2'4'0,"2"2"0,1-3 0,4 1 0,-2-4 0,-1 0 0,3 0 0,-2 2 0,-1-1 0,3 1 0,-4-2 0,1 0 0,-2 0 0,3 0 0,0-2 0,-2 1 0,-2-1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22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84 24575,'5'0'0,"1"0"0,-1 0 0,3 0 0,-1 0 0,0 0 0,-1 0 0,-1 0 0,1 0 0,-1 0 0,1 0 0,-1 0 0,-1-2 0,1-1 0,1-1 0,-1 0 0,3-1 0,-1-1 0,0 1 0,-3-1 0,-2-1 0,-2 2 0,0-3 0,0 1 0,0 0 0,0 1 0,-2 2 0,0 1 0,-3 1 0,1 2 0,-2 0 0,1 0 0,-2 0 0,3 0 0,-2 0 0,1 0 0,-2 0 0,3 2 0,0 1 0,-1 1 0,1 0 0,-1 1 0,3-1 0,0 1 0,2-1 0,0 0 0,0 3 0,0-2 0,0 1 0,0-2 0,0 3 0,0-2 0,0 1 0,0-2 0,0 3 0,0-2 0,0 1 0,0-2 0,2 1 0,-2-1 0,2 1 0,0-1 0,1 0 0,1 1 0,1 1 0,1-1 0,1 1 0,0-3 0,-1-1 0,-2-2 0,1 2 0,1-2 0,-1 2 0,1-2 0,-3 0 0,-1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24.0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24575,'4'0'0,"1"2"0,-3 5 0,0 0 0,-2 6 0,0-7 0,0 5 0,0-5 0,2 1 0,-1 2 0,0 5 0,-1-6 0,2 3 0,-1 0 0,1-3 0,-2 5 0,2-4 0,0-2 0,1 1 0,-1-3 0,-2-2 0,0-6 0,0-4 0,0 0 0,0 1 0,0 0 0,0 1 0,0-2 0,0 3 0,3-7 0,-1 5 0,4-5 0,-2 8 0,0-1 0,1 4 0,-1-4 0,1 2 0,-1-3 0,0 3 0,1 0 0,-1 0 0,1-1 0,-3-1 0,0 2 0,-2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26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24575,'2'9'0,"1"-2"0,1-1 0,-2-1 0,0-1 0,-2 7 0,2-3 0,-1 4 0,3-4 0,-4-3 0,2 1 0,-2-1 0,0 1 0,0-1 0,0 1 0,0-1 0,0 1 0,0-1 0,0 1 0,0-1 0,0 1 0,0-1 0,0 1 0,0-5 0,0-7 0,0 0 0,2-6 0,1 7 0,-1-2 0,2 3 0,-4-1 0,2 1 0,0 0 0,-1-1 0,3 1 0,-2-1 0,3 1 0,-1 0 0,2-3 0,-1 4 0,2-1 0,-3 4 0,0-2 0,3 2 0,-2-4 0,1 4 0,-2-2 0,-1 2 0,-1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28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1 24575,'0'6'0,"0"-1"0,0 1 0,0-1 0,0 1 0,0-1 0,0 2 0,0-3 0,0 2 0,0-1 0,0 2 0,0-3 0,0 2 0,-2-1 0,1 0 0,-1-3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33.4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113 0 24575,'-5'0'0,"-7"0"0,6 0 0,-6 0 0,5 0 0,2 0 0,-1 0 0,-5 0 0,5 0 0,-5 0 0,6 0 0,1 2 0,1 1 0,1 1 0,-1 3 0,2 4 0,-3-1 0,4 4 0,0-5 0,0 4 0,0-3 0,0 2 0,0 1 0,0-7 0,0 11 0,0-10 0,0 6 0,2-7 0,-2 1 0,4 0 0,-2-1 0,1-1 0,1 3 0,-2-3 0,3 2 0,-1-3 0,0 2 0,-1 6 0,3-2 0,-3 1 0,4 2 0,-4-6 0,0 4 0,-1-5 0,-2-1 0,2 1 0,-4-1 0,0-1 0,-5 2 0,2-1 0,-8 5 0,7-4 0,-5 2 0,7-4 0,-1 1 0,1-1 0,-1 1 0,1-1 0,4-2 0,0 0 0,4-2 0,1 0 0,1 0 0,-1 0 0,2 0 0,-3 0 0,0 2 0,1-1 0,-1 3 0,1-2 0,-1 5 0,-2-3 0,2 5 0,-3-4 0,1 1 0,-2-2 0,0 1 0,0 1 0,0-1 0,0 1 0,0-1 0,0 1 0,0-1 0,0 2 0,0-3 0,0 2 0,0-1 0,0 2 0,0-3 0,0 2 0,0 1 0,0 0 0,0 1 0,-2-3 0,1 2 0,-1 4 0,2-5 0,0 5 0,-2-5 0,0-1 0,-1 1 0,2-1 0,1-1 0,0 3 0,0-3 0,0 3 0,0-3 0,0 3 0,0-2 0,0 1 0,0-2 0,0 3 0,0-2 0,0 1 0,0-2 0,0 3 0,1 0 0,2-1 0,-1 3 0,2-4 0,3 8 0,-2-5 0,3 3 0,-3-4 0,-1-3 0,0-2 0,1 0 0,-1-2 0,2 0 0,-1 0 0,0 0 0,-3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38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7 24575,'-4'-1'0,"1"2"0,1 3 0,2 1 0,0 1 0,0-1 0,0 1 0,0-1 0,0 1 0,0-1 0,0 1 0,0-1 0,0 1 0,0-1 0,2 1 0,1-1 0,1-1 0,0-1 0,1-1 0,-1-2 0,1 0 0,1 0 0,-1 0 0,3-2 0,-3-1 0,5-8 0,-4 3 0,0-3 0,-2 4 0,-4 3 0,2-3 0,0 1 0,-1-1 0,1-2 0,-2 4 0,2-1 0,0 2 0,0 5 0,2 0 0,-3 12 0,1-5 0,-2 6 0,2-5 0,-2-1 0,2 6 0,-2-6 0,0 10 0,2-10 0,-1 10 0,1-10 0,-2 3 0,0-7 0,0 3 0,0-2 0,0 1 0,0-2 0,0 3 0,-2 0 0,-1 1 0,-1 1 0,-1-2 0,1 0 0,0-3 0,1 0 0,-1 1 0,2-1 0,-3 1 0,1-3 0,-2 0 0,1 0 0,-2-2 0,3 2 0,-2-2 0,1-2 0,-2 0 0,5-2 0,0-1 0,0 1 0,1-7 0,0 5 0,1-6 0,0 6 0,0 1 0,0-1 0,0 1 0,3-1 0,0-1 0,4 0 0,-3-1 0,1 3 0,-1 1 0,0 2 0,1 0 0,1 1 0,-1-1 0,1 2 0,-1-2 0,-3 2 0,0-2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40.7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24575,'3'7'0,"-2"-2"0,-1 1 0,0-2 0,0 3 0,0-1 0,0 1 0,0 2 0,2-4 0,-1 1 0,3-2 0,-4 3 0,4-2 0,-1-1 0,3 0 0,-1-2 0,3 1 0,-3-1 0,2-4 0,-5-1 0,2-1 0,-4 0 0,2-3 0,-2 2 0,0-1 0,0 2 0,0-3 0,0 2 0,0-1 0,0 1 0,-4-1 0,1 1 0,-3 1 0,0 2 0,1 2 0,-1 2 0,1 0 0,3 1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24575,'0'-3'0,"3"-2"0,9-20 0,-2 10 0,5-5 0,-7 12 0,3-4 0,-2 3 0,3-2 0,-4 3 0,0 0 0,0 3 0,0 2 0,0 6 0,-3 2 0,2 3 0,-6 12 0,3-9 0,-4 9 0,0-8 0,0-3 0,0 3 0,0-4 0,0 3 0,0-2 0,0 3 0,-4-4 0,3 4 0,-10 0 0,6 1 0,-3-9 0,4-4 0,4-9 0,4 1 0,-3-12 0,6 9 0,-6-9 0,8-1 0,-4 10 0,4-13 0,3 15 0,-7-2 0,6 3 0,-6 0 0,3-1 0,7-11 0,-5 9 0,5-9 0,-11 12 0,0 0 0,-1-1 0,2 5 0,3 0 0,0 8 0,0 0 0,-3 5 0,-2 2 0,-3-2 0,0 3 0,0 8 0,0-9 0,0 13 0,0-11 0,0-1 0,0 0 0,0-4 0,0 4 0,0-3 0,0 2 0,0-3 0,0 4 0,0-3 0,0 3 0,0-4 0,0 3 0,0-2 0,0 3 0,0-4 0,0 4 0,5 9 0,0-6 0,5 5 0,-5-12 0,-2-7 0,1-5 0,0-9 0,17-29 0,-13 26 0,9-17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42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 24575,'11'-5'0,"-5"2"0,5 0 0,-4 1 0,-2 2 0,3-2 0,-1 2 0,0 0 0,1 0 0,4 0 0,-2 0 0,3 0 0,-6 0 0,-1 0 0,-3 0 0,-1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46.7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24575,'0'4'0,"0"1"0,0-1 0,0 7 0,0-5 0,0 5 0,0-4 0,0-2 0,0 1 0,0-2 0,0 3 0,0-2 0,2 3 0,2 3 0,2-3 0,0 2 0,3-8 0,-3-4 0,1-1 0,0-1 0,-3-1 0,2-1 0,-1 1 0,0-1 0,-1-1 0,0 0 0,1 1 0,1-3 0,-3 4 0,-1-1 0,-2 2 0,0-3 0,0 2 0,0-1 0,0 2 0,0-3 0,2 2 0,-2 5 0,2 8 0,-2 2 0,4 3 0,-1-4 0,1 14 0,-2-13 0,1 18 0,-2-20 0,2 20 0,-3-18 0,2 13 0,-2-18 0,2 3 0,-2-3 0,0 3 0,0-1 0,0 0 0,0 1 0,0-3 0,0 2 0,0-3 0,-2 0 0,2 1 0,-6 1 0,3-1 0,-3 1 0,1-1 0,-1 1 0,1-1 0,-2-1 0,1-2 0,1-2 0,-1 0 0,1 0 0,-1 0 0,1-2 0,1 0 0,2-2 0,0-1 0,1-1 0,-1 1 0,2-1 0,0 1 0,0-1 0,0-1 0,-2 0 0,2-6 0,-2 7 0,2-5 0,0 5 0,2 1 0,0-2 0,5 3 0,4-1 0,-3 2 0,3-2 0,-6 3 0,-3-1 0,0 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49.2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24575,'2'5'0,"0"-1"0,-4 1 0,-1 6 0,-2-5 0,2 5 0,1-5 0,2-1 0,0 2 0,0-3 0,0 2 0,2-1 0,1 2 0,1-3 0,0 0 0,1-1 0,-1-1 0,1-4 0,-3-1 0,2-1 0,-4 0 0,4-1 0,-1 1 0,1-1 0,-1 1 0,-1 0 0,-2-1 0,3-6 0,-3 5 0,3-5 0,-3 5 0,0 1 0,0-2 0,-2 3 0,0 1 0,-3 1 0,1 2 0,-2 0 0,1 0 0,-2 0 0,3 2 0,-1 1 0,3-1 0,0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52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1 108 24575,'4'-4'0,"-2"-1"0,4-1 0,-3-1 0,2 0 0,-1 1 0,-4 2 0,5-7 0,-4 4 0,3-4 0,-1 7 0,-1 0 0,2-1 0,-3 1 0,1-1 0,0 1 0,-2 0 0,2-1 0,-2 1 0,2 3 0,2 4 0,2 8 0,1-3 0,-4 3 0,1-4 0,-1 0 0,1-1 0,0 1 0,1-3 0,-3 1 0,2-1 0,-3 0 0,1-1 0,-2-1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53.9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32 24575,'6'-4'0,"15"3"0,-10-5 0,12 6 0,-18-2 0,1 2 0,-2 0 0,3-2 0,-2 1 0,1-1 0,-2 0 0,3 2 0,-2-2 0,1 2 0,-2 0 0,3 0 0,0-2 0,-1-1 0,-1 1 0,-3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55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19 24575,'13'0'0,"0"0"0,-8-2 0,1 1 0,-1-1 0,-1 2 0,0-2 0,3 2 0,-2-2 0,1 2 0,0-2 0,-1 1 0,2-1 0,-3 0 0,-1 2 0,-1-2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3:57.2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44 107 24575,'4'0'0,"1"0"0,1 0 0,-1 0 0,2 0 0,-3 0 0,2 0 0,-1-2 0,2 1 0,-3-3 0,2 4 0,-1-4 0,2 1 0,-5-1 0,2-1 0,-4-1 0,2 1 0,-2-1 0,0 1 0,0-1 0,0 1 0,0-1 0,0 1 0,0-1 0,0 1 0,-4-3 0,2 3 0,-3-1 0,1 1 0,0 3 0,-1 0 0,-1 2 0,1 0 0,-1 0 0,1 0 0,-1 0 0,1 2 0,-1 0 0,1 1 0,-2 1 0,3-2 0,0 2 0,-3 1 0,2-1 0,-1 1 0,4-1 0,-2 0 0,1 3 0,-1-2 0,1 1 0,1-2 0,0 3 0,2 0 0,-2 0 0,2-1 0,0-2 0,0 3 0,0-2 0,0 1 0,0-2 0,0 3 0,0-2 0,0 1 0,2-2 0,0 1 0,1-1 0,1 3 0,-2-3 0,5 5 0,-2-4 0,1 1 0,0-2 0,-1-1 0,1-1 0,-1-2 0,1 0 0,-1 0 0,2 2 0,-3-2 0,2 4 0,-1-1 0,2 1 0,-5-2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00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24575,'2'15'0,"-2"3"0,2-10 0,-2 4 0,0-6 0,0-1 0,0 1 0,0 5 0,0-5 0,0 5 0,0-6 0,0 1 0,0-1 0,0 1 0,0-1 0,0 1 0,0-1 0,0 1 0,0-1 0,0-5 0,0-2 0,0-3 0,0-3 0,0 3 0,0-2 0,2 3 0,3-2 0,-2 1 0,2-2 0,-2 3 0,1 0 0,1 1 0,-1 1 0,0 0 0,1 0 0,1-1 0,-1-1 0,1 4 0,-3-2 0,-1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01.9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24575,'0'5'0,"0"1"0,0-1 0,0 3 0,0-1 0,0 0 0,0 1 0,2-1 0,-1 2 0,1-2 0,-2 1 0,2-1 0,-2 0 0,2 1 0,-2-3 0,0 1 0,0-5 0,0-8 0,0 2 0,0-6 0,2 5 0,0 1 0,3-1 0,-1 1 0,1 1 0,-1-1 0,0 1 0,1 0 0,-1-1 0,1 1 0,-1-1 0,0 3 0,1-2 0,-1 2 0,-1-1 0,-1 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03.3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37 24575,'-6'0'0,"1"2"0,0 1 0,1 3 0,4-1 0,-2 3 0,2-3 0,0 1 0,0-1 0,0 1 0,2-1 0,0 1 0,3-1 0,1-3 0,-1 0 0,1-2 0,-1 0 0,1 0 0,-1 0 0,1 0 0,-1-2 0,-1 0 0,-1-3 0,-1 1 0,0 0 0,0-1 0,0 1 0,0-1 0,-2 1 0,0-2 0,0 1 0,0-2 0,0 3 0,0-7 0,0 5 0,0-5 0,0 4 0,-2 3 0,0-1 0,-4 3 0,1 2 0,-2 0 0,3 2 0,0 1 0,-1 1 0,1 0 0,-1 1 0,1-1 0,1-1 0,2-1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24575,'0'8'0,"0"12"0,0-9 0,0 10 0,0-13 0,0 3 0,5 11 0,0-8 0,1 10 0,-2-11 0,-4 3 0,3 0 0,-2 9 0,6-7 0,-6 4 0,3-7 0,-1-3 0,-2 1 0,8 11 0,-4-13 0,1 9 0,-2 18 0,-1-22 0,4 34 0,-2-39 0,0 9 0,-5 1 0,3-10 0,-2 9 0,8 0 0,-4-8 0,1 8 0,-2-8 0,-4-3 0,0 2 0,0-3 0,0 4 0,0-3 0,0 3 0,0-4 0,0 3 0,0-2 0,0 3 0,0-11 0,-5-21 0,3 3 0,-3-8 0,5 18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08.7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24575,'7'0'0,"1"0"0,4 0 0,-2 0 0,4 0 0,9 0 0,-11 0 0,26 0 0,-21 0 0,7 2 0,4-1 0,-16 1 0,26-2 0,-21 0 0,7 0 0,-5 0 0,-9 0 0,8 0 0,-8 0 0,18 0 0,-16 0 0,26 4 0,-12-3 0,1 4 0,11-1 0,-21-2 0,12 2 0,-15-4 0,5 0 0,-9 0 0,3 0 0,1 0 0,-4 0 0,8 0 0,-10 0 0,5 0 0,-1 0 0,-4 0 0,3 0 0,-5 0 0,1 0 0,6 0 0,-3 0 0,11 0 0,-11 0 0,6 0 0,-8 0 0,-1 0 0,2 0 0,-3 0 0,1 0 0,2 0 0,-5 0 0,3 0 0,4 0 0,-5 0 0,5 0 0,-7 0 0,3 0 0,-2 0 0,3 0 0,4 0 0,-4 0 0,9 0 0,-9 0 0,4 0 0,-4 0 0,-1 0 0,0 0 0,6 0 0,-7 0 0,12 0 0,-10 0 0,10 0 0,-10 0 0,20 0 0,-18 0 0,11 2 0,-8-1 0,-7 1 0,5-2 0,-4 0 0,-2 0 0,1 0 0,-2 0 0,3 0 0,-2 0 0,1 0 0,-2 0 0,-1 0 0,-1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11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36 24575,'4'-5'0,"0"1"0,1 0 0,-1-1 0,1 1 0,-1 1 0,0 1 0,1 2 0,1-2 0,-1 2 0,2-2 0,-3 2 0,0-2 0,1 2 0,-1-2 0,1 2 0,-1 0 0,0 2 0,-1 0 0,-1 2 0,0 3 0,0-2 0,1 3 0,-1-3 0,-2 1 0,0 1 0,0-2 0,0 1 0,0-2 0,-3 7 0,0-5 0,-2 6 0,-2-6 0,4-1 0,-2 3 0,2-3 0,1 1 0,-2-1 0,1-1 0,-1 1 0,-1-1 0,1 2 0,0-1 0,-1 2 0,1-3 0,-1 0 0,3 1 0,-2-1 0,2 1 0,1-1 0,2-2 0,3 0 0,2-4 0,1 2 0,0-2 0,1 2 0,-1 0 0,0 0 0,-1 0 0,-1 0 0,1 0 0,-1 0 0,1 0 0,-1 0 0,1 0 0,-1 2 0,2-2 0,-3 2 0,2 2 0,-1-3 0,2 1 0,-5-2 0,0-2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15.4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24575,'4'4'0,"1"-1"0,1-1 0,5-2 0,-1 0 0,18 4 0,-15-3 0,15 4 0,-14-2 0,1-2 0,-1 1 0,-6-2 0,-1 0 0,0 0 0,-3 0 0,0-2 0,-1 0 0,-1-2 0,-2-1 0,0-1 0,-2-1 0,-3 0 0,1 1 0,-5-1 0,2 5 0,0-4 0,1 5 0,2-3 0,-1 4 0,1-2 0,0 2 0,-8 0 0,6 0 0,-5 0 0,7 0 0,-2 0 0,1 0 0,-2 0 0,3 2 0,-1 0 0,1 3 0,0-1 0,-1 0 0,3 1 0,0-1 0,2 1 0,0-1 0,0 2 0,0-1 0,0 2 0,0-3 0,0 2 0,0-1 0,0 2 0,0-3 0,0 2 0,0-1 0,0 2 0,2-3 0,0 2 0,1-1 0,1 4 0,-4-2 0,4-1 0,0 3 0,1-4 0,2-1 0,-1-2 0,-1 0 0,1 0 0,-1 1 0,1-1 0,-1-2 0,1 0 0,-1 0 0,1 0 0,-1-2 0,3-1 0,-3-1 0,0 0 0,-1-1 0,-4 3 0,2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17.2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24575,'2'6'0,"2"3"0,-3-2 0,5 1 0,-5 1 0,4 0 0,-4-2 0,1 1 0,-2-3 0,2 1 0,-2-1 0,2 1 0,-2-1 0,0 2 0,0-3 0,0 2 0,0-1 0,0 2 0,2-9 0,3-1 0,0-4 0,1 1 0,-2 2 0,1-1 0,-1 1 0,1-3 0,-3 4 0,0-1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19.2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1 24575,'-2'4'0,"0"7"0,2-5 0,0 5 0,0-6 0,0 1 0,0-1 0,0 1 0,0-1 0,0 1 0,2 1 0,-2 7 0,2-6 0,-2 3 0,2-5 0,-1 1 0,1 0 0,-2 6 0,0-7 0,0 5 0,0-7 0,0 3 0,0-2 0,0 1 0,2-4 0,-2-2 0,2-2 0,-2-2 0,0-3 0,0 2 0,0-1 0,4 0 0,-3 1 0,5-2 0,-4 3 0,1 0 0,2-8 0,-3 6 0,4-5 0,-2 7 0,0 1 0,3-2 0,-2 4 0,3-5 0,-1 5 0,0-3 0,-1 4 0,-4-2 0,0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21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24575,'-11'2'0,"5"1"0,-5 2 0,6 0 0,1 1 0,0-1 0,1 1 0,1-1 0,2-1 0,0 3 0,0-3 0,2 5 0,1-4 0,-1 1 0,2-2 0,0 1 0,1-3 0,2-2 0,-1 0 0,-1-4 0,1 3 0,-1-2 0,-1 0 0,-1-1 0,-1-1 0,0 1 0,0-1 0,0-1 0,0 1 0,-2-1 0,0 1 0,-2 1 0,0 2 0,-4 0 0,1 2 0,-2 0 0,3 2 0,1-2 0,2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24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49 24575,'-2'-4'0,"0"-1"0,2 1 0,0-1 0,2 1 0,-2 0 0,4-1 0,-1 1 0,1-1 0,1 1 0,-1 1 0,0 1 0,1 2 0,1 0 0,-1 0 0,1 0 0,-1 0 0,-1 2 0,-1 1 0,-1 1 0,-2 1 0,0-1 0,0 2 0,0-1 0,0 2 0,0-3 0,0 2 0,-2-1 0,-1 4 0,-1-4 0,-1 1 0,1 0 0,0-1 0,-1 2 0,1-3 0,1 0 0,-1 1 0,2-1 0,2-1 0,0-1 0,4-2 0,1 0 0,6 0 0,-5 0 0,5 0 0,-5 0 0,-1 2 0,2-2 0,-3 2 0,2-2 0,-1 0 0,2 0 0,-3 0 0,2 0 0,-1 0 0,0 0 0,-3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27.2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24575,'-2'7'0,"0"0"0,2 1 0,0 6 0,0-6 0,0 5 0,0-6 0,0 2 0,0-1 0,0-1 0,0 0 0,0-3 0,0 2 0,0-1 0,0 2 0,0-3 0,0 2 0,0-1 0,0 2 0,0-3 0,0 3 0,0-3 0,0 3 0,0-3 0,0 3 0,-2-3 0,1 1 0,0-3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28.4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23 24575,'4'-3'0,"1"1"0,-1 2 0,2 0 0,1 0 0,0 0 0,1-2 0,-3 2 0,2-2 0,-3 0 0,2 1 0,-1 0 0,4-3 0,2 3 0,-3-3 0,3 4 0,0 0 0,-5 0 0,6 0 0,-10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30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24575,'15'2'0,"-3"0"0,1 1 0,-5-1 0,5 0 0,-4-2 0,-2 2 0,6-5 0,-5 1 0,3-4 0,-6 0 0,-3 1 0,-2-1 0,-2 1 0,-1 1 0,-3-2 0,1 3 0,-8-1 0,7 4 0,-5 0 0,0 0 0,5-2 0,-5 1 0,4-1 0,3 2 0,-3 0 0,3 0 0,-1 2 0,1-1 0,0 1 0,-1 0 0,1 0 0,-3 2 0,1 3 0,-1-2 0,0 1 0,5 0 0,0-1 0,2 2 0,0-3 0,0 2 0,0-1 0,0 2 0,0-3 0,0 3 0,0-3 0,0 3 0,2-3 0,0-1 0,3-1 0,-1-2 0,2 2 0,-1-2 0,2 2 0,-3-2 0,1 0 0,6 3 0,-5 0 0,5 0 0,-5-1 0,-1-2 0,1 0 0,-1 0 0,1 0 0,-1 0 0,-1 0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9 24575,'-8'-5'0,"-4"2"0,3 3 0,-2 0 0,2 0 0,-2 0 0,-2 7 0,1-2 0,0 7 0,4-7 0,0 2 0,0-3 0,0 4 0,0 0 0,-4 4 0,7-3 0,-6 3 0,6-4 0,1 0 0,0 3 0,4-2 0,0 3 0,0-4 0,0 4 0,0-3 0,0 2 0,0-2 0,0 2 0,7 2 0,-1-4 0,5-2 0,1-7 0,-3 0 0,3 0 0,-4 0 0,4 0 0,-4 0 0,4-4 0,-4 3 0,4-2 0,-3 6 0,3-2 0,-8 3 0,0-4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32.1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24575,'4'6'0,"0"-1"0,-1 3 0,-1 4 0,0-2 0,-2 1 0,2-2 0,0-4 0,-1 1 0,1-2 0,-2 3 0,0-2 0,0 1 0,0-2 0,0 3 0,0 0 0,0-1 0,0 3 0,4-25 0,3 10 0,1-16 0,0 14 0,-5 3 0,1 1 0,0 0 0,1-1 0,1 1 0,-1 1 0,-1-1 0,-1 4 0,-1-2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34.0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 0 24575,'-2'5'0,"0"1"0,2-1 0,0 1 0,0 5 0,0-4 0,0 4 0,0-7 0,0 2 0,0-1 0,0 2 0,0-3 0,0 2 0,0-1 0,0 2 0,0-3 0,0 7 0,0-5 0,0 5 0,0-4 0,0-2 0,0 1 0,0-2 0,0 3 0,0-2 0,0 1 0,0-2 0,0-3 0,0-4 0,0-2 0,0-8 0,0 7 0,0-11 0,0 11 0,0-6 0,2 8 0,0 0 0,1-1 0,1 1 0,-2-1 0,1 1 0,1 0 0,-2 1 0,2-1 0,-1 2 0,1-3 0,-2 1 0,5 2 0,-3 0 0,3 0 0,-3 1 0,3-1 0,-3 2 0,3 0 0,-3 0 0,3 0 0,-3 0 0,3 0 0,-3 0 0,-1 0 0,-1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35.3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24575,'-2'4'0,"0"3"0,-2-1 0,3 1 0,-3 2 0,4-4 0,0 1 0,0-2 0,0 3 0,-2-2 0,2-1 0,-2-2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38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27 24575,'0'-4'0,"0"0"0,2-1 0,0 3 0,5-2 0,-2 1 0,3 1 0,-3 0 0,1 4 0,-1 0 0,-1 3 0,-2-1 0,2 3 0,-1-3 0,1 3 0,-1-3 0,-1 1 0,-2-1 0,0 0 0,0 3 0,-2-2 0,-1 1 0,-1-2 0,-1 1 0,3-1 0,-2 1 0,2-1 0,-3 0 0,1 1 0,1-1 0,5 3 0,3-4 0,4 0 0,0-1 0,-2-1 0,1 1 0,-3 0 0,1-2 0,-1 2 0,-3-2 0,0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40.7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24575,'4'3'0,"2"-1"0,-1-2 0,2 0 0,-1 0 0,6-3 0,-4 2 0,5-2 0,-6 3 0,-1 0 0,7 0 0,-7 0 0,6 0 0,-6 0 0,-1 0 0,1 0 0,-1 0 0,1 0 0,1 0 0,0 0 0,1 0 0,-3 0 0,1 0 0,-1 0 0,1 0 0,-1 0 0,1 0 0,-1 0 0,1 0 0,-1 0 0,1 0 0,-1 0 0,1 0 0,-1 0 0,1 0 0,-1 0 0,1 0 0,-1 0 0,1 0 0,-1 0 0,1 0 0,-1 0 0,1 0 0,-1 0 0,1 0 0,-3 0 0,1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42.8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24575,'13'0'0,"-2"0"0,-6 0 0,1 0 0,1 0 0,0 0 0,1 0 0,-3 0 0,1 0 0,-1 0 0,1 0 0,-1 0 0,1 0 0,-1 0 0,1 0 0,-3 0 0,1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44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24575,'6'2'0,"1"0"0,2-2 0,4 0 0,-5 0 0,5 0 0,-6 0 0,2 0 0,-2 0 0,1 0 0,-3 0 0,2 0 0,-3 0 0,2 0 0,-1 0 0,0 0 0,-3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45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24575,'0'4'0,"0"3"0,0-2 0,0 3 0,0 3 0,0-3 0,0 10 0,0-10 0,0 4 0,0 1 0,-3 0 0,0 1 0,0-2 0,1-6 0,-1 5 0,2-5 0,-2 12 0,1-10 0,2 4 0,-2 1 0,2-7 0,0 5 0,0-5 0,0-3 0,0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47.5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91 24575,'7'4'0,"-1"0"0,-1 1 0,1 1 0,-1-1 0,1-1 0,-1 0 0,-1-1 0,2 3 0,1-1 0,0 1 0,1-1 0,-3-3 0,4 4 0,-2-5 0,-1 5 0,1-7 0,-3 0 0,2-3 0,-1-1 0,4-1 0,-4-1 0,2-7 0,-1 4 0,0-1 0,12-7 0,-10 10 0,8-8 0,-12 12 0,1-2 0,-1 1 0,1-2 0,-3 3 0,0 0 0,0-1 0,0 1 0,3-1 0,-1 1 0,1-1 0,-3 1 0,2 0 0,-4 3 0,2 4 0,-2 2 0,0 3 0,0-1 0,0 0 0,0 1 0,0-1 0,0 0 0,0 1 0,0-3 0,0 1 0,0-1 0,0-1 0,0 0 0,0 1 0,0-1 0,0 1 0,0 1 0,0-1 0,0 1 0,0-1 0,0 1 0,0-1 0,0 1 0,0 5 0,0-5 0,0 5 0,0-6 0,2-1 0,-1 3 0,1-2 0,-2 1 0,0 0 0,2 1 0,0 0 0,1 1 0,-1-3 0,-2 2 0,0-3 0,0 7 0,0-5 0,-2 7 0,1-10 0,-1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4:50.2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31 24575,'2'-4'0,"-2"-1"0,-2 1 0,-3 2 0,1-2 0,-3 3 0,3-1 0,-3 2 0,3 0 0,-1 0 0,1 0 0,-2-4 0,1 3 0,-4-3 0,5 4 0,-5 0 0,2 0 0,1 0 0,-1 0 0,3 0 0,-3 0 0,3 0 0,-3 0 0,3 2 0,-1 1 0,1-1 0,0 2 0,1-1 0,-1 1 0,4 0 0,-2 7 0,2-4 0,0 4 0,-2-5 0,1-1 0,-1 1 0,2-1 0,2-1 0,1 0 0,1-1 0,1-1 0,1-2 0,1 0 0,0 0 0,6 3 0,-7-1 0,5 2 0,0-2 0,-3 0 0,5-2 0,-6 2 0,0 0 0,4 1 0,-5 0 0,5 0 0,-5-1 0,-1 0 0,1 3 0,1 1 0,0 1 0,0 0 0,-1-1 0,-4 1 0,0-2 0,-2 1 0,0-2 0,0 3 0,0-2 0,-2 1 0,2-2 0,-4 1 0,3-1 0,-2 1 0,-2-1 0,0-2 0,-1 0 0,-5-2 0,3 2 0,-4-1 0,4 3 0,1-4 0,-6 8 0,3-5 0,-9 4 0,9-5 0,-1-2 0,2 0 0,5 0 0,-3 0 0,3 0 0,-3 0 0,2-2 0,1-1 0,2-1 0,5-7 0,-2 5 0,2-4 0,-3 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24575,'12'-4'0,"-3"0"0,3 4 0,-4 0 0,12 0 0,-9 0 0,22 0 0,-22 0 0,9 0 0,1 0 0,-10 0 0,9 0 0,-8-3 0,0-5 0,1-1 0,-5-7 0,-5 7 0,-3-2 0,0 3 0,0-4 0,0 3 0,-3-6 0,-2 6 0,-3 1 0,-3 4 0,2 4 0,-3 0 0,4 4 0,-4-3 0,3 6 0,-2-3 0,3 4 0,0 0 0,-1 1 0,1-1 0,0 3 0,4-2 0,-3 3 0,6-4 0,-3 0 0,4 0 0,0 0 0,0 4 0,0-3 0,0 2 0,0-2 0,0-1 0,0 3 0,7 2 0,-1-1 0,5 0 0,-3-4 0,4 4 0,-3-3 0,3-1 0,-1-5 0,-2-3 0,3 0 0,-4 0 0,0-3 0,0 2 0,0-3 0,0 4 0,0 0 0,1-3 0,-1-2 0,0-3 0,-4 4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5:05.8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24575,'4'0'0,"0"0"0,3 0 0,-2 0 0,1 0 0,-2 0 0,3 0 0,-2 0 0,1 0 0,-2 0 0,3 0 0,0 4 0,-1-3 0,1 5 0,-3-5 0,1 1 0,-1-2 0,0 0 0,3 0 0,-2 0 0,3 2 0,-1-2 0,0 2 0,-1-2 0,-3 0 0,-2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5:07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 24575,'4'0'0,"0"0"0,3 0 0,-2 0 0,1 0 0,-2 0 0,3 0 0,-2 0 0,1 0 0,-2 0 0,3 0 0,-2 0 0,1 0 0,-2 0 0,3 0 0,-2 0 0,1 0 0,-2 0 0,3 0 0,-2 0 0,1 0 0,-1-2 0,-1-1 0,-2 1 0,0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35:09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24575,'0'11'0,"0"-5"0,0 5 0,0 0 0,4-3 0,-3 6 0,3-5 0,-4-3 0,0 8 0,2-8 0,-2 5 0,2-5 0,-2-1 0,0 1 0,0-1 0,0 1 0,2-1 0,-1 1 0,1 5 0,-2-5 0,0 6 0,0-8 0,0 2 0,0 1 0,0 0 0,0 6 0,0-7 0,0 5 0,0-4 0,2-3 0,0 1 0,2-3 0,1-2 0,-1 0 0,7 0 0,-5 0 0,5 0 0,1 0 0,-6 0 0,11 0 0,-11 0 0,6 0 0,-8 0 0,2 0 0,-1 0 0,2 0 0,-3-2 0,-2 1 0,0-1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24575,'1'0'0,"0"0"0,1 0 0,-1 1 0,0-1 0,0 1 0,0-1 0,0 1 0,0 0 0,0-1 0,-1 1 0,1 0 0,0-1 0,0 1 0,0 0 0,-1 0 0,1 0 0,0 0 0,-1 0 0,1 0 0,-1 0 0,1 0 0,0 1 0,11 30 0,-8-19 0,9 21 0,-8-20 0,1 0 0,0-1 0,9 16 0,-11-24 0,0 1 0,-1 0 0,0 0 0,0 1 0,-1-1 0,1 0 0,-2 1 0,1 0 0,-1-1 0,1 1 0,-2 0 0,1 10 0,-2-9 0,0 0 0,-1-1 0,1 1 0,-2-1 0,1 1 0,-1-1 0,0 0 0,-1 0 0,1 0 0,-9 11 0,6-9-114,0 0 1,0 0-1,1 0 0,0 1 0,0 0 1,1 0-1,1 0 0,0 1 0,0-1 1,1 1-1,-1 11 0,3-10-6712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3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24575,'0'2'0,"0"3"0,-2 7 0,-1 4 0,-2 3 0,0 1 0,0-1 0,2-2 0,1-3-8191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24575,'2'0'0,"4"0"0,1 0 0,3 0 0,2 2 0,3 1 0,-1 2 0,-1 0 0,-1-1 0,1 1 0,-1 1 0,1-2 0,-1-2 0,-1 2 0,-2 0 0,1-1 0,3-1 0,-1-1-8191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24575,'0'3'0,"-1"0"0,1 0 0,-1 0 0,0-1 0,-1 1 0,1 0 0,0-1 0,-3 4 0,-6 16 0,6-1 0,2 1 0,0-1 0,2 1 0,0 0 0,4 24 0,-4-45 0,0 1 0,0-1 0,0 0 0,0 0 0,1 0 0,-1 0 0,0 0 0,1 0 0,-1 0 0,0 0 0,1 0 0,0 0 0,-1 0 0,1 0 0,-1 0 0,1 0 0,0 0 0,0 0 0,0 0 0,-1-1 0,1 1 0,0 0 0,0-1 0,0 1 0,2 0 0,-1 0 0,0-1 0,0 0 0,0 1 0,0-1 0,0 0 0,0 0 0,0 0 0,1-1 0,-1 1 0,0 0 0,0-1 0,3-1 0,3-1 0,-1 0 0,0-1 0,1 1 0,-2-2 0,1 1 0,7-7 0,-10 8 0,-1 0 0,0 0 0,0 0 0,0-1 0,0 1 0,-1-1 0,1 1 0,-1-1 0,0 0 0,0 0 0,-1 0 0,1 0 0,-1 0 0,0-1 0,0 1 0,0 0 0,0-1 0,-1 1 0,0 0 0,0-1 0,0 1 0,0 0 0,-1-1 0,1 1 0,-1 0 0,0-1 0,-1 1 0,1 0 0,-1 0 0,0 0 0,0 0 0,0 0 0,0 1 0,-1-1 0,1 0 0,-1 1 0,0 0 0,0 0 0,0 0 0,-1 0 0,1 0 0,-1 1 0,0-1 0,1 1 0,-6-2 0,-34-12-1365,32 12-5461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24575,'2'0'0,"3"0"0,3 0 0,2 0 0,3 0 0,3 0 0,0 0 0,-1 0 0,0 0 0,-1 0 0,0 0 0,-3 0-8191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24575,'3'0'0,"2"0"0,5-2 0,7-3 0,3-1 0,0 1 0,-1-1 0,-2 1 0,-3-1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4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24575,'0'229'-1365,"0"-218"-5461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24575,'4'-1'0,"0"2"0,-4 7 0,0 1 0,-17 29 0,9-23 0,-9 27 0,9-30 0,4 1 0,-17 28 0,9-25 0,-9 25 0,17-32 0,-4 3 0,8-4 0,-11 4 0,9-3 0,-9 2 0,7 1 0,-1 1 0,-2-1 0,3 3 0,-8-2 0,3 3 0,-3-3 0,4-5 0,0-5 0,4-3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7:5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24575,'6'117'0,"1"5"0,-6-115 0,-1 0 0,2 1 0,-1-1 0,1 0 0,0 0 0,6 14 0,-5-15 0,0 1 0,-1-1 0,0 1 0,0 0 0,-1 0 0,0-1 0,1 15 0,-10 99-1365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05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24575,'0'-2'0,"2"-1"0,3 1 0,2-1 0,3 2 0,4 0 0,4 0 0,5 3 0,1 1 0,-2 0 0,-2-1 0,-2 0 0,-3-1 0,-3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0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24575,'63'-1'0,"-22"-1"0,46 5 0,-86-3 0,-1 0 0,0 0 0,1 0 0,-1 0 0,0 0 0,1 0 0,-1 0 0,0 0 0,1 1 0,-1-1 0,0 0 0,1 0 0,-1 0 0,0 0 0,1 0 0,-1 1 0,0-1 0,1 0 0,-1 0 0,0 0 0,0 1 0,1-1 0,-1 0 0,0 0 0,0 1 0,0-1 0,1 0 0,-1 1 0,0-1 0,0 0 0,0 1 0,0-1 0,0 0 0,0 1 0,0-1 0,1 0 0,-1 1 0,-8 14 0,-16 11 0,24-26 0,-12 9 0,0 0 0,0-1 0,-15 7 0,13-6 0,0-1 0,-15 13 0,17-12-1365,1-1-5461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0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24575,'5'0'0,"2"0"0,4 0 0,1 0 0,3 0 0,4 2 0,2 3 0,1 1 0,0-1 0,-2-1 0,-1-2 0,-5 0-8191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24575,'357'0'-1365,"-346"0"-5461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24575,'51'0'0,"77"-10"0,-126 10 0,-1 0 0,1 0 0,0 0 0,-1 0 0,1 0 0,0 0 0,0 0 0,-1 0 0,1 1 0,0-1 0,-1 1 0,1-1 0,-1 1 0,1-1 0,-1 1 0,1 0 0,-1 0 0,1 0 0,-1 0 0,0 0 0,1 0 0,-1 0 0,0 1 0,0-1 0,0 0 0,0 1 0,0-1 0,0 1 0,0-1 0,0 1 0,-1-1 0,1 1 0,-1-1 0,1 1 0,-1 0 0,1 2 0,1 7 0,-1 1 0,0-1 0,0 1 0,-2 15 0,0-12 0,0 107-1365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2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24575,'3'2'0,"0"-1"0,0 1 0,0 0 0,1-1 0,-1 0 0,0 1 0,1-1 0,-1-1 0,1 1 0,-1 0 0,1-1 0,-1 0 0,1 0 0,-1 0 0,6-1 0,-4 1 0,1 0 0,-1 0 0,0 1 0,1-1 0,8 4 0,-12-4 0,0 1 0,-1 0 0,1 0 0,0 0 0,-1 0 0,1 0 0,-1 0 0,0 0 0,1 0 0,-1 1 0,0-1 0,0 0 0,1 1 0,-1-1 0,-1 1 0,1 0 0,0-1 0,0 1 0,0 0 0,-1-1 0,1 4 0,1 1 38,-1 1 0,-1-1 0,1 1 0,-1-1 0,0 1 0,-1-1 0,1 1 0,-4 11 0,0-4-465,0-1 0,0 0 1,-8 14-1,7-16-6399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24575,'0'287'-1365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24575,'2'-2'0,"3"-1"0,3 0 0,2 1 0,2 1 0,0-2 0,3-3 0,2 0 0,-1 1 0,-3 1-8191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24575,'2'31'0,"1"-1"0,8 37 0,-11-65 0,1 1 0,0 0 0,0-1 0,0 1 0,0-1 0,0 1 0,0-1 0,1 0 0,-1 1 0,1-1 0,-1 0 0,1 0 0,0 0 0,0 0 0,0 0 0,0 0 0,0-1 0,1 1 0,-1-1 0,0 1 0,1-1 0,-1 0 0,1 0 0,-1 0 0,1 0 0,5 0 0,0 0 0,1 0 0,0 0 0,-1-1 0,1-1 0,0 1 0,-1-1 0,13-4 0,-18 5 0,-1-1 0,0 1 0,0-1 0,1 0 0,-1 0 0,0 0 0,0 0 0,0 0 0,0-1 0,0 1 0,0 0 0,0-1 0,-1 0 0,1 1 0,0-1 0,-1 0 0,0 0 0,1 0 0,-1 0 0,0 0 0,0 0 0,0 0 0,0-1 0,0 1 0,0 0 0,-1 0 0,1-1 0,-1 1 0,0 0 0,0-1 0,0 1 0,0-4 0,-1-8 0,-1 1 0,0-1 0,-1 1 0,-7-22 0,3 12 0,-10-53-1365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24575,'0'8'0,"7"3"0,-2 2 0,7-1 0,23 37 0,-20-31 0,20 27 0,-27-37 0,4 4 0,-3-3 0,3 3 0,-4-4 0,3 3 0,-2-2 0,3 3 0,-4 0 0,-4-3 0,4 2 0,-7-6 0,2-2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24575,'-2'0'0,"-1"-2"0,3-1 0,2 1 0,5-3 0,2 1 0,1-2 0,3-2 0,0-1 0,-2 0-8191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24575,'2'0'0,"1"2"0,-1 5 0,-1 6 0,-5 5 0,-1 3 0,-3 3 0,-2 0 0,0-1 0,-3 1 0,1-2 0,2-2 0,0-1 0,1-3 0,1-9 0,2-8 0,5-9 0,1-4-8191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1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24575,'2'-2'0,"3"-1"0,2 5 0,3 3 0,0 6 0,1 6 0,3 1 0,-1 0 0,3-1 0,1 0 0,-1-5 0,2-3 0,-3-3-8191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24575,'0'-1'0,"0"0"0,0 0 0,0 0 0,0 0 0,0 0 0,0 0 0,1 0 0,-1 0 0,0 0 0,1 0 0,-1 0 0,1 1 0,-1-1 0,1 0 0,-1 0 0,1 0 0,0 0 0,-1 1 0,1-1 0,0 0 0,0 1 0,-1-1 0,1 1 0,0-1 0,0 1 0,0-1 0,0 1 0,0-1 0,0 1 0,0 0 0,0-1 0,0 1 0,0 0 0,0 0 0,0 0 0,0 0 0,0 0 0,0 0 0,0 0 0,0 0 0,0 0 0,1 1 0,2 0 0,1-1 0,-1 1 0,0 1 0,-1-1 0,1 0 0,0 1 0,0 0 0,0 0 0,4 3 0,-5-2 0,0 1 0,1-1 0,-2 1 0,1-1 0,0 1 0,-1 0 0,1 0 0,-1 0 0,0 0 0,-1 0 0,3 8 0,0 6 0,4 30 0,-2-9 0,0 1 0,-1-1 0,-3 79 0,1 4 0,-2-114 0,0 0 0,0 0 0,2 0 0,-1 0 0,1 0 0,0 0 0,0-1 0,1 1 0,0-1 0,5 7 0,-7-10 0,1 0 0,0-1 0,0 1 0,0-1 0,1 1 0,-1-1 0,1 0 0,0-1 0,-1 1 0,1 0 0,1-1 0,-1 0 0,0 0 0,0 0 0,1-1 0,-1 1 0,1-1 0,7 1 0,-2-1 138,15 1 10,-24-2-207,-1 1 0,1-1 0,-1 0 0,1 0 0,-1 0 0,1 0 0,0 0 0,-1 0 0,1 0 0,-1 0 0,1-1 0,-1 1 0,1 0 0,-1 0 0,1 0 0,-1-1 1,1 1-1,-1 0 0,1 0 0,-1-1 0,1 1 0,-1 0 0,1-1 0,-1 1 0,1-1 0,-1 1 0,1-1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24575,'-2'0'0,"-1"2"0,-2 4 0,0 1 0,0 6 0,0 3 0,0 2 0,-1 0 0,0-1 0,0 1 0,0 0 0,-1-2 0,1 0 0,1-2 0,2 0 0,1-4-8191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24575,'2'0'0,"3"0"0,5 0 0,3 2 0,1 1 0,1 0 0,0-1 0,-1 0 0,0-1 0,-1 0 0,-2-1-8191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4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24575,'0'-1'0,"0"0"0,1 1 0,-1-1 0,1 0 0,-1 1 0,1-1 0,-1 1 0,1-1 0,-1 0 0,1 1 0,-1-1 0,1 1 0,0 0 0,-1-1 0,1 1 0,0 0 0,-1-1 0,1 1 0,0 0 0,0-1 0,-1 1 0,1 0 0,0 0 0,0 0 0,-1 0 0,1 0 0,1 0 0,25-2 0,-23 2 0,6 0 0,83 1 0,-91-1 0,-1 0 0,0 0 0,0 0 0,0 1 0,0-1 0,0 0 0,0 1 0,0-1 0,0 1 0,0-1 0,0 1 0,0 0 0,0-1 0,0 1 0,0 0 0,0 0 0,0 0 0,-1-1 0,1 1 0,0 0 0,0 2 0,0-1 0,0 0 0,0 1 0,0 0 0,0-1 0,0 1 0,-1 0 0,0-1 0,1 6 0,-1 3 0,-1 1 0,0-1 0,-4 15 0,5-26 0,-6 22 0,0 0 0,-2-1 0,0 0 0,-2 0 0,-22 36 0,26-48-1365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4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24575,'2'0'0,"3"0"0,5 5 0,1 3 0,0 0 0,1 1 0,3 4 0,0 1 0,-2-1-8191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24575,'2'0'0,"6"-2"0,2-1 0,1-2 0,4-2 0,2 0 0,1 1 0,-2 1 0,0 0 0,1-1 0,-3 0-8191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24575,'0'-2'0,"2"-1"0,1 4 0,2 7 0,0 6 0,-1 5 0,-1 2 0,-1 1 0,-1-1 0,0-2 0,1-4 0,1-2 0,0-2 0,-1 0 0,-1 0 0,0 1 0,-1 0 0,1-2-8191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8:44:4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24575,'-5'8'0,"-2"0"0,6 0 0,-2 0 0,-1 4 0,0 0 0,-4 1 0,0 2 0,-1-2 0,5 3 0,-3 0 0,-5 9 0,6-11 0,-8 7 0,13-1 0,-6-9 0,6 9 0,-6-11 0,6-1 0,-6 3 0,2-2 0,-5 15 0,2-9 0,2 10 0,2-13 0,1 0 0,-2 0 0,-3-3 0,4 6 0,0-6 0,0 6 0,4-6 0,-4 3 0,4-4 0,-5 12 0,3-12 0,-3 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24575,'-3'4'0,"0"0"0,1 0 0,-1 0 0,1 0 0,-1 1 0,1-1 0,1 1 0,-1-1 0,1 1 0,-1 0 0,1-1 0,1 1 0,-1 5 0,0 5 0,0 1 0,3 27 0,-1-40 0,0 0 0,0 0 0,0 0 0,0-1 0,0 1 0,1 0 0,-1-1 0,1 1 0,0-1 0,0 1 0,0-1 0,0 0 0,0 0 0,0 0 0,1 0 0,-1 0 0,1 0 0,-1-1 0,1 1 0,0-1 0,-1 0 0,1 1 0,0-1 0,0-1 0,0 1 0,0 0 0,0-1 0,0 1 0,0-1 0,3 0 0,-3 0 0,1 1 0,-1-1 0,0 0 0,0 0 0,0 0 0,1 0 0,-1-1 0,0 0 0,0 1 0,0-1 0,0 0 0,0 0 0,0-1 0,0 1 0,0-1 0,0 1 0,-1-1 0,1 0 0,0 0 0,-1 0 0,0 0 0,1-1 0,-1 1 0,0-1 0,0 1 0,-1-1 0,1 0 0,1-3 0,1-4 0,-1 0 0,-1 0 0,0 0 0,0 0 0,-1-1 0,-1 1 0,0-14 0,0 21 0,0 0 0,-1 1 0,1-1 0,-1 0 0,0 1 0,0-1 0,0 0 0,0 1 0,0 0 0,-1-1 0,1 1 0,-1 0 0,1-1 0,-1 1 0,0 0 0,0 0 0,0 0 0,0 1 0,0-1 0,-1 0 0,1 1 0,0-1 0,-1 1 0,1 0 0,-1 0 0,1 0 0,-1 0 0,0 0 0,1 1 0,-1-1 0,0 1 0,-3 0 0,-1-1-129,-1 1 0,0 1-1,0 0 1,1 0-1,-12 3 1,15-3-460,-9 1-6237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24575,'3'-2'0,"2"-3"0,5-3 0,3 0 0,1 1 0,1 1 0,-1 0 0,3-1 0,-3 1-8191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29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24575,'0'29'0,"-2"-1"0,-6 33 0,8-59 0,0 0 0,-1-1 0,1 1 0,0 0 0,0-1 0,0 1 0,0 0 0,0 0 0,0-1 0,0 1 0,1 0 0,-1-1 0,0 1 0,1 0 0,0-1 0,-1 1 0,1-1 0,0 1 0,0-1 0,0 1 0,0-1 0,0 0 0,1 2 0,0-2 0,0 0 0,0 0 0,0 0 0,0 0 0,0 0 0,0-1 0,0 1 0,0-1 0,1 0 0,-1 1 0,0-1 0,0 0 0,0 0 0,0-1 0,1 1 0,-1 0 0,0-1 0,3 0 0,26-5 231,-24 6-409,0-1 1,0-1 0,-1 1 0,1-1-1,0 0 1,-1 0 0,0-1-1,7-4 1,-2 0-6649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24575,'0'2'0,"2"3"0,1 5 0,-1 5 0,1 4 0,-2 4 0,0 3 0,0 5 0,-1 1 0,0-1 0,0-1 0,2-3 0,1-5 0,0-3 0,-1-3 0,-1-3 0,0 0 0,0-3-8191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1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24575,'0'-3'0,"3"0"0,1 1 0,4-1 0,2 2 0,2 0 0,0-2 0,1 0 0,0 0 0,1 1 0,-3 1-8191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24575,'3'0'0,"0"0"0,-1 0 0,1 1 0,0-1 0,0 0 0,0 1 0,-1 0 0,1-1 0,0 1 0,-1 0 0,1 1 0,0-1 0,-1 0 0,1 1 0,-1-1 0,0 1 0,4 4 0,-3-3 0,0 1 0,-1 0 0,1 0 0,-1 0 0,0 1 0,-1-1 0,1 0 0,-1 1 0,0-1 0,1 7 0,33 116 0,-14-54 0,-19-69 0,-1 0 0,1-1 0,-1 0 0,1 1 0,0-1 0,0 0 0,0 0 0,1 0 0,-1 0 0,1 0 0,0 0 0,0-1 0,0 1 0,0-1 0,0 0 0,0 0 0,0 0 0,1 0 0,6 2 0,-8-4 0,0 1 0,0-1 0,0 1 0,0-1 0,0 0 0,1 1 0,-1-1 0,0 0 0,0-1 0,0 1 0,0 0 0,0 0 0,0-1 0,0 0 0,0 1 0,0-1 0,0 0 0,0 0 0,0 0 0,0 0 0,0 0 0,-1 0 0,1-1 0,0 1 0,-1-1 0,1 1 0,-1-1 0,0 1 0,1-1 0,-1 0 0,0 0 0,0 0 0,0 1 0,0-1 0,-1 0 0,2-4 0,1-7 0,-1 0 0,0 0 0,0 0 0,-2-1 0,0 1 0,-3-24 0,1-9 0,2-25-1365,0 61-5461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24575,'3'0'0,"2"0"0,3 0 0,2 0 0,1 0 0,2 0 0,0 0 0,4 0 0,2 0 0,0 0 0,-2 0 0,-3 0-8191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24575,'-10'10'0,"0"1"0,1 0 0,0 0 0,1 1 0,0 0 0,1 1 0,0-1 0,1 1 0,0 1 0,1-1 0,1 1 0,0 0 0,1 0 0,0 0 0,2 0 0,-1 1 0,2 19 0,0-14 0,-1-5 0,1 0 0,1 0 0,0 0 0,1 0 0,1 0 0,0 0 0,1 0 0,1-1 0,7 19 0,-6-22-195,1 1 0,0-1 0,0-1 0,1 1 0,0-1 0,18 17 0,-14-18-6631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24575,'0'5'0,"0"2"0,-3 6 0,1 4 0,-3 6 0,-2 4 0,-1 0 0,2 6 0,0 0 0,-2 0 0,1-4 0,-1-5 0,2-6-8191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24575,'3'0'0,"2"2"0,2 3 0,1 3 0,1 2 0,1-1 0,-2 1 0,1 0 0,-2 1 0,1 1 0,1 0 0,-2-2-8191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24575,'0'6'0,"1"-1"0,0 1 0,0 0 0,0-1 0,0 1 0,1-1 0,0 0 0,0 1 0,0-1 0,1 0 0,0 0 0,0-1 0,0 1 0,0 0 0,7 6 0,2 3 0,59 72 0,-42-50 329,-22-26-893,1 0-1,14 13 0,-12-13-6261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1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24575,'-4'4'0,"0"1"0,0 1 0,1-1 0,0 0 0,0 1 0,-3 8 0,-6 11 0,-15 21 0,-47 85 0,68-119-227,-1 0-1,0 0 1,-1-1-1,-1 0 1,-12 12-1,7-8-6598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3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24575,'0'5'0,"0"3"0,0 4 0,0 6 0,0 3 0,0 0 0,0 6 0,2 1 0,1 2 0,0-1 0,-1-3 0,1 1 0,1-2 0,0-4 0,-2-2 0,0-3 0,-1-4-8191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43 24575,'0'0'0,"0"-1"0,1 0 0,-1 0 0,0 0 0,1 0 0,-1 0 0,1 1 0,-1-1 0,1 0 0,-1 0 0,1 1 0,0-1 0,-1 0 0,1 1 0,0-1 0,-1 1 0,1-1 0,0 1 0,0-1 0,0 1 0,0-1 0,-1 1 0,3-1 0,26-7 0,-19 5 0,1-1 0,-4 2 0,0 0 0,0 0 0,0 0 0,0 0 0,11 0 0,-17 2 0,0 0 0,1 0 0,-1 1 0,1-1 0,-1 0 0,0 0 0,1 1 0,-1-1 0,0 1 0,1-1 0,-1 1 0,0 0 0,0-1 0,0 1 0,1 0 0,-1 0 0,0 0 0,0 0 0,0 0 0,0 0 0,0 0 0,-1 0 0,1 0 0,0 0 0,0 1 0,-1-1 0,1 0 0,-1 1 0,1-1 0,-1 0 0,0 1 0,1-1 0,-1 2 0,2 11 0,0 0 0,-1 0 0,0-1 0,-1 1 0,-1 0 0,0 0 0,-5 18 0,6-30 0,-1 0 0,1-1 0,-1 1 0,1 0 0,-1-1 0,0 1 0,0-1 0,0 1 0,0-1 0,0 1 0,0-1 0,0 1 0,0-1 0,0 0 0,-1 0 0,1 0 0,-1 0 0,1 0 0,0 0 0,-1 0 0,0 0 0,1-1 0,-1 1 0,0 0 0,1-1 0,-1 1 0,0-1 0,-3 0 0,-2 0 0,-1-1 0,1 1 0,-1-2 0,1 1 0,-13-5 0,15 4 0,0 0 0,0 0 0,-1 1 0,1 0 0,0 0 0,-1 0 0,1 1 0,0 0 0,-1 0 0,-7 1 0,12-1 0,0 1 0,0 0 0,0 0 0,0-1 0,0 1 0,0 0 0,0 0 0,0 0 0,0 0 0,0 0 0,0 0 0,0 1 0,1-1 0,-1 0 0,0 0 0,1 0 0,-1 1 0,1-1 0,0 0 0,-1 1 0,1-1 0,0 0 0,0 1 0,0 1 0,1 41 0,0-31 0,-1 3 0,-1-10 0,1 0 0,1 0 0,-1 0 0,1 0 0,3 12 0,-4-17 0,1 0 0,0 1 0,-1-1 0,1 0 0,0 1 0,0-1 0,0 0 0,0 0 0,0 0 0,0 0 0,0 0 0,0 0 0,0 0 0,0 0 0,1 0 0,-1-1 0,0 1 0,1 0 0,-1-1 0,0 1 0,1-1 0,-1 1 0,1-1 0,-1 0 0,1 0 0,-1 0 0,1 0 0,-1 0 0,3 0 0,10-2 0,1 0 0,-1-1 0,0 0 0,0-1 0,-1-1 0,25-12 0,-35 16 0,-1-1 0,0 0 0,0 0 0,0 0 0,0 0 0,0 0 0,0 0 0,0 0 0,-1-1 0,1 1 0,-1-1 0,0 1 0,0-1 0,0 1 0,0-1 0,1-5 0,1-6 0,-1 0 0,1-17 0,-2 12 0,3-11-1365,0 3-5461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24575,'1'-4'0,"-1"0"0,1 1 0,0-1 0,1 1 0,-1 0 0,0-1 0,1 1 0,0 0 0,0 0 0,0 0 0,0 0 0,0 0 0,1 0 0,-1 1 0,1-1 0,-1 1 0,1 0 0,0 0 0,4-3 0,-1 2 0,0-1 0,-1 1 0,1 0 0,0 0 0,1 0 0,-1 1 0,0 0 0,1 1 0,11-2 0,-17 2 0,-1 1 0,1 1 0,0-1 0,0 0 0,0 0 0,0 0 0,0 0 0,0 1 0,0-1 0,-1 0 0,1 1 0,0-1 0,0 1 0,-1-1 0,1 1 0,0-1 0,0 1 0,-1-1 0,1 1 0,0 0 0,-1 0 0,1-1 0,0 2 0,0 1 0,1 0 0,-1-1 0,0 1 0,0 0 0,-1 0 0,1 0 0,0 4 0,0 6 0,-1-1 0,-1 20 0,1-31 0,-1 6 0,-1 0 0,1 0 0,-1 0 0,0-1 0,-1 1 0,1-1 0,-1 0 0,-5 7 0,-34 48 0,18-29 0,16-20-1365,0-1-5461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24575,'2'0'0,"1"2"0,0 3 0,-1 3 0,-1 2 0,0 3 0,2 1 0,0-1 0,0-1 0,1 1 0,1 0 0,-2-1 0,0 1 0,0-3 0,1 0 0,2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24575,'2'-4'0,"3"-4"0,3-2 0,2-3 0,6-2 0,2-1 0,1 2 0,-4 1 0,1 1 0,1 0 0,1 2 0,-4 3-8191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24575,'0'2'0,"0"10"0,0 8 0,0 6 0,0 1 0,0-3 0,0-2 0,0-4 0,0 0 0,0-1 0,0-2 0,0 0 0,0 1 0,0-4 0,0-14 0,0-9 0,0-4-8191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24575,'11'64'0,"-10"60"0,-1-1 0,5-82 0,15 63 0,-11-68 0,-2 2 0,3 42 0,-10-75 0,1 0 0,-1 0 0,1 0 0,0 0 0,2 8 0,-3-13 6,0 0 0,0 0 0,0 0 0,0 0 0,0 0 0,0 1 0,0-1 0,0 0 0,0 0 0,1 0 0,-1 0 0,0 0 0,0 1 0,0-1 0,0 0 0,0 0 0,0 0 0,0 0 0,0 0 0,0 0 0,1 0-1,-1 0 1,0 1 0,0-1 0,0 0 0,0 0 0,0 0 0,0 0 0,1 0 0,-1 0 0,0 0 0,0 0 0,0 0 0,0 0 0,0 0 0,1 0 0,-1 0 0,0 0 0,0 0 0,0 0 0,0 0 0,0 0 0,1 0 0,-1 0 0,0 0 0,0 0 0,0-1 0,0 1 0,0 0-1,1 0 1,-1 0 0,0 0 0,0 0 0,0 0 0,0 0 0,0-1 0,5-7-1428,-4 7 1139,6-16-6543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24575,'3'-1'0,"0"0"0,1 0 0,-1-1 0,0 1 0,0-1 0,0 0 0,0 0 0,-1 0 0,1 0 0,3-4 0,7-4 0,-3 3 0,28-16 0,-36 22 0,1 0 0,-1 0 0,0 0 0,1 0 0,-1 1 0,1-1 0,-1 0 0,1 1 0,-1 0 0,1-1 0,-1 1 0,1 0 0,3 1 0,-5-1 0,1 1 0,-1 0 0,0 0 0,0 0 0,1-1 0,-1 1 0,0 0 0,0 1 0,0-1 0,0 0 0,0 0 0,0 0 0,0 0 0,-1 1 0,1-1 0,0 0 0,-1 1 0,1-1 0,-1 1 0,1-1 0,-1 1 0,0-1 0,1 1 0,-1-1 0,0 1 0,0-1 0,0 1 0,-1 2 0,1 3 0,0-1 0,-1 1 0,0 0 0,-1-1 0,-2 9 0,-36 83-1365,32-79-5461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24575,'0'4'0,"0"4"0,0 5 0,0 4 0,0 4 0,0 5 0,0 2 0,0 0 0,0 5 0,0 1 0,0-4 0,0-4 0,0-5 0,0-5-8191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4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24575,'3'-2'0,"2"-1"0,2 0 0,3 1 0,2 1 0,1 0 0,0 0 0,0 1 0,0 0 0,-2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1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24575,'3'2'0,"-1"0"0,0 1 0,0-1 0,1 1 0,-1-1 0,-1 1 0,1-1 0,2 6 0,2 1 0,34 34 0,-28-31 0,-1 0 0,18 24 0,-20-23-136,0 1-1,1-1 1,0-1-1,1 0 1,0 0-1,1-1 1,1-1-1,0 0 0,18 11 1,-21-16-6690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5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24575,'3'5'0,"0"1"0,0-1 0,-1 0 0,0 1 0,0 0 0,0-1 0,0 1 0,-1 0 0,0 0 0,0 10 0,2 2 0,4 49 0,-5-46 0,6 35 0,-8-54 0,1 1 0,0-1 0,0 0 0,0 0 0,1 0 0,-1 0 0,0 0 0,1 0 0,-1 0 0,1-1 0,0 1 0,0-1 0,0 1 0,-1-1 0,1 1 0,0-1 0,1 0 0,-1 0 0,0 0 0,0 0 0,0 0 0,1-1 0,-1 1 0,0-1 0,1 1 0,-1-1 0,3 0 0,3 1 0,0-1 0,0 0 0,0 0 0,0-1 0,0 0 0,0-1 0,8-2 0,-14 3 0,0 0 0,1 0 0,-1 0 0,0-1 0,1 1 0,-1-1 0,0 0 0,0 1 0,0-1 0,0 0 0,-1 0 0,1 0 0,0 0 0,-1-1 0,0 1 0,1 0 0,-1-1 0,0 1 0,0-1 0,0 1 0,-1-1 0,1 1 0,-1-1 0,1-4 0,1-9 0,-2 1 0,0 0 0,-2-20 0,0 6 0,2-56-1365,0 72-5461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51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24575,'5'0'0,"3"-2"0,4-1 0,6-2 0,1 0 0,-1 1 0,-1 0 0,-1 2 0,-1 1 0,-1 1 0,-3 0-8191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5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24575,'0'4'0,"0"4"0,-2 3 0,-3 3 0,-1 2 0,-3 2 0,0 5 0,-1 1 0,-1 0 0,-1 0 0,0-1 0,-1 0 0,3-3 0,0-2 0,2-4-8191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03:08:5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24575,'3'0'0,"2"0"0,3 0 0,2 2 0,-1 3 0,3 5 0,-1 3 0,0 1 0,0 1 0,0-3 0,1-1 0,1 0 0,-1-1 0,-1-2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2:50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1 6543,'-10'0'-270,"2"0"360,8 0 90,0 0-180,-8 0 90,6 0-90,-6 0 0,8 0 90,0 0-90,-9 0 90,7 8-90,-6-6 0,8 7 0,-8-9 0,6 7 0,-14 4 0,14-1 0,-15 6 0,7-14 90,-8 15-90,7-15 0,-5 22 0,14-20 0,-14 21 0,14-15 0,-7 9 0,9-9 0,0 15 0,0-21 0,0 20 0,0-14 90,-8 8-90,6 1 90,-14-1-90,14-8 90,-6 15-90,8-21 0,0 21-90,0-23 180,0 14-90,0-6-90,0 1 180,8 13-90,2-20-180,8 29 180,-7-21 0,5 23 0,-14-23 0,14 13 0,-5-15 90,-1 0-90,-2 7 90,-8-7-90,0 0 90,8 6-90,-6-14 0,7 15 0,-9-15 0,0 14 0,0-14-90,0 6 90,0-8-90,0 0 90,0 9 0,0-7 0,0 6 0,0-8-450,0 0 270,-9 0-90,7 0 270,-6 0-269,8 0 269,0 0 0,-8 0 0,5 0 0,-13 0 0,7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2:54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6813,'11'-9'90,"-3"7"-90,-8-6 0,8 8 90,-6 0-90,5 0 0,2 0 90,-7 0-90,15 0 90,-7 0-90,0 0 90,15 8 0,-21 3-90,28 15 0,-20-13 0,15 28 0,-8-27 0,-1 37 0,-8-36 0,6 34 0,-14-35 0,7 37 0,-18-29-90,-9 30 90,6-30 0,-21 21 0,29-31 0,-21 13 0,23-15 0,-5 0-270,7 7-180,0-7 450,0 0-270,-9 6 1,-1-6 89,-1 9 180,-5-9 0,6-2 0,-8-8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21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1 328 24575,'0'-4'0,"0"1"0,1-1 0,0 0 0,0 1 0,0 0 0,0-1 0,1 1 0,0 0 0,-1-1 0,1 1 0,0 0 0,0 0 0,1 0 0,2-2 0,43-40 0,-28 28 0,-2 3 0,0 0 0,0 2 0,23-12 0,-12 7 0,-2 3 0,0 2 0,2 0 0,-1 2 0,46-10 0,25-9 0,-69 20 0,0 1 0,0 2 0,1 1 0,40-2 0,127 6 0,-96 3 0,1260-2 0,-949 26 0,-2 29 0,-316-41 0,254 59 0,-262-52 0,-66-15 0,0 2 0,-1 0 0,-1 2 0,1 0 0,17 13 0,19 9 0,93 51 0,-100-47 0,4 3 0,-26-21 0,-2 1 0,0 1 0,28 29 0,-12-10 0,65 73 0,-92-97 0,-1 2 0,0-1 0,11 22 0,7 12 0,-22-38 0,-1 0 0,-1 1 0,0 0 0,6 16 0,5 25-1365,-13-39-5461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2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24575,'0'5'0,"-1"-1"0,0 0 0,0 0 0,0-1 0,-1 1 0,1 0 0,-4 5 0,-1 3 0,-7 16 0,-21 33 0,24-46 0,1 1 0,0 1 0,1 0 0,0 0 0,2 1 0,-8 31 0,13-48 0,1 0 0,0 1 0,0-1 0,1 0 0,-1 1 0,0-1 0,0 0 0,1 1 0,-1-1 0,0 0 0,1 1 0,0-1 0,-1 0 0,1 0 0,0 0 0,-1 1 0,1-1 0,0 0 0,0 0 0,0 0 0,0 0 0,0 0 0,0-1 0,0 1 0,2 1 0,4 2 0,0-1 0,0 0 0,12 4 0,1 1 0,2 4 0,-1 1 0,30 22 0,-6-3 0,-2-7-1365,-31-20-5461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2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24575,'4'-1'0,"0"0"0,0 0 0,0-1 0,-1 1 0,1-1 0,0 0 0,5-4 0,6-2 0,-3 3 0,0 2 0,0-1 0,1 1 0,-1 1 0,1 0 0,19 1 0,-31 1 0,0 0 0,0 0 0,0 0 0,0 0 0,0 0 0,0 0 0,0 0 0,0 1 0,0-1 0,0 0 0,0 1 0,0-1 0,-1 1 0,1-1 0,0 1 0,0 0 0,0-1 0,-1 1 0,1 0 0,0-1 0,-1 1 0,2 1 0,-1 1 0,0-1 0,0 1 0,0-1 0,0 1 0,0-1 0,0 1 0,-1-1 0,1 5 0,-1 5 0,1-1 0,-4 23 0,3-32 0,-5 22 0,0-1 0,-2 0 0,-17 40 0,9-24 0,1-9-1365,6-16-5461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2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24575,'0'44'0,"-10"70"0,-16 38-1365,24-139-5461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1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24575,'4'-4'0,"0"1"0,0 0 0,1 0 0,-1 1 0,1-1 0,-1 1 0,1 0 0,0 0 0,8-2 0,50-6 0,-49 9 0,1-1 0,26-7 0,22-9-1365,-52 14-5461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2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24575,'0'7'0,"0"-1"0,1 0 0,0 0 0,0 0 0,1 0 0,0 0 0,0 0 0,0-1 0,1 1 0,-1-1 0,1 1 0,1-1 0,-1 0 0,5 6 0,-6-9 0,0 0 0,0 0 0,0 0 0,1 0 0,-1-1 0,0 1 0,1-1 0,-1 1 0,1-1 0,-1 0 0,1 0 0,0 0 0,-1 0 0,1 0 0,0 0 0,0-1 0,-1 0 0,1 1 0,0-1 0,0 0 0,0 0 0,0-1 0,-1 1 0,1-1 0,0 1 0,0-1 0,0 0 0,-1 0 0,1 0 0,-1 0 0,1-1 0,2-1 0,9-5 0,0-1 0,-1-1 0,0 0 0,0-1 0,16-20 0,-27 30 0,-1-1 0,0 1 0,1-1 0,-1 1 0,0-1 0,0 0 0,0 1 0,0-1 0,-1 0 0,1 0 0,0 0 0,-1 0 0,0 1 0,1-1 0,-1 0 0,0 0 0,0 0 0,0 0 0,0 0 0,0 0 0,0 0 0,-1 0 0,1 0 0,-1-2 0,-1 2 0,1 0 0,0 1 0,-1-1 0,1 1 0,-1 0 0,1-1 0,-1 1 0,0 0 0,0 0 0,1 0 0,-1 0 0,0 0 0,0 1 0,0-1 0,0 0 0,0 1 0,0 0 0,0-1 0,0 1 0,0 0 0,0 0 0,-4 0 0,-20 0 121,4-1-616,0 2-1,-42 5 1,53-3-6331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3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24575,'4'-2'0,"0"0"0,0 0 0,0 0 0,0 1 0,0-1 0,1 1 0,-1 0 0,1 1 0,-1-1 0,1 1 0,-1-1 0,9 2 0,11-3 0,119-22 0,-113 21 119,6-2-861,45 1 0,-70 4-6084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32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24575,'-2'3'0,"-1"2"0,0 3 0,1 2 0,0-1-8191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3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24575,'0'2'0,"0"3"0,0 3 0,0 3 0,0 0 0,0 5 0,0 0 0,0 0 0,0-2-8191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3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24575,'0'2'0,"0"4"0,0 4 0,0 3 0,0 2 0,0 0 0,0 0 0,0-3-8191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3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31 24575,'15'-6'0,"0"1"0,1 1 0,0 0 0,0 1 0,0 1 0,29 0 0,-23 0 0,-13 1 0,1 0 0,0 1 0,-1 0 0,1 0 0,0 1 0,17 4 0,-25-3 0,0-1 0,0 0 0,0 1 0,-1-1 0,1 1 0,0 0 0,-1 0 0,1-1 0,-1 1 0,1 0 0,-1 0 0,0 0 0,0 1 0,0-1 0,0 0 0,-1 0 0,1 1 0,0-1 0,-1 0 0,1 5 0,0 3 0,0 0 0,-1-1 0,-1 18 0,1-26 0,0 1 0,-1-1 0,1 1 0,-1-1 0,0 0 0,1 1 0,-1-1 0,0 1 0,0-1 0,0 0 0,0 0 0,0 0 0,0 1 0,0-1 0,0 0 0,0 0 0,-1-1 0,1 1 0,0 0 0,-1 0 0,1-1 0,-1 1 0,1 0 0,-1-1 0,1 1 0,-1-1 0,1 0 0,-1 0 0,-2 1 0,-7 0 0,-1 0 0,1-1 0,-13-1 0,10 0 0,-56-1 0,-119 2 0,187 0 0,0 0 0,0 1 0,1-1 0,-1 1 0,0-1 0,1 1 0,-1 0 0,0-1 0,1 1 0,-1 0 0,1 0 0,-1 0 0,1 0 0,0 0 0,-1 1 0,1-1 0,0 0 0,0 1 0,-2 2 0,1-2 0,1 2 0,-1-1 0,1 0 0,0 0 0,0 0 0,0 1 0,0-1 0,1 0 0,-1 1 0,1 3 0,0-3 0,0 0 0,0 0 0,0-1 0,0 1 0,1 0 0,0 0 0,0-1 0,0 1 0,0-1 0,0 1 0,1-1 0,-1 1 0,1-1 0,0 0 0,0 1 0,1-1 0,-1 0 0,0-1 0,6 6 0,-3-6 0,-1 0 0,1 0 0,0 0 0,-1 0 0,1-1 0,0 0 0,0 0 0,0 0 0,6-1 0,50-2 0,-27 0 0,-4 3 200,-20 0-461,0-1 0,0 0 0,0-1 1,0 0-1,18-4 0,-14 0-6565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4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24575,'5'-4'0,"0"-1"0,1 1 0,-1 0 0,1 1 0,0-1 0,0 1 0,0 0 0,7-2 0,54-13 0,-50 15 0,0-1 0,26-11 0,-41 14 0,1 0 0,-1 0 0,1 0 0,-1 0 0,1 0 0,-1 0 0,1 1 0,0-1 0,-1 1 0,1 0 0,3 0 0,-5 0 0,0 1 0,0-1 0,-1 1 0,1 0 0,0-1 0,0 1 0,0 0 0,0 0 0,-1-1 0,1 1 0,0 0 0,-1 0 0,1 0 0,0 0 0,-1 0 0,0 0 0,1 0 0,-1 0 0,1 0 0,-1 0 0,0 0 0,0 0 0,0 1 0,0-1 0,0 0 0,0 0 0,0 0 0,0 0 0,0 2 0,0 11 0,-1-1 0,0 0 0,-1 1 0,0-1 0,-1 0 0,0 0 0,-9 21 0,2-11 0,-2-2 0,0 1 0,-20 25 0,11-12-1365,14-22-5461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3:22:4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24575,'0'549'-1365,"0"-538"-5461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0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24575,'-5'4'0,"-4"-3"0,8 8 0,-7-8 0,7 7 0,-7-7 0,7 8 0,-8-4 0,4 4 0,0 1 0,-4-5 0,8 3 0,-7-7 0,7 8 0,-8-8 0,8 7 0,-7-7 0,7 8 0,-7-4 0,7 4 0,-8-4 0,8 4 0,-7-4 0,7 5 0,-3-1 0,-1 0 0,4 1 0,-3-1 0,4 1 0,0-1 0,0 0 0,0 1 0,0-1 0,0 1 0,0-1 0,0 1 0,0-1 0,0 0 0,0 1 0,0-1 0,0 1 0,0-1 0,0 1 0,0-1 0,4 0 0,-3 1 0,4-1 0,-5 1 0,4-1 0,-3 0 0,3 1 0,-4-1 0,4 1 0,-3-1 0,3 1 0,1-1 0,-4 0 0,3 1 0,0-5 0,-3 3 0,7-7 0,-7 8 0,8-8 0,-8 7 0,7-7 0,-7 8 0,8-8 0,-8 7 0,7-7 0,-7 8 0,8-8 0,-8 7 0,7-7 0,-7 3 0,3-4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0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24575,'0'9'0,"0"0"0,0 1 0,0-1 0,0 5 0,0-4 0,0 4 0,0-5 0,0 1 0,0-1 0,0 1 0,0-1 0,0 0 0,0 1 0,0-1 0,0 1 0,0-1 0,0 1 0,0-1 0,0 0 0,0 1 0,4-5 0,-3 3 0,8-6 0,-4 2 0,4-4 0,1 0 0,-1 0 0,1 0 0,-1 0 0,-4-4 0,4 2 0,-4-6 0,4 7 0,-4-7 0,4 7 0,-4-8 0,0 4 0,4 0 0,-8-4 0,7 8 0,-7-7 0,8 3 0,-8-5 0,7 5 0,-7-3 0,7 2 0,-7-3 0,4 0 0,-5-1 0,4 5 0,-3-3 0,3 2 0,-4-3 0,0 0 0,0-1 0,0 1 0,0-1 0,0 1 0,0-1 0,0 1 0,0 0 0,0-1 0,0 1 0,0 8 0,0 10 0,4 3 0,-3 5 0,3-7 0,-4-1 0,0 5 0,0-4 0,0 4 0,0-5 0,0 1 0,0-1 0,0 1 0,0-1 0,0 5 0,0-4 0,-4 4 0,3-5 0,-3 1 0,4-1 0,0 0 0,0 1 0,0-1 0,0 1 0,0-1 0,0 1 0,0-1 0,0 0 0,0 1 0,0-1 0,0 1 0,0-1 0,0 1 0,0-1 0,0 0 0,0 1 0,0-1 0,0 1 0,0-1 0,0 0 0,0 1 0,0-1 0,0 1 0,0-1 0,0 1 0,0-1 0,0 0 0,0 1 0,0-1 0,0 1 0,-4-1 0,3 1 0,-3-1 0,-1 0 0,4 1 0,-7-1 0,7 1 0,-7-1 0,7 0 0,-8-3 0,4 2 0,-5-3 0,1 1 0,4 2 0,-4-7 0,4 3 0,-4-4 0,4-4 0,-4-1 0,8-5 0,-7 1 0,7-1 0,-8 1 0,8 0 0,-3-1 0,4 1 0,0-1 0,-4 5 0,3-3 0,-3 3 0,4-5 0,0 1 0,0-1 0,0 1 0,0-1 0,0 1 0,4 4 0,-3-4 0,7 8 0,-2-7 0,3 7 0,5-7 0,-4 6 0,4-2 0,-5 0 0,0 3 0,1-7 0,-1 7 0,1-4 0,-1 5 0,-4-4 0,4 3 0,-8-3 0,3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19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24575,'1'-2'0,"-1"1"0,0 0 0,1 0 0,-1-1 0,1 1 0,-1 0 0,1 0 0,0 0 0,0 0 0,-1-1 0,1 1 0,0 0 0,0 1 0,0-1 0,0 0 0,0 0 0,0 0 0,0 0 0,0 1 0,0-1 0,3 0 0,28-12 0,-29 12 0,176-45-1107,-172 44 849,6-1-6568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1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24575,'5'-1'0,"-4"2"0,7 4 0,-7 3 0,7-2 0,-7 3 0,8 1 0,-8-1 0,3 0 0,0 1 0,-3-1 0,4 1 0,-5-1 0,4-4 0,-3 4 0,3-4 0,-4 4 0,0 1 0,0-1 0,4 1 0,-3-1 0,3 0 0,-4 1 0,0-1 0,0 1 0,0-1 0,0 1 0,0-1 0,-4 0 0,3 1 0,-3-1 0,0 1 0,3-1 0,-3 0 0,-1-3 0,4 2 0,-3-3 0,0 5 0,3-1 0,-8-4 0,8 4 0,-3-4 0,0 0 0,3 4 0,-3-4 0,0 0 0,3 3 0,-4-6 0,5 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1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24575,'5'4'0,"3"1"0,-7 5 0,8-1 0,-8 0 0,7 1 0,-2-1 0,-1 1 0,3-1 0,-7 1 0,8-1 0,-8 0 0,3 1 0,0-1 0,-3 1 0,3-1 0,0 0 0,-3 1 0,4-1 0,-5 1 0,0-1 0,4 1 0,-3-1 0,3 0 0,-4 5 0,0 1 0,0-1 0,0 0 0,0-5 0,0 1 0,0-1 0,0 1 0,0-1 0,0 0 0,0 1 0,0-1 0,0 1 0,-4-1 0,3 1 0,-3-1 0,-1-4 0,4 4 0,-3-4 0,0 0 0,3 3 0,-3-2 0,4-1 0,0-1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2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24575,'0'9'0,"4"-3"0,-3 2 0,3-3 0,-4 5 0,0-1 0,0 0 0,0 1 0,0-1 0,0 1 0,0-1 0,0 1 0,0-1 0,0 0 0,0 1 0,0-1 0,0 1 0,0-1 0,0 1 0,0-1 0,0 0 0,0 1 0,-4-5 0,3 3 0,-3-2 0,4 3 0,0 0 0,0 1 0,0-1 0,0 1 0,0-1 0,0 1 0,0-1 0,4-4 0,1-1 0,1 1 0,2-4 0,-3 3 0,5-4 0,-5-4 0,3 3 0,-3-8 0,5 4 0,-1-4 0,1 3 0,-5-2 0,3 7 0,-7-7 0,8 6 0,-8-6 0,7 3 0,-3-5 0,1 1 0,2 0 0,-7-1 0,7 5 0,-6-3 0,2 2 0,-4-3 0,4 4 0,-3-4 0,3 4 0,0-4 0,-3-1 0,4 1 0,-5-1 0,4 5 0,-3-3 0,3 3 0,-4-5 0,0 1 0,0-1 0,0 1 0,4 4 0,-3 5 0,3 5 0,1 4 0,-4 1 0,3-1 0,-4 1 0,0-1 0,0 0 0,0 1 0,0-1 0,0 1 0,0-1 0,0 1 0,0-1 0,0 0 0,0 1 0,0-1 0,0 1 0,0-1 0,0 0 0,0 1 0,0-1 0,0 1 0,0-1 0,-4 1 0,3-1 0,-4 0 0,5 1 0,0-1 0,0 1 0,0-1 0,0 1 0,0-1 0,0 0 0,0 1 0,0-1 0,0 1 0,0-1 0,0 0 0,0 1 0,0-1 0,0 1 0,0-1 0,0 1 0,0-1 0,0 0 0,0 1 0,0-1 0,0 1 0,0-1 0,0 1 0,0-1 0,0 0 0,0 1 0,0-1 0,-4-4 0,3 4 0,-3-4 0,4 4 0,-4-3 0,3 2 0,-3-3 0,4 5 0,-5-5 0,4 3 0,-3-2 0,0-1 0,3 3 0,-7-7 0,6 8 0,-6-8 0,7 7 0,-7-3 0,2 0 0,1 4 0,-3-8 0,7 7 0,-8-7 0,4 4 0,-4-5 0,4-5 0,-4 0 0,4-4 0,0-1 0,-4 5 0,8-3 0,-3 2 0,0-3 0,3 0 0,-3-1 0,4 1 0,0-1 0,0 1 0,0-1 0,0 1 0,0 0 0,0-1 0,0 1 0,4 4 0,-3-4 0,7 8 0,-3-7 0,5 7 0,-1-3 0,1-1 0,-1 4 0,1-3 0,-1 0 0,0 3 0,1-3 0,-1 4 0,-3-5 0,2 4 0,-3-3 0,0 0 0,4 3 0,-4-3 0,0 4 0,-1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1:56:3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24575,'4'-5'0,"-2"-3"0,6 3 0,-7-5 0,7 1 0,-7-1 0,8 5 0,-8-3 0,3 3 0,0-1 0,-3-2 0,8 3 0,-8-5 0,7 5 0,-7-3 0,7 2 0,-7-3 0,4 0 0,-1 3 0,-3-2 0,7 3 0,-7-5 0,8 5 0,-8-3 0,3 2 0,0 1 0,-3-3 0,8 3 0,-8-5 0,7 1 0,-7-1 0,3 1 0,0 4 0,-3-4 0,8 8 0,-4-3 0,0 8 0,4-3 0,-8 8 0,3-4 0,0 0 0,-3 4 0,7-4 0,-6 4 0,6 1 0,-7-1 0,3 0 0,0-3 0,-3 2 0,4-3 0,-1 1 0,-3 2 0,3-3 0,0 5 0,-3-1 0,3 0 0,1 1 0,-4-1 0,3 1 0,-4-1 0,4-4 0,-3 4 0,3-4 0,-4 4 0,4-3 0,-3 2 0,4-3 0,-1 0 0,-3 0 0,3-5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24575,'-7'0'0,"-2"0"0,1 0 0,-1 0 0,2 3 0,0-2 0,4 5 0,-3-6 0,2 3 0,0 0 0,-1-2 0,1 2 0,0 0 0,-2 1 0,3-1 0,-1 3 0,-2-5 0,2 5 0,-2-3 0,-1 4 0,0-3 0,4 2 0,-3-6 0,5 6 0,-5-5 0,5 5 0,-5-5 0,6 5 0,-3-3 0,3 4 0,0 0 0,0-1 0,0 1 0,0 0 0,3-4 0,-3 3 0,6-5 0,-5 5 0,5-5 0,-2 5 0,2-6 0,1 3 0,-3 0 0,2-2 0,-3 2 0,4-3 0,0 3 0,-1-2 0,1 2 0,0-3 0,-1 0 0,1 0 0,-1 0 0,1 0 0,-3-3 0,2-1 0,-6-3 0,6 1 0,-5-1 0,2 0 0,0 1 0,-2-1 0,2 0 0,0 4 0,-3-3 0,3 2 0,-3-3 0,0 1 0,0-1 0,0 0 0,0 1 0,0-1 0,-3 3 0,3-1 0,-3 4 0,3-2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1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24575,'17'0'0,"-5"-3"0,8 2 0,-7-2 0,1 3 0,-4-3 0,3 2 0,-6-1 0,3 2 0,-4 0 0,1 0 0,0 0 0,-4 0 0,0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24575,'0'13'0,"3"1"0,-2-1 0,2-3 0,-3 0 0,0 0 0,0-3 0,0 6 0,0-6 0,0 6 0,0-3 0,0 0 0,0 3 0,0-6 0,0 6 0,0-3 0,0 0 0,0 0 0,0-3 0,0 2 0,0-1 0,0 1 0,0-2 0,0 0 0,0-1 0,0 1 0,0 0 0,0-1 0,0 1 0,0-1 0,0 1 0,0 0 0,0-1 0,0 1 0,0 0 0,0-1 0,0 1 0,0 0 0,0-1 0,0 1 0,0 0 0,0-1 0,0-2 0,0-1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24575,'0'7'0,"0"0"0,0 2 0,0 2 0,0 2 0,0 0 0,0 1 0,0-1 0,3 0 0,-2-2 0,2 1 0,-3-4 0,0 11 0,0-10 0,0 8 0,0-7 0,0-3 0,0 6 0,0-6 0,0 6 0,0-6 0,0 3 0,0-4 0,0 1 0,0 0 0,0-1 0,0 1 0,0 0 0,0-1 0,0 1 0,0-1 0,0 1 0,0 0 0,0-1 0,3-2 0,1-1 0,2-3 0,1 0 0,-1 0 0,1 0 0,0 0 0,-1 0 0,1 0 0,0 0 0,-1 0 0,1 0 0,0 0 0,-1 0 0,1 0 0,0 0 0,-1 0 0,1 0 0,0 0 0,-1 0 0,1 0 0,0 0 0,-1 0 0,1 0 0,-3-3 0,1 2 0,-4-5 0,2 3 0,0-4 0,-2 0 0,2 1 0,-3-1 0,0 1 0,0-1 0,0 0 0,0 1 0,0-1 0,0 0 0,0-2 0,0 1 0,0-1 0,0 2 0,0 0 0,0 1 0,0-1 0,0 0 0,0 1 0,0-1 0,0 0 0,0 1 0,0-1 0,0 1 0,0-1 0,0 0 0,0 1 0,0-1 0,0 3 0,0 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5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24575,'7'0'0,"0"0"0,-1 0 0,1 0 0,0 0 0,-1 0 0,1 0 0,0 0 0,-4 0 0,0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24575,'10'0'0,"3"0"0,-6 0 0,3 0 0,-4 0 0,4 0 0,-3 0 0,3 0 0,-3 0 0,-1 0 0,1 0 0,-1 0 0,-2-3 0,2 2 0,-2-2 0,2 3 0,1 0 0,0 0 0,-1 0 0,-2 0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3 0,0 2 0,0 2 0,0 1 0,2 0 0,1 1 0,2-3 0,1 0 0,-2-1 0,-1 1 0,-1 1 0,-1 0 0,0 1 0,1-3 0,1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24575,'0'14'0,"0"6"0,0-5 0,0 5 0,0 1 0,0-6 0,0 5 0,0-6 0,0-1 0,-3 0 0,3-2 0,-3-2 0,3-2 0,0 0 0,0-1 0,0 1 0,0 0 0,3-4 0,3 0 0,2-3 0,1-3 0,1 2 0,-3-1 0,3 2 0,-3 0 0,-1 0 0,1 0 0,-1-3 0,1 2 0,0-2 0,-1 3 0,1 0 0,0 0 0,-1 0 0,1 0 0,0 0 0,-4-3 0,3 2 0,-5-2 0,2 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1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24575,'7'0'0,"-1"0"0,4 0 0,-3 0 0,6 0 0,-6 0 0,3 0 0,-4-2 0,1 1 0,0-2 0,-1 0 0,1 2 0,0-2 0,-1 3 0,1 0 0,0 0 0,-4 0 0,0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0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24575,'0'7'0,"3"2"0,-2 2 0,2 9 0,-3-5 0,0 6 0,0-8 0,0 0 0,0 8 0,0-6 0,0 5 0,0-7 0,0 1 0,0-1 0,0-3 0,0 3 0,0-6 0,0 6 0,0-6 0,0 3 0,0-3 0,0-1 0,0 1 0,0 0 0,0-1 0,0 1 0,0-3 0,0-2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24575,'0'7'0,"0"0"0,0 2 0,0-1 0,0 1 0,0-2 0,0 3 0,0-3 0,0 6 0,0-3 0,0 3 0,0 8 0,0-6 0,0 5 0,0-7 0,0 8 0,0 1 0,0 0 0,0 6 0,0-13 0,0 5 0,0 1 0,0-6 0,0 5 0,0-6 0,0-1 0,0 0 0,0 0 0,0 1 0,0-4 0,0 3 0,0-6 0,0 3 0,0-4 0,0 1 0,0 0 0,0-1 0,0 1 0,0 0 0,0-1 0,0 1 0,0 0 0,0-1 0,0 1 0,0-1 0,0 1 0,0 0 0,0-1 0,0 1 0,0 0 0,0-1 0,0 1 0,0 0 0,-3-1 0,2-2 0,-2-1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24575,'0'7'0,"0"0"0,0-1 0,0 1 0,0 0 0,-3-1 0,2 1 0,-2 0 0,3-1 0,0 4 0,-3-3 0,2 3 0,-1-3 0,2-1 0,-3 4 0,2-3 0,-2 3 0,3-4 0,-3 1 0,2 0 0,-2-1 0,3 1 0,0 0 0,0-1 0,0 1 0,3-3 0,1-1 0,3-3 0,-4-3 0,3 2 0,-2-5 0,2 5 0,-2-5 0,2 6 0,-2-6 0,2 5 0,-2-5 0,2 5 0,-5-5 0,5 6 0,-3-6 0,4 2 0,-3-3 0,2 4 0,-6-3 0,6 5 0,-5-5 0,5 5 0,-5-4 0,2 1 0,0 0 0,-3-2 0,3 3 0,0-1 0,-2-2 0,2 2 0,-3-2 0,0-1 0,0 0 0,0 1 0,0-1 0,0 0 0,0 1 0,-3 2 0,2-2 0,-5 5 0,6-5 0,-6 6 0,2-3 0,-3 3 0,1-3 0,-1 2 0,0-2 0,1 3 0,-1 0 0,0 0 0,1 0 0,-1 0 0,0 3 0,1-2 0,-1 2 0,3 0 0,2-3 0,2 3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4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24575,'0'9'0,"0"2"0,0 9 0,0 2 0,0 8 0,0-1 0,0 0 0,0 1 0,0-1 0,0 0 0,0-7 0,0-1 0,0-1 0,0-5 0,0 6 0,0-8 0,0 0 0,0 1 0,0-4 0,0 0 0,0-4 0,0 1 0,0 0 0,0-1 0,0 1 0,0 0 0,0-1 0,0 1 0,0 0 0,0-1 0,0-2 0,0-1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24575,'3'-7'0,"0"0"0,7 1 0,-3-1 0,6 0 0,-3 1 0,0-1 0,3 3 0,-6-1 0,3 4 0,0-5 0,-3 2 0,3 1 0,-4 0 0,1 0 0,0 2 0,-1-2 0,-2 0 0,-1 2 0,-3-2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6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24575,'6'-3'0,"4"3"0,0-6 0,0 5 0,3-5 0,-6 2 0,6 1 0,-3-3 0,1 5 0,-2-2 0,1 0 0,-3 2 0,3-2 0,-6 0 0,1 3 0,-1-3 0,3 3 0,-3-3 0,1 2 0,-1-2 0,3 3 0,-4-3 0,0 2 0,-3-2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24575,'0'10'0,"0"0"0,0 0 0,0 3 0,0-6 0,0 6 0,0-6 0,0 6 0,0-6 0,0 6 0,0-6 0,0 3 0,0-4 0,0 1 0,0 3 0,0-3 0,0 3 0,0-4 0,0 1 0,0 0 0,0-1 0,0 1 0,0 0 0,3-4 0,0 0 0,7-3 0,0-3 0,1 3 0,1-3 0,-1 3 0,2-3 0,0 2 0,1-2 0,-4 0 0,-1 2 0,-2-5 0,0 6 0,-1-3 0,1 0 0,0 2 0,-1-2 0,1 3 0,-3-3 0,2 2 0,-3-2 0,4 3 0,0 0 0,-1 0 0,1 0 0,-3-3 0,2 3 0,-3-3 0,4 3 0,0 0 0,-4 0 0,0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2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24575,'-7'0'0,"3"0"0,1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24575,'2'0'0,"1"3"0,-1 4 0,1 6 0,0 3 0,1 3 0,0 1 0,-2-1 0,0-2 0,-1-3-8191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5:52:3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24575,'6'0'0,"-2"-3"0,2 2 0,-2-2 0,5 0 0,-1 3 0,1-3 0,-2 0 0,2 2 0,-1-2 0,1 0 0,1 2 0,-3-2 0,6 1 0,-6 1 0,6-2 0,-6 3 0,6-3 0,-6 2 0,3-2 0,-3 3 0,-1 0 0,1 0 0,0 0 0,-4-3 0,3 2 0,-2-1 0,2 2 0,1-3 0,0 2 0,-1-2 0,1 3 0,0-3 0,-1 2 0,1-2 0,0 0 0,-1 3 0,1-3 0,0 3 0,-1 0 0,1 0 0,0 0 0,-1 0 0,1 0 0,0 0 0,-1 0 0,1 0 0,-1 0 0,1 0 0,0 0 0,-1 0 0,4 0 0,-3 0 0,6 0 0,-6 0 0,6 0 0,-6 0 0,6 0 0,-9 3 0,5-3 0,-5 3 0,3-3 0,-1 0 0,1 0 0,-1 3 0,1-2 0,0 2 0,-1 0 0,1-2 0,0 2 0,-4-1 0,3-1 0,-2 2 0,0 0 0,2-2 0,-3 2 0,1-3 0,-1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6:4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24575,'-10'199'0,"7"-119"0,4-53 0,-2-1 0,-7 41 0,3-29-1365,5-27-5461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6:45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24575,'67'-1'0,"72"3"0,-131-1 85,0 0-1,0 1 0,16 6 0,18 4-1786,-31-11-5124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9:3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0 504 24575,'0'-8'0,"7"-4"0,-1 0 0,5-1 0,-3-2 0,2-6 0,-1 6 0,0-5 0,-1 8 0,1 3 0,2-6 0,-2 2 0,3 1 0,-4 0 0,4 0 0,-3 0 0,6-4 0,-10 3 0,10 2 0,-10 2 0,7 5 0,-4-3 0,0 2 0,0 1 0,0 0 0,0 1 0,0-2 0,0 1 0,0-4 0,0 8 0,0-4 0,4 4 0,-3 0 0,3 0 0,-4 0 0,3 0 0,2 4 0,0 0 0,2 1 0,-3 2 0,1-3 0,2 1 0,-6-2 0,3-3 0,-4 4 0,4 0 0,0 4 0,1 1 0,2-5 0,-6 0 0,3-4 0,-4 0 0,3 0 0,-2 0 0,6 0 0,-2 0 0,0 0 0,2 0 0,-3 0 0,1 0 0,-1 0 0,-4 0 0,3-8 0,2 3 0,0-7 0,2 4 0,-3-3 0,1 2 0,-1-3 0,-4 4 0,0 0 0,0 0 0,0-4 0,0 3 0,-4-3 0,4 4 0,-4 0 0,4 0 0,0 0 0,-3 0 0,2 0 0,-6 0 0,10-4 0,-10 3 0,10-2 0,-10 3 0,6-1 0,-6-2 0,6 2 0,-6 1 0,3 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9:3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24575,'-1'4'0,"2"0"0,11-4 0,0 3 0,1-2 0,11 3 0,-13-4 0,13 3 0,-15-2 0,2 3 0,1 0 0,0-4 0,1 4 0,2 3 0,-2-5 0,-1 5 0,0-7 0,-4 0 0,0 4 0,0 0 0,0 4 0,-3 0 0,-2 4 0,-3 9 0,0-6 0,0 9 0,0-3 0,0-3 0,0 7 0,0-12 0,0-2 0,0-2 0,0 2 0,0-2 0,0 3 0,0-8 0,0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9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24575,'11'-4'0,"-2"0"0,3 4 0,-4-4 0,4 4 0,-3-4 0,2 0 0,-3 3 0,13-2 0,-7-4 0,11 5 0,-12-9 0,-1 10 0,-4-2 0,3-1 0,-2 3 0,3-2 0,-4-1 0,-4 3 0,0-3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9:5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24575,'8'0'0,"0"0"0,4 0 0,-3 0 0,2-4 0,-3 4 0,4-4 0,-3 0 0,3 3 0,-4-6 0,3 3 0,2-8 0,0 7 0,2-2 0,-6 7 0,2 0 0,-2 0 0,2 0 0,-2-4 0,-1 3 0,-4-2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19:55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24575,'-8'4'0,"4"0"0,-4 5 0,4-1 0,-4 0 0,3 0 0,2 0 0,3 0 0,-4 0 0,3 4 0,-6-3 0,6 2 0,-2-3 0,-5 4 0,3 1 0,-3-1 0,4 3 0,1-6 0,2 3 0,-3 8 0,4-9 0,0 10 0,-3-13 0,2 4 0,-3-4 0,4 4 0,0-4 0,0 4 0,0-3 0,0 3 0,0-4 0,0 3 0,4-2 0,4 7 0,1-11 0,3 2 0,-1-7 0,-2 0 0,3 0 0,-4 0 0,4 0 0,0-7 0,1 2 0,-2-7 0,-3 4 0,1 0 0,-1 0 0,0-4 0,1-9 0,-4 6 0,8-9 0,-11 12 0,5-1 0,-7 1 0,0 1 0,3-2 0,-2-12 0,3 11 0,-4-7 0,0 13 0,0-3 0,0 2 0,0-3 0,0 4 0,0-4 0,0 3 0,-4-6 0,0 10 0,-4-3 0,-4 8 0,3 0 0,-3 0 0,4 0 0,-3 0 0,2 0 0,-3 0 0,4 0 0,-4 0 0,3 0 0,-6 4 0,10-3 0,-2 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0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24575,'4'-1'0,"7"6"0,-9 4 0,9 3 0,-11-4 0,8 0 0,-4 3 0,1-2 0,5 7 0,9 22 0,-8-18 0,10 21 0,-13-28 0,1-1 0,4 12 0,-5-13 0,6 13 0,-5-15 0,2 3 0,-6-1 0,2-2 0,-6 3 0,3-4 0,-1 0 0,2-3 0,3-5 0,0-5 0,0-3 0,-4-3 0,7-2 0,-4-12 0,5 7 0,-6-3 0,2 5 0,-7 4 0,9-4 0,-8 3 0,9 1 0,-10 4 0,6-3 0,-6 2 0,2-3 0,1 4 0,1 11 0,3-2 0,1 23 0,-4-12 0,4 8 0,-8-8 0,3-4 0,-4 4 0,3-4 0,3 13 0,3-10 0,1 9 0,-2-8 0,0 0 0,-4 1 0,3-2 0,2 1 0,0-3 0,6 3 0,-6-8 0,2 0 0,-3-4 0,4 0 0,-3 0 0,3 0 0,-4-4 0,0 0 0,-4-4 0,7-4 0,-4-9 0,2 6 0,1-17 0,-8 20 0,3-20 0,-2 21 0,-2-10 0,3 13 0,-4-3 0,0 2 0,7-7 0,-5 4 0,5-1 0,-7 2 0,0 3 0,0-4 0,0 3 0,0-3 0,0 4 0,0-3 0,0 2 0,0-3 0,0 7 0,0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0:1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24575,'8'8'0,"-4"-4"0,0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3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24575,'0'-1'0,"0"1"0,0-1 0,-1 1 0,1-1 0,0 0 0,0 1 0,0-1 0,0 1 0,-1-1 0,1 0 0,0 1 0,0-1 0,0 0 0,0 1 0,1-1 0,-1 1 0,0-1 0,0 0 0,0 1 0,0-1 0,1 1 0,-1-1 0,0 0 0,0 1 0,1-1 0,-1 1 0,1-1 0,-1 1 0,0-1 0,1 1 0,-1 0 0,1-1 0,0 0 0,21-18 0,-17 15 0,2-2 0,1 1 0,0 0 0,-1 1 0,2-1 0,-1 2 0,0-1 0,1 1 0,-1 0 0,1 1 0,0 0 0,11-1 0,15 0 0,55 2 0,-56 2 0,-21-1-1365,-2 0-5461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0:1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24575,'8'-1'0,"0"-1"0,-4 5 0,0-3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0:1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24575,'16'-4'0,"-3"0"0,29 4 0,-15 0 0,18 0 0,-12 0 0,-14 0 0,32 0 0,-28 0 0,45 0 0,-1 0 0,-5 0 0,9 0 0,-18 0 0,5 0 0,-13 0 0,6 0 0,-28 0 0,4 0 0,6 0 0,-14 0 0,5 0 0,-11 0 0,11 0 0,-9 0 0,18 0 0,-18 0 0,17 0 0,-17 0 0,6 0 0,3 0 0,17 0 0,-9 0 0,6 0 0,4 0 0,-26 0 0,34 0 0,-39 0 0,21 0 0,-17 0 0,6 0 0,3 0 0,-13 0 0,40 0 0,-36 0 0,39 0 0,-38 0 0,38 9 0,-22-7 0,12 6 0,-10-8 0,-16 0 0,3 0 0,21 0 0,-27 0 0,36 0 0,-10 0 0,-14 0 0,15 0 0,-3 0 0,-8 0 0,14 0 0,-12 0 0,-14 0 0,32 0 0,-29 0 0,47 0 0,-38 0 0,14 0 0,6 0 0,-19 0 0,39 0 0,-14 0 0,36 10 0,-13-7 0,13 16 0,-35-17 0,13 6 0,4-8 0,5 0 0,13 0 0,-36 0 0,-12 0 0,-20 0 0,0 0 0,-7 0 0,3 0 0,21 0 0,-27 0 0,35 0 0,-35 0 0,19 0 0,-16 0 0,33 0 0,-2 0 0,0 0 0,20 0 0,-20 0 0,26 0 0,-17 0 0,-5 0 0,-30 0 0,10 0 0,-22 0 0,6 0 0,-14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3:0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24575,'16'4'0,"-7"0"0,1 4 0,-9 0 0,7 4 0,-8 1 0,11 3 0,-9 0 0,5-4 0,-3 4 0,-3-4 0,6 4 0,-6 0 0,2 1 0,-3-5 0,0 3 0,0-6 0,0 3 0,4-4 0,-3 4 0,2 0 0,-3 13 0,4-10 0,0 5 0,1-12 0,-1 4 0,-4-3 0,0 3 0,0-4 0,0 3 0,0-2 0,0 3 0,0-4 0,0 4 0,0-3 0,0 2 0,0-3 0,3 1 0,-2-1 0,3 0 0,-4 0 0,0 0 0,0 3 0,0-2 0,0 3 0,0-7 0,0-2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3:20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1105 24575,'-12'0'0,"0"0"0,4 0 0,0 0 0,0 0 0,0 0 0,0 0 0,0 0 0,-4 0 0,3 0 0,-6 0 0,-6-6 0,6 5 0,-5-8 0,-1 8 0,10-6 0,-9 6 0,8-6 0,3 6 0,-6-6 0,6 2 0,-6-3 0,6 0 0,-3 4 0,0-3 0,0-1 0,-4-5 0,3 0 0,-2-2 0,6 6 0,1-2 0,1-1 0,2-1 0,-3 1 0,0-4 0,0 4 0,3-1 0,-2-2 0,1-6 0,-2 3 0,-2-7 0,5 12 0,-2-2 0,6 6 0,-6-6 0,-10-24 0,5 20 0,-5-23 0,9 30 0,7-1 0,-2-11 0,3 13 0,0-22 0,-4 19 0,3-20 0,-2 16 0,3-3 0,0-3 0,0 1 0,0-4 0,0 2 0,0 0 0,0 10 0,0-17 0,3 21 0,9-22 0,-2 22 0,12-22 0,-9 19 0,3-8 0,-4 11 0,17-19 0,-12 13 0,17-17 0,-18 18 0,9 2 0,-6 2 0,14 0 0,-15 7 0,16-11 0,-16 14 0,33-9 0,-28 11 0,28 0 0,-6 0 0,-14 0 0,20 0 0,-24 0 0,0 0 0,-6 0 0,-9 0 0,8 0 0,-5 4 0,6 0 0,-9 4 0,0 0 0,-4 4 0,8 1 0,0 11 0,-3-9 0,2 5 0,-7-11 0,2 11 0,-2-9 0,2 9 0,-5-12 0,2 0 0,-6 13 0,8 2 0,-8 4 0,11-2 0,-10-13 0,5 12 0,-7-13 0,0 10 0,0-1 0,0-5 0,0 10 0,0-13 0,0 0 0,0-4 0,0 4 0,-3 0 0,2 1 0,-3 2 0,4-6 0,-3 6 0,-2-2 0,1-1 0,0 0 0,4-4 0,-5 12 0,-4-5 0,2 10 0,-3-9 0,5-3 0,1 10 0,-7-8 0,4 19 0,-5-20 0,5 7 0,-1-1 0,6-9 0,-7 13 0,5-15 0,-4 3 0,3-4 0,2 0 0,-1 3 0,3-2 0,-6 3 0,6-4 0,-10 4 0,10 0 0,-10 1 0,10 2 0,-6-6 0,6 3 0,-6-4 0,6 4 0,-3-7 0,4 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3:24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630 882 24575,'1'-8'0,"-2"3"0,-20 1 0,10 4 0,-13 0 0,3-5 0,7 0 0,-7-1 0,1 3 0,9-1 0,-10 3 0,13-6 0,-3 6 0,2-6 0,-3 6 0,0-3 0,3 1 0,-2-2 0,3 1 0,-74-32 0,52 21 0,-55-23 0,72 26 0,-2 1 0,6 2 0,-3-3 0,4 7 0,-4-2 0,0-1 0,-1-1 0,2-2 0,6-1 0,2 3 0,3-3 0,-8 1 0,7 2 0,-7-3 0,3-8 0,4 5 0,-4-6 0,-1-3 0,5 9 0,-4-18 0,5 14 0,-6-14 0,5 6 0,-4 0 0,5-6 0,-11 6 0,9 3 0,-9-8 0,11 21 0,0-10 0,0 13 0,0-4 0,0 4 0,0-4 0,0 4 0,5-13 0,-3 10 0,7-9 0,-5 8 0,0 3 0,4-6 0,-4 6 0,4-3 0,0 4 0,0 0 0,0 4 0,1 0 0,-1 1 0,0 2 0,3-3 0,-2 4 0,3 0 0,-4 0 0,0 0 0,0 0 0,4 0 0,9 0 0,-6 0 0,5 0 0,-12 0 0,4 0 0,0 7 0,1-1 0,-1 5 0,17 19 0,-15-17 0,15 17 0,-24-18 0,2-3 0,-3 2 0,5-3 0,-1 1 0,0 2 0,0 2 0,0-1 0,0 0 0,0-4 0,0 4 0,0-3 0,4 6 0,-3-6 0,2 3 0,-6-1 0,2 2 0,-2-1 0,4 12 0,0-13 0,-3 10 0,-2-10 0,-1 2 0,-2-1 0,10 4 0,-9-7 0,8 6 0,-5-6 0,-1 3 0,0-4 0,-4 0 0,4 0 0,-4 4 0,11 0 0,-9 1 0,9-2 0,-10 1 0,6-3 0,-6 3 0,2-1 0,1-2 0,-3 3 0,2-4 0,-3 4 0,8 0 0,-7 1 0,7 2 0,-8-6 0,3 3 0,-2-4 0,3 3 0,-8 2 0,3 0 0,-2 2 0,-1-3 0,3 1 0,-8 11 0,8-13 0,-8 9 0,-2 1 0,4-10 0,-7 9 0,10-8 0,-1-7 0,2 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0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24575,'8'-4'0,"0"4"0,0 4 0,-3 4 0,-2 0 0,1 0 0,-3 0 0,3 0 0,-1 4 0,-2 9 0,10-2 0,-6 2 0,7-6 0,-8-6 0,4 3 0,0-1 0,1 2 0,2-1 0,-3 4 0,0-7 0,0 2 0,1-6 0,-1 2 0,3-6 0,-2 6 0,3-6 0,8 13 0,-5-11 0,6 7 0,3-10 0,-9 0 0,10 0 0,-13 0 0,3 0 0,7-5 0,-8 0 0,7-5 0,8-19 0,-15 15 0,17-28 0,-26 31 0,4-9 0,0-18 0,4 19 0,-3-24 0,-3 31 0,-3 0 0,-3 1 0,2 2 0,-3-3 0,0 4 0,0-4 0,0 26 0,0-13 0,0 36 0,0-26 0,0 13 0,0-3 0,4-6 0,-3 8 0,2-10 0,-3 0 0,0 11 0,0-10 0,8 11 0,-7-12 0,6 2 0,-7-6 0,0 15 0,4-13 0,-3 9 0,3-8 0,-4 0 0,0 1 0,0 2 0,3-2 0,-2-1 0,3 4 0,-4-7 0,0 2 0,0 1 0,0 0 0,0 1 0,0-1 0,0 8 0,0-9 0,0 9 0,0-8 0,0-3 0,0 3 0,0-4 0,0 3 0,0-2 0,0 3 0,0-4 0,0 4 0,0-3 0,0 2 0,0-2 0,-6 11 0,1-9 0,-4 9 0,-3-12 0,3-3 0,-3-2 0,4-3 0,0 0 0,-3 0 0,2 0 0,-3 0 0,4 0 0,-4 0 0,3 0 0,-2 0 0,2 0 0,-2 0 0,2 0 0,-6 0 0,6-3 0,-3 2 0,4-3 0,0 1 0,0-5 0,0-1 0,-4-7 0,7 4 0,-6-1 0,10-2 0,-3 6 0,4-3 0,0 4 0,0-3 0,0 2 0,0-3 0,0 4 0,0-4 0,4 3 0,0-2 0,5 3 0,11-2 0,-9 5 0,9 0 0,-8 5 0,-3 0 0,3 0 0,-4 0 0,3 0 0,-2 0 0,3 0 0,-4 0 0,12-6 0,-9 2 0,10-3 0,-13 4 0,0 3 0,0 0 0,0 0 0,0-4 0,0 0 0,-3-1 0,-2 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0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24575,'9'0'0,"11"0"0,-9 0 0,13 0 0,-12 0 0,5 0 0,-5 0 0,3-4 0,-6 3 0,3-3 0,-4 4 0,4 0 0,-3 0 0,2 0 0,-2 0 0,-1 0 0,0 0 0,0 0 0,0-3 0,-4 2 0,0-3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11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24575,'8'5'0,"4"-2"0,-3-3 0,15 0 0,-13 0 0,22 0 0,-22 0 0,9 0 0,0 0 0,-9 0 0,10 0 0,-13 0 0,3 0 0,-2 0 0,3 0 0,-4 0 0,4 0 0,-3 0 0,2 0 0,-2 0 0,2-3 0,-2 2 0,3-3 0,-4 4 0,4 0 0,-3 0 0,2 0 0,-6 0 0,-2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1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24575,'4'-8'0,"0"-1"0,4 1 0,0 0 0,0 0 0,4 4 0,-3 0 0,3 4 0,-4 0 0,4 0 0,-4 0 0,4 0 0,-4 4 0,0 0 0,0 1 0,0 2 0,1-3 0,-5 4 0,3 1 0,-6-1 0,3 0 0,-1 0 0,-2 0 0,3 0 0,-4 0 0,0 0 0,0 4 0,0 0 0,0 1 0,0 2 0,0-6 0,0 3 0,0-4 0,0 3 0,-4-2 0,-4 7 0,-1-7 0,-3 6 0,4-2 0,0-1 0,0-4 0,-3-1 0,2-2 0,-3 3 0,4 0 0,-4 0 0,3 4 0,-2-7 0,-1 6 0,3-7 0,4 1 0,6-2 0,11-3 0,9 0 0,-2 0 0,14-10 0,-15 4 0,7-6 0,-12 9 0,-2 3 0,-3 0 0,4 0 0,-3 0 0,3 0 0,-4 0 0,12 0 0,-9 0 0,9 0 0,-8-4 0,-3 3 0,3-2 0,-8 3 0,0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1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40 149 24575,'-5'-8'0,"2"-4"0,3 3 0,0-3 0,0 4 0,5-12 0,0 9 0,4-9 0,3 12 0,1-4 0,3 6 0,-4-4 0,4 5 0,-4 1 0,1 0 0,-2 4 0,-2 4 0,-5 0 0,0 4 0,-4 0 0,0 4 0,0-3 0,0 3 0,-4-1 0,0-2 0,-5 7 0,5-7 0,-3 6 0,2-3 0,1 1 0,-10 11 0,7-9 0,-9 18 0,7-18 0,-1 9 0,2-15 0,0 2 0,4-3 0,-3 0 0,0 13 0,-1-10 0,-2 9 0,0 0 0,2-8 0,2 4 0,2-12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24575,'0'6'0,"1"0"0,0 1 0,1-1 0,4 12 0,1 4 0,-3 1 0,-2 0 0,1 41 0,-2-38 0,6 46 0,-3-34 0,-1-1 0,-4 73 0,0-39 0,1-31-1365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2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24575,'-5'0'0,"-5"4"0,4 5 0,-5 6 0,6-6 0,-4 15 0,8-13 0,-11 13 0,10-15 0,-5 3 0,3-4 0,-1 4 0,1-3 0,0 2 0,4-3 0,-3 0 0,2 4 0,-3-3 0,4 3 0,0-4 0,0 3 0,0-2 0,0 3 0,0-4 0,0 4 0,0-3 0,0 2 0,0-2 0,0 2 0,4-2 0,4 6 0,1-6 0,3 7 0,-4-7 0,3 2 0,-2-3 0,7 4 0,-7 1 0,24 24 0,-23-22 0,15 13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2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24575,'0'16'0,"0"0"0,0-3 0,0 11 0,0-10 0,0 11 0,0 0 0,-4-7 0,3 7 0,-2-12 0,3 10 0,0-8 0,0 10 0,-7-9 0,5-3 0,-5 11 0,7-13 0,0 9 0,-4-8 0,3-3 0,-6 2 0,6-6 0,-3-2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2:2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24575,'8'-5'0,"3"2"0,-2-1 0,3 3 0,-4-3 0,4 4 0,0-3 0,1 2 0,2-10 0,-6 9 0,3-5 0,8 2 0,-9 4 0,10-5 0,-1 1 0,-9 4 0,13-8 0,-3 8 0,-6-3 0,9-3 0,-15 5 0,2-5 0,-3 7 0,1 0 0,2 0 0,-2 0 0,3 0 0,-1-3 0,-2 2 0,3-3 0,-7 4 0,-2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3:3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6250 2742 24575,'-5'1'0,"-2"-2"0,3-11 0,-5 3 0,1-2 0,4 3 0,-3-4 0,2 3 0,-16-33 0,10 27 0,-11-27 0,14 30 0,-3-4 0,2 0 0,-3-1 0,4 1 0,-4 0 0,3 3 0,-9-10 0,-4 4 0,0-6 0,-21-13 0,23 18 0,-32-32 0,-3-3 0,4 15 0,-10-13 0,34 38 0,-6-8 0,18 13 0,-9-8 0,12 13 0,-1-7 0,-28 0 0,22-1 0,-24-1 0,-17-15 0,33 17 0,-42-20 0,-11-8 0,31 10 0,5 6 0,0 0 0,-10-6 0,14 10 0,-13-3 0,18 11 0,8-2 0,-25-1 0,33 2 0,-31-1 0,17-16 0,-4 13 0,-44-40 0,37 33 0,-3-6 0,-2-4-643,-18-15 643,23 16 0,-4-3 0,-15-9 0,1 2 0,-14-10 0,6 2 0,5 4 0,28 18 0,-19-11 0,1 1 0,20 14 0,-46-34 0,34 18 0,-25-22 0,29 23 0,-25-17 0,30 18 0,-9-3 0,-23-16 0,36 33 0,-15-12 643,7-3-643,11 18 0,-9-17 0,8 17 0,21 13 0,-13-10 0,15 10 0,-6-3 0,-7-3 0,4 2 0,-15-5 0,14 3 0,-14-3 0,15 5 0,-16-9 0,16 12 0,-16-7 0,16 9 0,-33-7 0,32 6 0,-31-6 0,38 10 0,-27-5 0,14 8 0,-36-3 0,21 5 0,-48-10 0,25 7 0,-30-24 0,36 23 0,4-13 0,-1 17 0,26 0 0,-13 0 0,28 0 0,-3 0 0,4 0 0,-12 0 0,13 0 0,-22 0 0,18 0 0,-18 0 0,18 0 0,-9 0 0,3 0 0,3 0 0,-14 0 0,5 0 0,2 0 0,3 0 0,-19-8 0,13 6 0,-25-6 0,0 8 0,-5 0 0,-17 0 0,17 0 0,5 0 0,26 0 0,-49-11 0,-32-6 0,18 2 0,12 5-210,-12-4 0,-16-3 0,37 9 210,56 9 0,2 2 0,-1-3 0,3 0 0,-3 0 0,-8 0 0,9 0 630,-9 0-630,12 4 0,-13 2 0,10 2 0,-9-1 0,12 0 0,-4 1 0,3 1 0,-3 2 0,1-6 0,2-1 0,-6-1 0,6 2 0,-3 3 0,4-4 0,-4 3 0,3-6 0,-15 8 0,13-8 0,-13 12 0,12-11 0,-1 8 0,-2-9 0,6 6 0,-6-2 0,2-1 0,-3 4 0,3 0 0,2 1 0,3-1 0,-4-1 0,3-3 0,-3 5 0,4-1 0,-3 0 0,2 0 0,-7 3 0,7-2 0,-2 3 0,3-4 0,0 0 0,-4 4 0,3-3 0,-3 2 0,4 1 0,0-3 0,0 3 0,4-8 0,0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3:3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24575,'4'12'0,"0"-3"0,-4 6 0,0 6 0,0-3 0,0 7 0,0 0 0,0 2 0,0 0 0,0-2 0,0-9 0,0 9 0,0-11 0,0 10 0,0-11 0,0 3 0,0-3 0,0 10 0,0-11 0,0 8 0,0-12 0,0 0 0,0 0 0,4 4 0,-3 0 0,2 1 0,1-1 0,4-4 0,1-4 0,2 3 0,1 1 0,-3-2 0,6 5 0,7-5 0,4 4 0,10-3 0,-9 5 0,-2-7 0,-13 3 0,12-4 0,-13-4 0,10 0 0,-10 4 0,-2-4 0,3 4 0,-4-4 0,0 0 0,-3 0 0,-2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4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24575,'8'4'0,"0"0"0,0-4 0,1 3 0,-1-2 0,0 3 0,0-4 0,0 3 0,3 2 0,-2-1 0,3 0 0,-4-4 0,4 0 0,-3 0 0,2 0 0,10 0 0,-10 0 0,9 0 0,-12 0 0,4 0 0,1 0 0,-1 0 0,3 0 0,-6 0 0,3 0 0,-4 0 0,4 0 0,-3 0 0,2 0 0,-3 0 0,4 0 0,-3 0 0,3 0 0,-4 0 0,3 0 0,-2 0 0,3 0 0,-7 0 0,-2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5:5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0 24575,'-8'5'0,"0"2"0,0-6 0,0 6 0,-4 1 0,3-3 0,-3 6 0,4-6 0,-3 3 0,-2 3 0,0-2 0,2 3 0,3-4 0,-4 4 0,3-3 0,-3 2 0,1 1 0,5-3 0,-4 6 0,5-2 0,1-1 0,-4 4 0,0-4 0,-1 4 0,-4 9 0,8-10 0,0 9 0,0-3 0,3-6 0,-14 17 0,14-17 0,-14 18 0,15-18 0,-5 5 0,1 1 0,4-10 0,-8 13 0,8-12 0,-3 4 0,1 1 0,-3 7 0,-4 3 0,3-3 0,2 0 0,-4 14 0,7-18 0,-6 30 0,8-35 0,0 9 0,0-8 0,0 9 0,-4-6 0,3 2 0,-2 3 0,3-10 0,0 20 0,0-19 0,0 5 0,-11 0 0,9-9 0,-9 10 0,11-10 0,0-2 0,0 3 0,0-8 0,0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5:5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24575,'13'-8'0,"-1"0"0,-4 0 0,0 0 0,0 0 0,0 0 0,4-4 0,-3 3 0,6-2 0,-6 2 0,2 1 0,-3 0 0,1 0 0,-1 4 0,0 0 0,3 1 0,-2 2 0,3-3 0,0 11 0,-3-1 0,2 5 0,-3-3 0,-3 0 0,2 1 0,-2-1 0,-1 0 0,3 3 0,-6-2 0,6 7 0,-2-7 0,-1 6 0,3-6 0,-6 2 0,7-2 0,-8-1 0,4 0 0,0 0 0,-4 0 0,4 3 0,0-2 0,0 3 0,4-4 0,-3 4 0,2-3 0,-6-1 0,2-5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0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85 24575,'-13'-8'0,"1"3"0,1-2 0,2 3 0,-3-4 0,0 3 0,0-2 0,-13 1 0,10 1 0,-5 0 0,0 5 0,8 0 0,-20-11 0,21 8 0,-13-7 0,11 10 0,1 0 0,0 0 0,4 0 0,-4 0 0,3 0 0,-2 0 0,3 3 0,3 2 0,2 7 0,3-3 0,0 2 0,0 10 0,0-10 0,0 9 0,0-12 0,0 4 0,3 0 0,2 1 0,6-1 0,-2-8 0,7 0 0,-4-4 0,4 7 0,9-5 0,-7 5 0,4-7 0,-11 0 0,-3 0 0,4 0 0,-3 0 0,3 0 0,-4 3 0,3-2 0,-2 6 0,3-2 0,-4 7 0,-3-3 0,-2 2 0,-3 1 0,4-3 0,-3 6 0,2-2 0,-3-1 0,0 0 0,0-4 0,0 4 0,0-3 0,-3 2 0,-2-6 0,-3 2 0,0-6 0,0 2 0,-4-3 0,3 0 0,-2 4 0,3-3 0,-4 2 0,3-3 0,-3 0 0,4 0 0,-3 0 0,2 0 0,-3 0 0,7 0 0,2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0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24575,'0'13'0,"0"-2"0,0 10 0,0-7 0,0 20 0,0-19 0,0 17 0,0-17 0,0 6 0,0 3 0,0-9 0,0 10 0,0-9 0,0-4 0,0 12 0,0-9 0,0 10 0,0-9 0,0-4 0,0 12 0,0-13 0,0 22 0,0-22 0,0 9 0,0 1 0,0-10 0,0 9 0,0-12 0,0 4 0,0-3 0,4 3 0,-3-4 0,6 3 0,-3-2 0,8-1 0,-3-4 0,3 0 0,-1-4 0,-2 8 0,3-8 0,-4 8 0,4-7 0,-3 2 0,2-3 0,-3 0 0,1-3 0,-5 2 0,0-3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5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24575,'0'-2'0,"2"-1"0,3 1 0,3 0 0,3-2 0,0 0 0,2 0 0,-2 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0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24575,'8'-4'0,"0"0"0,0-1 0,0-2 0,0 6 0,0-2 0,0 3 0,0 0 0,4 0 0,1-4 0,-1 3 0,3-2 0,-6-1 0,3 3 0,-4-6 0,0 2 0,0 1 0,0 0 0,0 4 0,0-3 0,-3 2 0,-1-3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07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24575,'20'0'0,"-9"0"0,9 0 0,-12 0 0,4 0 0,-3 0 0,3 0 0,-4 0 0,4 0 0,-4 0 0,4 0 0,-4 0 0,4 0 0,-3 0 0,6-7 0,-2 2 0,-1-7 0,-4 0 0,-4 3 0,-4-2 0,0-10 0,0 10 0,0-9 0,0 0 0,-4 8 0,0-8 0,-4 12 0,-2-12 0,2 9 0,-2-10 0,2 13 0,-4 4 0,3 0 0,-3 4 0,4 4 0,-3-3 0,2 6 0,-3-3 0,4 4 0,0 1 0,3 2 0,-2 2 0,3-1 0,-1 4 0,2-7 0,3 2 0,0-3 0,0 4 0,0-3 0,0 3 0,0-4 0,0 3 0,0-2 0,0 7 0,3-7 0,-2 2 0,3-3 0,-4 0 0,3 0 0,-2 4 0,6-3 0,-2 6 0,3-6 0,4 7 0,0-8 0,1 1 0,-2-6 0,-3 1 0,4-3 0,-3 2 0,3 1 0,-4-3 0,3 2 0,-2-3 0,3 0 0,-4 4 0,0 0 0,0 1 0,0-2 0,0-3 0,1 0 0,11 0 0,-13 0 0,9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0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24575,'0'8'0,"0"0"0,0 4 0,0 0 0,0 13 0,0-10 0,6 18 0,-5-19 0,4 7 0,-5-9 0,9 26 0,-7-22 0,6 25 0,-4-28 0,-3-1 0,2 4 0,-3-7 0,0 2 0,0-3 0,0 4 0,0-3 0,0 6 0,0 6 0,0-6 0,4 9 0,0-11 0,1 3 0,-2 0 0,-3-4 0,0 0 0,0-4 0,4 4 0,-3-3 0,2 3 0,1-1 0,-3-2 0,2 3 0,-3-4 0,0 0 0,0 4 0,0-3 0,0 2 0,0-3 0,0 4 0,4-3 0,-3-1 0,3-4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1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24575,'0'-8'0,"0"0"0,0-4 0,0 4 0,4-4 0,4 4 0,1 3 0,6 2 0,-6 3 0,3 0 0,-4 0 0,3 7 0,-2-2 0,3 7 0,-4-4 0,0 4 0,-3-3 0,2 6 0,-3-6 0,1 3 0,-2-4 0,-3 0 0,0 3 0,0-2 0,0 3 0,0-4 0,0 4 0,0-3 0,0 2 0,-3-3 0,-2 1 0,-3-5 0,0 0 0,-3 3 0,2-5 0,-15 10 0,12-7 0,-8 5 0,9 1 0,2-5 0,0 1 0,6-7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1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24575,'-8'8'0,"4"0"0,0 0 0,4 0 0,0 3 0,0-2 0,0 3 0,0-4 0,0 4 0,-7 0 0,5 1 0,-5 2 0,7-6 0,0 3 0,0-4 0,0 4 0,0-3 0,0 6 0,0-3 0,0 1 0,0-1 0,0-4 0,0 3 0,0 2 0,0 0 0,0 2 0,0-6 0,0 2 0,0-3 0,0 4 0,4 1 0,-3-1 0,7 12 0,-6-13 0,7 10 0,-9-10 0,11 2 0,-5-1 0,5 0 0,-3-4 0,0 0 0,1 0 0,-1 0 0,0 0 0,-4 1 0,3-1 0,-6-4 0,3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2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24575,'-5'8'0,"1"1"0,4-1 0,0 12 0,0-9 0,0 13 0,0-3 0,0-3 0,0 16 0,8-16 0,-7 33 0,7-28 0,-5 19 0,-2 1 0,3-20 0,1 28 0,-4-36 0,5 8 0,-6-1 0,3-4 0,-2 7 0,13 0 0,-6 1 0,4 1 0,-7-2 0,-5-12 0,0-2 0,0-2 0,4 2 0,-3-2 0,2 3 0,1-4 0,-3 4 0,2-3 0,-3 2 0,4-3 0,0 0 0,1 0 0,-1 1 0,-1-1 0,-2-4 0,3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2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24575,'8'-9'0,"0"5"0,30-8 0,-22 10 0,25-10 0,-32 11 0,3-3 0,-1-3 0,-2 2 0,3-3 0,-4 1 0,0 2 0,0-3 0,0 0 0,-3 0 0,9-12 0,-11 8 0,7-8 0,-10 12 0,4-4 0,-3 3 0,2-2 0,-3 3 0,0-13 0,-3 10 0,-2-9 0,-3 8 0,0 3 0,-4-6 0,3 10 0,-2-2 0,-1 3 0,3 3 0,-3-3 0,4 8 0,-3 4 0,2 1 0,-3 3 0,4-4 0,3 0 0,-2 0 0,6 0 0,-2 12 0,-4-5 0,5 6 0,-5-5 0,7-7 0,0 2 0,0 1 0,0-3 0,0 2 0,0 1 0,0 1 0,0-1 0,0 0 0,0-4 0,3 4 0,-2-3 0,6 2 0,-2 1 0,-1-3 0,7 6 0,-6-6 0,7 3 0,-4-4 0,-3 0 0,2 0 0,-3 0 0,4-3 0,4 2 0,-3-6 0,6 9 0,-6-8 0,15 11 0,-9-8 0,10 1 0,-13-3 0,0-3 0,0 4 0,-3-3 0,2 2 0,-3-3 0,0 0 0,4 0 0,-3-3 0,6-5 0,-9 2 0,1-1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2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85 24575,'0'-8'0,"-4"0"0,3 0 0,-8-13 0,4 10 0,-4-5 0,1 8 0,0 8 0,-1-4 0,-11 4 0,9 0 0,-9 0 0,8 0 0,3 4 0,-3 4 0,8 1 0,-5 14 0,8-11 0,-5 8 0,6-8 0,0 0 0,0 1 0,0 2 0,0-2 0,0-1 0,0 12 0,0-13 0,0 9 0,17 18 0,-9-22 0,13 22 0,-9-26 0,0 0 0,1-3 0,2-2 0,-6-7 0,3 0 0,-4 0 0,0-3 0,-3-2 0,5-6 0,-8-2 0,5-12 0,-3 7 0,-3-3 0,2 9 0,-3 4 0,0-4 0,0 3 0,0-2 0,0 3 0,4 7 0,-3 5 0,6 5 0,-6 6 0,8 7 0,-4-8 0,4 10 0,0-11 0,0 12 0,-4-11 0,8 10 0,-12-15 0,10 3 0,-10-1 0,6 2 0,-6 0 0,6-2 0,-6-3 0,10 4 0,-6-3 0,3-1 0,-4-4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2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24575,'4'-1'0,"0"2"0,-4 20 0,0-10 0,0 9 0,8 18 0,2-19 0,0 20 0,1-24 0,-10-6 0,7 15 0,-6-13 0,7 13 0,-9-11 0,8 3 0,-4 0 0,1-3 0,2 2 0,-6-3 0,2 1 0,-3-1 0,0-4 0,0-7 0,4-2 0,-3-7 0,2-13 0,-3 10 0,4-9 0,-3 8 0,2 0 0,5-5 0,-7 1 0,7 4 0,-5 0 0,-2 4 0,3-4 0,-1 3 0,-2-2 0,3 3 0,-1-4 0,5-1 0,1 1 0,3 0 0,-4 4 0,4-4 0,-3 7 0,2-2 0,1 3 0,-3 3 0,6 1 0,-6 8 0,-1 1 0,3 7 0,-9-7 0,5 2 0,-3-3 0,-3 4 0,6-3 0,-6 3 0,2-4 0,-3 3 0,0-2 0,0 3 0,0-4 0,0 4 0,4-3 0,-3-1 0,2-5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2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24575,'0'-12'0,"0"3"0,0-3 0,3 1 0,2 2 0,-1-3 0,4 0 0,-4 0 0,1-1 0,2 2 0,-3 3 0,4 7 0,0 2 0,-3 7 0,-2 3 0,1-2 0,-3 7 0,3-4 0,-1 1 0,-2-2 0,3-3 0,-4 4 0,0-3 0,0 3 0,0-4 0,0 3 0,0-2 0,3 3 0,2-4 0,-1-7 0,3-5 0,-6-5 0,8-15 0,-8 13 0,10-22 0,-10 22 0,12-13 0,-8 11 0,3 1 0,-1 0 0,-2 4 0,7-4 0,-3 0 0,2-1 0,-3 2 0,-3 3 0,2-1 0,-3 1 0,8 11 0,-3 2 0,-1 12 0,-4-5 0,6 12 0,-7-9 0,7 6 0,-1 21 0,-4-23 0,5 20 0,-7-24 0,-3-6 0,0 6 0,0-6 0,0 3 0,0-4 0,0-4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2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 24575,'1'0'0,"-1"-1"0,0 0 0,1 1 0,-1-1 0,1 0 0,-1 1 0,1-1 0,-1 0 0,1 1 0,0-1 0,-1 1 0,1-1 0,0 1 0,-1 0 0,1-1 0,0 1 0,-1 0 0,1-1 0,0 1 0,0 0 0,0 0 0,-1 0 0,1-1 0,0 1 0,0 0 0,1 0 0,27-1 0,-26 0 0,14 0 0,-13 1 0,0-1 0,-1 1 0,1 0 0,0 0 0,-1 0 0,8 2 0,-10-2 0,0 0 0,0 1 0,0 0 0,0-1 0,0 1 0,0-1 0,0 1 0,0 0 0,0 0 0,0 0 0,-1-1 0,1 1 0,0 0 0,-1 0 0,1 0 0,0 0 0,-1 0 0,1 0 0,-1 0 0,0 0 0,1 1 0,-1-1 0,0 0 0,0 0 0,1 0 0,-1 2 0,1 17 0,0 32 0,-2-33 0,1 0 0,3 20 0,-2-37 0,-1 0 0,0 1 0,1-1 0,-1 0 0,0 1 0,0-1 0,0 0 0,0 1 0,-1-1 0,1 0 0,-1 1 0,1-1 0,-1 0 0,0 0 0,-1 4 0,0-5 0,1 0 0,0 0 0,-1 0 0,0 0 0,1 0 0,-1 0 0,1 0 0,-1 0 0,0-1 0,0 1 0,0-1 0,1 1 0,-1-1 0,0 0 0,0 1 0,0-1 0,0 0 0,1 0 0,-5-1 0,-20-1 0,18 1 0,1 1 0,-1-1 0,0 1 0,1 1 0,-1-1 0,-9 3 0,15-2 0,0-1 0,0 1 0,0 0 0,1 0 0,-1 0 0,0 0 0,1 0 0,-1 0 0,1 1 0,-1-1 0,1 0 0,-1 1 0,1-1 0,0 1 0,0-1 0,0 1 0,0 0 0,0 0 0,0-1 0,0 1 0,1 0 0,-1 0 0,1 0 0,-1 0 0,1 0 0,0 0 0,-1 0 0,1 0 0,0 2 0,0 2 0,0 1 0,0-1 0,1 0 0,-1 1 0,1-1 0,1 0 0,2 8 0,-4-13 0,0 0 0,1 0 0,-1 0 0,1 0 0,0 0 0,-1 0 0,1 0 0,0 0 0,0 0 0,-1 0 0,1-1 0,0 1 0,0 0 0,0 0 0,0-1 0,0 1 0,0-1 0,2 1 0,-2 0 0,1-1 0,-1 0 0,1 0 0,-1 0 0,1 0 0,0 0 0,-1 0 0,1-1 0,-1 1 0,1-1 0,-1 1 0,1-1 0,-1 1 0,1-1 0,-1 0 0,0 0 0,3-1 0,22-17 0,-22 15 0,1 1 0,-1-1 0,1 1 0,-1 0 0,1 0 0,0 1 0,0-1 0,0 1 0,1 0 0,-1 1 0,0-1 0,1 1 0,-1 0 0,7 0 0,0 1-1365,-1 0-5461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24575,'9'-5'0,"-1"2"0,0 3 0,0 0 0,3 0 0,-2 0 0,3 0 0,-4 0 0,4 0 0,-3 0 0,-1 0 0,-5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24575,'3'24'0,"-2"-1"0,3-10 0,-4 3 0,10 9 0,-7-7 0,16 33 0,-12-19 0,3 9 0,-5-21 0,-5-12 0,0 0 0,4 0 0,-3-3 0,2-2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24575,'0'-8'0,"0"0"0,0-12 0,0 9 0,0-22 0,0 19 0,0-8 0,0 7 0,3 3 0,5-5 0,1 1 0,3 0 0,0 4 0,-3 0 0,2 4 0,-3 0 0,0 0 0,0 3 0,1-2 0,11 6 0,-5-10 0,6 13 0,-10-5 0,-6 15 0,-1 1 0,3 3 0,-5 0 0,8-3 0,-9-2 0,3 1 0,-4-3 0,0 2 0,0-2 0,0 2 0,0-2 0,0 3 0,0-4 0,-6 12 0,5-9 0,-4 10 0,5-10 0,-4-2 0,3-4 0,7-22 0,-4 5 0,7-24 0,-9 21 0,5-18 0,0 14 0,5-5 0,-2 11 0,-4 1 0,3 4 0,-6 0 0,7 0 0,-8 11 0,8 2 0,-8 20 0,4-10 0,-4 5 0,0-12 0,0 4 0,4 0 0,0 1 0,4 2 0,-3-6 0,-2 3 0,-3-4 0,0 4 0,0-3 0,0 2 0,0-3 0,0-3 0,0-2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74 122 24575,'4'-8'0,"0"0"0,-4 0 0,0 0 0,0-4 0,0 3 0,0-3 0,0 4 0,0-3 0,0 2 0,-4-7 0,0 11 0,-5-2 0,1 7 0,-3 0 0,2 0 0,-3 3 0,4 2 0,4 3 0,0 0 0,4 4 0,-4-3 0,3 2 0,-2-3 0,3 4 0,0-3 0,0 3 0,0-4 0,0 3 0,3-2 0,2 0 0,3-6 0,0-3 0,0 0 0,4 0 0,-3-3 0,2 2 0,1-7 0,-3 8 0,3-8 0,-4 0 0,0-1 0,0-2 0,0 3 0,0 0 0,0-1 0,-3 1 0,2 7 0,-6 6 0,8 16 0,3 6 0,-5 9 0,4-1 0,-11 1 0,5 0 0,-3-10 0,3 8 0,-5-16 0,5 16 0,-4-16 0,5 7 0,-6-9 0,0-3 0,0 2 0,0-3 0,0 13 0,0-10 0,0 5 0,0-8 0,0 0 0,0 1 0,0-1 0,0 8 0,0-9 0,-4 13 0,0-15 0,-4 3 0,0-4 0,-4-4 0,-1-7 0,4-6 0,2-8 0,7 5 0,0 0 0,0 1 0,0-2 0,0 0 0,0-2 0,0 3 0,4-1 0,0 1 0,1 4 0,2 0 0,-3 0 0,8 0 0,-3 4 0,3 0 0,-8 4 0,0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7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24575,'0'12'0,"0"1"0,0 11 0,0-5 0,3 2 0,2-6 0,-1-6 0,0 6 0,-4-2 0,0-1 0,0 0 0,0-4 0,0 4 0,0 0 0,0 1 0,0 2 0,0-6 0,0 3 0,0-4 0,0 4 0,-4-3 0,3-5 0,-2-5 0,3-11 0,0 4 0,0-4 0,0 4 0,7-4 0,-2 0 0,7-1 0,0-2 0,-3 2 0,2 1 0,-3 0 0,4 4 0,-3 0 0,3 0 0,-1 3 0,-2 2 0,3 3 0,10-4 0,-10 3 0,23-8 0,-28 8 0,9-4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3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65 24575,'0'-8'0,"0"-1"0,-3 1 0,2 0 0,-6 0 0,2 0 0,-6 4 0,2-3 0,-3 6 0,4-3 0,-4 4 0,3 0 0,-2 0 0,2 0 0,-2 7 0,-2-1 0,-1 17 0,5-11 0,4 8 0,5-12 0,0 4 0,0-3 0,0 2 0,0-3 0,0 0 0,0 4 0,0-3 0,0 3 0,0-1 0,0-2 0,0 3 0,0-4 0,4 0 0,0 0 0,4 0 0,0 0 0,4-3 0,-3-1 0,3-4 0,-4 0 0,3 0 0,2-4 0,0-1 0,-2-3 0,-6-3 0,-2 2 0,4-7 0,-1 4 0,2-1 0,-4 2 0,-4 3 0,5-13 0,-4 10 0,4-9 0,-5 8 0,0 3 0,0-2 0,4 6 0,-3 5 0,6 8 0,-2 1 0,3 6 0,0-2 0,0 3 0,-4-3 0,0-2 0,3 1 0,-2 1 0,7-1 0,-4 3 0,-3-6 0,2 7 0,-3-7 0,4 2 0,-3-3 0,-2 0 0,1 0 0,-3 1 0,3 2 0,-1-2 0,-2 3 0,6-4 0,-2-7 0,-1 1 0,0-5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4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24575,'5'-1'0,"2"2"0,-6 19 0,3-5 0,-4 19 0,3-16 0,-2 3 0,19 21 0,-15-27 0,17 35 0,-21-38 0,4 8 0,-5 0 0,0-5 0,4 6 0,-3-6 0,2-6 0,-3 3 0,0 0 0,0-3 0,0 2 0,4-3 0,-3 4 0,2-3 0,-3 3 0,0-4 0,8 3 0,-7-2 0,6 3 0,-7-4 0,0 4 0,4-3 0,1-1 0,6-5 0,-2-6 0,3-2 0,-8 1 0,0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42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24575,'8'0'0,"0"0"0,3 0 0,-2 0 0,3 0 0,0-3 0,-3 2 0,2-3 0,1 1 0,1 2 0,-1-3 0,0 4 0,-4 0 0,4 0 0,-3 0 0,2 0 0,-3 0 0,4 0 0,-3 0 0,3 0 0,-4 0 0,3 0 0,-2 0 0,3 0 0,-4 0 0,4 0 0,-3 0 0,-1 0 0,-5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4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33 178 24575,'8'0'0,"0"-3"0,0 2 0,4-3 0,-3 4 0,2-3 0,-2 2 0,2-7 0,-2 8 0,3-8 0,-4 0 0,-4-1 0,0-2 0,-4-1 0,0 3 0,0-3 0,0 4 0,0-3 0,0 2 0,0-3 0,0 4 0,-7-4 0,1 3 0,-5-2 0,-1 6 0,3 2 0,-3 3 0,4 0 0,-3 0 0,2 3 0,-3 2 0,4-1 0,0 3 0,0-2 0,0 3 0,3 0 0,2 0 0,3 0 0,-4 4 0,3-3 0,-2 2 0,3-3 0,0 4 0,0-3 0,0 3 0,0-4 0,0 3 0,0-2 0,0 3 0,0-4 0,0 4 0,3 0 0,2 1 0,5 11 0,-2-9 0,2 2 0,-2-6 0,3-7 0,-2 5 0,3-5 0,-4 0 0,0-4 0,0 0 0,4 0 0,-3 0 0,3 0 0,-8 0 0,0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26:4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24575,'8'-1'0,"0"2"0,0 7 0,0 0 0,4 4 0,9-1 0,-7 1 0,7-2 0,-13-2 0,0 0 0,0 0 0,0-4 0,0 0 0,0-1 0,4 2 0,-3 7 0,3 0 0,-4 4 0,-4-3 0,3-1 0,-2-4 0,-1 3 0,0-2 0,-4 3 0,0 8 0,0-5 0,5 18 0,-4-14 0,5 14 0,-6-15 0,0 16 0,0-16 0,0 16 0,0-16 0,0 3 0,-4-6 0,0-2 0,-4 0 0,-1-2 0,1-6 0,0-2 0,0 1 0,0 0 0,4 1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1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8 24575,'-34'-1'0,"23"0"0,-1 0 0,1 1 0,0 1 0,-1-1 0,-17 5 0,28-5 0,0 0 0,0 1 0,0-1 0,0 0 0,0 1 0,0-1 0,0 1 0,-1-1 0,1 1 0,1 0 0,-1-1 0,0 1 0,0 0 0,0 0 0,0 0 0,0 0 0,1-1 0,-1 1 0,0 0 0,1 0 0,-1 0 0,1 0 0,-1 2 0,0-1 0,1 0 0,1-1 0,-1 1 0,0-1 0,0 1 0,0-1 0,1 1 0,-1-1 0,1 1 0,-1-1 0,1 1 0,0-1 0,0 0 0,-1 1 0,3 1 0,4 5 0,0 1 0,1-1 0,16 13 0,-19-18 0,13 13 0,6 3 0,-2 0 0,22 26 0,-38-37 0,0-1 0,0 1 0,-1 0 0,0 0 0,-1 1 0,0-1 0,0 1 0,-1 0 0,0 0 0,3 17 0,5 29 0,-5-27 0,3 38 0,-9-65 0,0-1 0,0 1 0,0 0 0,1-1 0,-1 1 0,0 0 0,0-1 0,0 1 0,0 0 0,0-1 0,0 1 0,0 0 0,0-1 0,-1 1 0,1 0 0,0-1 0,0 1 0,-1 0 0,1-1 0,0 1 0,0-1 0,-1 1 0,1-1 0,-1 1 0,1 0 0,-1-1 0,1 1 0,-1-1 0,1 0 0,-1 1 0,1-1 0,-1 1 0,1-1 0,-1 0 0,0 0 0,1 1 0,-1-1 0,1 0 0,-1 0 0,0 0 0,1 1 0,-1-1 0,0 0 0,0 0 0,1 0 0,-1 0 0,0 0 0,1 0 0,-1-1 0,0 1 0,1 0 0,-1 0 0,1 0 0,-1-1 0,-1 1 0,-2-2 0,0 0 0,0 0 0,0 0 0,1-1 0,-1 1 0,1-1 0,-4-4 0,-1 0 0,0-2 0,1 1 0,0-1 0,0 0 0,-6-14 0,11 19 0,0 0 0,0-1 0,1 1 0,0 0 0,0-1 0,0 0 0,0 1 0,1-1 0,-1 1 0,1-1 0,0 0 0,1 1 0,-1-1 0,1 0 0,2-7 0,13-31 0,1 0 0,27-45 0,-34 68 0,-9 17 0,1 1 0,-1-1 0,0 0 0,0 0 0,0 0 0,0 0 0,0-1 0,-1 1 0,1 0 0,-1 0 0,0 0 0,0 0 0,0-1 0,-1 1 0,1 0 0,-1 0 0,1 0 0,-1 0 0,-2-5 0,1 4 0,0 1 0,0 0 0,-1 0 0,1 0 0,-1 0 0,0 0 0,1 0 0,-1 1 0,0 0 0,-1-1 0,1 1 0,0 0 0,-1 0 0,1 1 0,-1-1 0,-3 0 0,-7-3-1365,2 1-5461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24575,'1'10'0,"0"0"0,1 0 0,0 0 0,1 0 0,7 18 0,2 8 0,1 7 0,-2 0 0,-3 1 0,-1 0 0,2 74 0,-3-69 0,0-3 0,-4-29 4,0 1-1,1-1 0,0 0 1,12 30-1,-3-8-1385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6:36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24575,'-3'0'0,"0"1"0,1 0 0,-1 0 0,0 0 0,1 0 0,0 1 0,-1-1 0,1 1 0,0 0 0,-1-1 0,1 1 0,0 0 0,0 0 0,0 0 0,-2 4 0,-25 36 0,21-29 0,1 1 0,0-1 0,1 2 0,1-1 0,0 1 0,1 0 0,1 0 0,-3 28 0,5-34 0,1 0 0,0 0 0,0 0 0,1 0 0,0 0 0,1-1 0,0 1 0,0 0 0,1-1 0,0 1 0,1-1 0,-1 0 0,2 0 0,-1-1 0,1 1 0,8 8 0,-5-5-151,2-2-1,-1 1 0,1-1 0,0-1 1,1 0-1,0 0 0,1-1 1,18 9-1,-15-10-6674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6:4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24575,'3'0'0,"7"0"0,0 5 0,-1 4 0,-2 5 0,-2 5 0,2 7 0,-1 2 0,0 2 0,-3-1 0,0-2 0,-2 0 0,0-2 0,-1 0 0,4-5 0,1-2 0,0-4-8191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6:4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24575,'4'-3'0,"0"0"0,0 1 0,1-1 0,-1 1 0,0 0 0,1 0 0,0 1 0,-1-1 0,1 1 0,0 0 0,0 1 0,7-1 0,-1 0 0,-1 0 0,1 2 0,0-1 0,17 4 0,-20-3 0,0 1 0,-1 0 0,1 0 0,-1 1 0,0 0 0,0 0 0,0 1 0,0-1 0,0 2 0,-1-1 0,0 1 0,0 0 0,0 0 0,0 0 0,-1 1 0,0 0 0,0 0 0,0 1 0,-1-1 0,0 1 0,-1 0 0,1 0 0,-1 0 0,-1 0 0,1 1 0,-1-1 0,0 1 0,-1 0 0,0-1 0,0 1 0,-1 14 0,-5 150 0,4-167-62,0 0 0,0-1 0,0 1 0,0 0 0,-1-1 0,0 1 0,0-1 0,0 0 0,0 0 0,-1 1 0,0-1 0,0-1-1,0 1 1,0 0 0,0-1 0,-1 0 0,1 1 0,-1-1 0,0-1 0,0 1 0,-5 2 0,-13 8-6764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7:1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24575,'0'-7'0,"0"0"0,0 0 0,1 0 0,-1 1 0,1-1 0,1 0 0,0 1 0,0-1 0,0 1 0,5-12 0,-4 15 0,-1 0 0,1 0 0,0 0 0,0 1 0,0-1 0,0 1 0,0 0 0,0-1 0,1 2 0,-1-1 0,1 0 0,0 1 0,-1-1 0,1 1 0,0 0 0,0 0 0,0 0 0,-1 1 0,1 0 0,5-1 0,-6 1 0,1 0 0,0 0 0,0 0 0,0 0 0,0 0 0,-1 1 0,1-1 0,0 1 0,0 0 0,-1 0 0,1 1 0,-1-1 0,1 1 0,-1 0 0,0 0 0,1 0 0,-1 0 0,0 0 0,0 1 0,-1 0 0,1-1 0,0 1 0,-1 0 0,0 0 0,1 0 0,-1 1 0,2 5 0,-1-2 0,-1-1 0,0 1 0,0 0 0,-1 0 0,0 0 0,0 0 0,0 0 0,-1 0 0,0 0 0,-1 0 0,0 0 0,0-1 0,0 1 0,-5 13 0,1-7 0,-1-1 0,-1 0 0,0 0 0,-1 0 0,-1-1 0,1 0 0,-18 17 0,-26 34 0,34-43 0,9-15 0,8-13 0,2 7 0,-1 0 0,1 0 0,0 0 0,0 0 0,0 0 0,0 1 0,0-1 0,0 0 0,0 1 0,0-1 0,1 1 0,-1-1 0,1 1 0,-1 0 0,1 0 0,0-1 0,-1 1 0,1 0 0,0 1 0,0-1 0,0 0 0,0 0 0,0 1 0,0-1 0,0 1 0,0 0 0,0-1 0,0 1 0,0 0 0,0 0 0,0 0 0,0 1 0,0-1 0,2 1 0,1 0 0,0 0 0,-1 0 0,1 0 0,-1 1 0,1 0 0,-1-1 0,0 2 0,0-1 0,1 0 0,-2 1 0,1 0 0,0 0 0,5 6 0,-7-6 11,1 0 0,-1 0 0,1 0 0,0 0 0,0 0 0,0-1-1,0 1 1,0-1 0,1 0 0,5 3 0,-7-5-66,-1 1 0,1-1 0,0 0 0,-1 0 0,1 0 0,0 0 0,-1 0 0,1 0 0,0-1 0,-1 1 0,1-1 0,0 1 0,-1-1 0,1 1 0,-1-1 0,1 0 0,-1 0 0,1 0 0,-1 0 0,1 0 0,-1 0 0,0 0 0,0 0 0,0 0 0,1-1 0,0-2 0,12-13-6771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7:2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42 24575,'0'1'0,"0"-1"0,1 0 0,-1 1 0,0-1 0,0 0 0,0 0 0,1 1 0,-1-1 0,0 0 0,0 0 0,1 1 0,-1-1 0,0 0 0,1 0 0,-1 0 0,0 0 0,1 1 0,-1-1 0,0 0 0,1 0 0,-1 0 0,0 0 0,1 0 0,-1 0 0,0 0 0,1 0 0,-1 0 0,0 0 0,1 0 0,-1 0 0,1 0 0,-1 0 0,0 0 0,1 0 0,-1 0 0,0-1 0,1 1 0,-1 0 0,0 0 0,0 0 0,1-1 0,-1 1 0,1 0 0,2-18 0,-10 0 0,6 18 0,1 0 0,0-1 0,-1 1 0,1 0 0,-1 0 0,1-1 0,-1 1 0,1 0 0,-1 0 0,1 0 0,-1 0 0,1 0 0,-1 0 0,1 0 0,-1 0 0,1 0 0,-1 0 0,1 0 0,-1 0 0,1 0 0,0 0 0,-1 0 0,1 1 0,-1-1 0,1 0 0,-1 0 0,1 1 0,-1-1 0,1 0 0,0 0 0,-1 1 0,1-1 0,0 0 0,-1 1 0,1-1 0,-1 1 0,1-1 0,0 1 0,-1-1 0,1 0 0,0 1 0,0-1 0,0 1 0,-1-1 0,1 0 0,0 1 0,0-1 0,0 1 0,0-1 0,0 1 0,0-1 0,0 0 0,0 1 0,0-1 0,0 1 0,0-1 0,0 1 0,0-1 0,0 0 0,0 1 0,0-1 0,0 1 0,0-1 0,1 0 0,-1 1 0,0-1 0,0 1 0,1-1 0,-1 0 0,0 1 0,0-1 0,1 0 0,-1 1 0,0-1 0,1 0 0,-1 0 0,0 1 0,1-1 0,-1 0 0,1 0 0,-1 0 0,0 0 0,1 1 0,-1-1 0,1 0 0,-1 0 0,1 0 0,-1 0 0,1 0 0,0 0 0,1 1 0,-1-1 0,0 1 0,0-1 0,1 0 0,-1 0 0,0 0 0,1 0 0,-1 0 0,0 0 0,1 0 0,-1 0 0,0 0 0,1 0 0,-1-1 0,0 1 0,0-1 0,1 1 0,-1-1 0,2 0 0,-2 0 0,0-1 0,0 1 0,-1 0 0,1 0 0,0 0 0,0-1 0,-1 1 0,1 0 0,-1-1 0,1 1 0,-1 0 0,1-1 0,-1 1 0,0-1 0,0 1 0,1-2 0,0 0 0,4 13 0,-3-6 0,2 6 20,1 0 0,-2 0 0,0 1 0,0-1 0,3 22 0,-5-26-144,-1 0 0,0 0 1,0 1-1,0-1 0,0 0 0,-1 0 1,0 0-1,-1 0 0,1 0 0,-1 0 1,-5 10-1,-3 0-6702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5:5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24575,'-20'36'0,"13"-22"0,-1 0 0,2 0 0,-10 29 0,9-2 0,1 0 0,2 0 0,2 1 0,5 60 0,-1-14 0,-2-78 8,1-1-1,1 1 1,-1 0-1,2 0 1,-1-1-1,1 0 1,1 1-1,0-1 1,0 0-1,1-1 1,0 1-1,0-1 1,1 0-1,0 0 1,12 11-1,-2-4-255,0 0 1,1-1-1,1-1 1,0-1-1,38 20 1,-35-22-6579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5:57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24575,'7'0'0,"0"0"0,0 0 0,0 1 0,-1 0 0,1 0 0,0 0 0,13 5 0,-18-4 0,0-1 0,0 0 0,-1 0 0,1 1 0,0-1 0,-1 1 0,1 0 0,-1-1 0,1 1 0,-1 0 0,0 0 0,0 0 0,0 0 0,0 0 0,0 0 0,0 0 0,0 0 0,-1 0 0,1 1 0,-1-1 0,1 0 0,-1 0 0,0 1 0,0-1 0,0 0 0,0 0 0,-1 1 0,0 2 0,0 5 0,-1 0 0,0 0 0,-1 0 0,1 0 0,-2-1 0,0 0 0,0 1 0,-1-1 0,0-1 0,0 1 0,-1-1 0,0 0 0,0 0 0,-1 0 0,0-1 0,0 0 0,-1-1 0,0 1 0,-14 7 0,22-14-2,-1 0 0,1 0-1,-1 0 1,1 0 0,0 0-1,-1 0 1,1 0 0,-1 0-1,1 1 1,0-1-1,-1 0 1,1 0 0,-1 0-1,1 1 1,0-1 0,-1 0-1,1 0 1,0 1 0,0-1-1,-1 0 1,1 1 0,0-1-1,-1 0 1,1 1 0,0-1-1,0 0 1,0 1 0,0-1-1,-1 1 1,1-1 0,0 0-1,0 1 1,0-1 0,0 1-1,0-1 1,0 1 0,0-1-1,0 0 1,0 1 0,0-1-1,0 1 1,0-1 0,1 1-1,22 4 177,57-6-667,-62 0-450,5 1-5883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5:5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24575,'-8'8'0,"-7"7"0,-5 5 0,-2-1 0,1 0 0,1-3 0,4 0 0,4 1 0,1-2 0,1 0 0,4-2-8191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5:5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24575,'0'4'0,"0"5"0,0 10 0,0 5 0,0 6 0,0 3 0,0 4 0,0-1 0,0-2 0,-4-3 0,-1-3 0,0-2 0,1-1 0,1-5-8191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06:0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24575,'17'0'0,"-1"1"0,0 0 0,0 1 0,0 0 0,0 2 0,28 9 0,-36-10 0,0 1 0,-1 0 0,1 0 0,-1 1 0,0 0 0,-1 0 0,1 1 0,-1 0 0,0 0 0,0 0 0,-1 1 0,0-1 0,0 1 0,0 1 0,3 7 0,-4-5 0,0 1 0,0-1 0,-1 1 0,-1 0 0,0 0 0,0 0 0,0 16 0,-5 83 0,0-48 0,3-56-100,1-1 3,-1-1-1,0 1 1,0-1 0,-1 1-1,0-1 1,1 1 0,-1-1-1,-1 0 1,1 1 0,-1-1 0,1 0-1,-5 7 1,-4 0-6729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24575,'2'0'0,"4"0"0,2 0 0,2 0 0,2 0 0,0 0 0,2 0 0,-3 0-8191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6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7533,'-10'0'-540,"3"0"270,-2 0 450,7 0-180,-6 0 90,8 0 0,0 0 0,-9 0 0,7 0-270,-6 0 270,8 8-180,8-6 90,-6 14 0,15-14-90,-7 14 180,0-5-90,-2-2-90,0 8 0,-6-15 0,7 14-90,-9-14-180,0 15 181,0-15 179,-9 14 0,7-13 0,-14 5 0,7-8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6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6273,'-11'0'180,"3"0"-90,8 0 360,0 0-360,8 0-90,-6 0-90,15 0 180,-15 8-90,6-6 0,0 15 0,-6-15 90,6 23-90,-8-21-180,0 20 180,0-21-270,0 13 270,-8-14-540,6 14 271,-6-14 269,0 6 0,6-16 0,-6-3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7533,'-10'81'-360,"2"-7"90,8-72 90,0 6 0,0-8-90,0 9 1,0-7 269,0 6-180,0-8 180,0 0 0,0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7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7533,'2'82'0,"-4"-17"0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7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7533,'-9'82'0,"-1"-17"0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8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7533,'-59'20'0,"16"5"-90,27-15 180,14 9-90,-15-1 90,16 0-90,-16 1 0,7 0-90,-16 15 90,13-12 90,-28 30-90,27-30-450,-30 29 450,25-28-450,-8 20 360,17-31-270,2 12 91,8-22 269,0 6 0,16-16 0,4-1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18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7533,'47'48'-405,"0"-1"0,0 1 0,20 18 1,-17-17 404,-40-41 0,6-6 0,-5-2 0,7-10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3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18 7533,'0'-10'-1080,"0"2"990,0 8-23,0 0 1,-9 8 0,-1 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4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56 6723,'0'-10'-270,"0"1"360,0 9 90,0 0-90,0-8-180,0 6 0,9-7 180,-7 9 0,14-7-90,-6 5 0,8-6 0,1 8-90,8 0 180,-7 0-90,15 0 0,-15 0-180,15 0 180,-15 0 0,16 0 0,-17 0 0,8 0 0,-17 0 0,7 0 0,-15 0 90,6 0-90,-8 0-629,0 0 449,0 8 90,0-6 90,0 5 0,0 2 0,0-7 0,-8 6 0,-2-8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5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7533,'21'-18'-450,"-4"8"270,-10 1 90,-5 9-90,14-8 0,-13 6 270,13-7-90,-6 9-90,0 0 180,6 0-270,-5 0 270,15 0-90,-13 0-90,19 0 0,-27 0-89,20 0 89,-16 0 90,10 0 0,-9 0 0,7 9 0,-7-7 0,9 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24575,'3'4'0,"0"6"0,2 6 0,0 3 0,-1 1 0,0 3 0,-2-1 0,1 1 0,1-2 0,-1-2 0,1-2 0,0-2 0,-2-3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5.3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7533,'68'-3'-428,"-1"-1"1,1 1 0,26-2 0,-22 1 427,-54 4 0,1 0 0,-10 0 0,8 0 0,-6 9 0,7 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5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7533,'91'-10'0,"0"0"0,-6 2 0,-21 8 0,-45 9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6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7533,'71'-1'0,"0"0"0,-12 2 0,-1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6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7533,'79'10'0,"-11"-3"0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6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7533,'60'9'0,"-31"-7"0,30 6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6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7533,'27'21'0,"3"-5"0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6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7533,'70'0'0,"-11"0"0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27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1 7533,'86'20'-54,"-1"1"0,1-1 0,-2-2 0,-3-1 0,-44-2 54,-47-7 0,-6-6 0,6 6 0,-9-8 0,9 0 90,-6 8-90,14-6 0,-14 6 0,14 0 0,-6-5 0,-1 13 0,7-6 0,-15 9 0,8 15 0,-2-11 90,-5 28-90,6-28 180,-25 36-180,12-26 90,-28 37-90,28-38 90,-36 36-1,35-36 181,-36 38-450,46-38-899,-35 36 1079,43-44 0,-27 28 0,23-24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3:30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7443,'10'0'0,"-2"8"90,-8-6-180,8 7 0,-6-1 180,15-6-360,-15 14 180,15-14-90,-15 14 180,14-6-809,-6 17 539,8-15 270,-7 13 0,-3-15 0,-8 9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7:5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24575,'0'-1'0,"0"0"0,0 1 0,1-1 0,-1 0 0,1 1 0,-1-1 0,1 1 0,-1-1 0,1 0 0,-1 1 0,1-1 0,-1 1 0,1 0 0,0-1 0,-1 1 0,1-1 0,-1 1 0,1 0 0,0 0 0,0-1 0,-1 1 0,1 0 0,0 0 0,-1 0 0,1 0 0,0 0 0,1 0 0,26-2 0,-24 2 0,8 0 0,0 1 0,0 0 0,0 1 0,0 1 0,0 0 0,-1 0 0,1 1 0,-1 1 0,0-1 0,0 2 0,-1 0 0,1 0 0,17 15 0,-1 2 0,0 1 0,-2 2 0,32 41 0,165 224 0,-132-176 0,-2-2 0,146 146 0,-222-248 0,0 0 0,1-1 0,0 0 0,1-1 0,0-1 0,0 0 0,1-1 0,0-1 0,0 0 0,0-1 0,1 0 0,0-1 0,0-1 0,0-1 0,0 0 0,24-1 0,-25-1-1365,-3-1-5461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24575,'0'-1'0,"0"1"0,1-1 0,-1 0 0,1 1 0,-1-1 0,1 0 0,-1 1 0,1-1 0,-1 1 0,1-1 0,-1 1 0,1-1 0,0 1 0,-1-1 0,1 1 0,0 0 0,0-1 0,-1 1 0,1 0 0,0 0 0,0 0 0,-1-1 0,1 1 0,0 0 0,0 0 0,1 0 0,27-2 0,-26 2 0,12 0 0,-8-1 0,1 1 0,0 0 0,-1 0 0,1 1 0,11 2 0,-17-2 0,0-1 0,0 1 0,-1 0 0,1 0 0,0 0 0,0 0 0,-1 0 0,1 0 0,0 0 0,-1 1 0,1-1 0,-1 1 0,0-1 0,0 1 0,1-1 0,-1 1 0,0 0 0,0 0 0,0 0 0,-1-1 0,1 1 0,0 0 0,-1 0 0,1 0 0,-1 3 0,3 16 0,-2 0 0,0 1 0,-3 20 0,0 6 0,2-46-27,0 0 1,0 1-1,0-1 0,0 0 0,0 0 1,-1 0-1,1 0 0,-1 0 0,1 0 1,-1 0-1,0 0 0,0 0 0,0 0 0,0 0 1,0-1-1,0 1 0,0 0 0,-1-1 1,1 1-1,-1-1 0,1 1 0,-1-1 1,1 0-1,-1 1 0,0-1 0,0 0 0,0 0 1,1 0-1,-1 0 0,0-1 0,0 1 1,0-1-1,0 1 0,-1-1 0,1 1 1,0-1-1,0 0 0,0 0 0,0 0 0,0 0 1,0-1-1,0 1 0,0-1 0,0 1 1,0-1-1,0 1 0,0-1 0,0 0 0,0 0 1,-2-1-1,-5-4-6799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7:5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24575,'-28'27'0,"18"-19"0,0 1 0,1 0 0,1 1 0,-1 0 0,-7 13 0,4-5 0,-2-1 0,1 0 0,-28 25 0,18-18 0,22-23 0,0 0 0,0 1 0,0-1 0,1 0 0,-1 1 0,0-1 0,1 0 0,-1 1 0,1-1 0,-1 1 0,1-1 0,0 0 0,0 1 0,-1-1 0,1 1 0,0-1 0,0 1 0,1-1 0,-1 1 0,0-1 0,0 1 0,1-1 0,-1 1 0,1-1 0,-1 1 0,1-1 0,-1 0 0,1 1 0,0-1 0,1 2 0,4 5 0,0-1 0,0 0 0,12 12 0,-10-11 0,39 34 312,-30-27-1150,30 33-1,-39-38-5987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0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24575,'-7'35'0,"2"-12"0,-46 320 0,42-281-1365,6-51-5461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0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24575,'1'0'0,"0"1"0,-1-1 0,1 0 0,0 1 0,-1-1 0,1 1 0,0-1 0,-1 1 0,1 0 0,-1-1 0,1 1 0,-1-1 0,1 1 0,-1 0 0,0-1 0,1 1 0,-1 0 0,0 0 0,1-1 0,-1 1 0,0 0 0,0 0 0,0 0 0,0-1 0,0 1 0,0 1 0,2 27 0,-2-26 0,-4 37 0,3-33 0,0 0 0,0 0 0,0 1 0,2 11 0,-1-16 0,1-1 0,0 0 0,-1 0 0,1 0 0,0 0 0,0 0 0,0 0 0,1 0 0,-1 0 0,0 0 0,1 0 0,-1-1 0,1 1 0,-1 0 0,1-1 0,0 1 0,0-1 0,0 0 0,0 0 0,0 0 0,0 0 0,0 0 0,0 0 0,0 0 0,0-1 0,1 1 0,-1-1 0,0 1 0,5-1 0,-2 0 0,0 1 0,-1-1 0,1-1 0,0 1 0,0 0 0,0-1 0,-1 0 0,1 0 0,-1-1 0,1 1 0,0-1 0,-1 0 0,6-4 0,-5 2 0,-1 0 0,1 0 0,-1 0 0,0-1 0,0 1 0,-1-1 0,0 0 0,0 0 0,0 0 0,0-1 0,-1 1 0,1-1 0,1-9 0,-3 12 0,-1 1 0,1 0 0,-1 0 0,0 0 0,0 0 0,0 0 0,0-1 0,0 1 0,0 0 0,-1 0 0,1 0 0,-1 0 0,0 0 0,1 0 0,-1 0 0,0 0 0,0 0 0,0 0 0,0 0 0,-1 1 0,1-1 0,0 0 0,-1 1 0,1-1 0,-1 1 0,0-1 0,1 1 0,-1 0 0,0 0 0,0 0 0,0 0 0,0 0 0,0 0 0,0 0 0,0 1 0,0-1 0,0 1 0,0-1 0,0 1 0,-4 0 0,-9-1 38,1 0 0,-23 3 0,10-1-1517,16-1-5347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14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2 24575,'-46'-1'0,"-49"2"0,94-1 0,-1 0 0,1 0 0,0 0 0,0 0 0,0 1 0,0-1 0,-1 0 0,1 1 0,0-1 0,0 1 0,0-1 0,0 1 0,0 0 0,0-1 0,0 1 0,0 0 0,0 0 0,1 0 0,-1-1 0,0 1 0,0 0 0,1 0 0,-1 0 0,0 2 0,0-1 0,0 0 0,1 0 0,-1 1 0,1-1 0,0 1 0,0-1 0,0 0 0,0 1 0,0-1 0,0 0 0,1 4 0,2 3 0,0 0 0,0 0 0,0 0 0,1 0 0,5 8 0,-4-9-136,1-1-1,0 1 1,0-1-1,0 0 1,1 0-1,0-1 1,0 0-1,1 0 0,15 8 1,-12-6-6690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1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55 24575,'0'-3'0,"-1"1"0,1-1 0,-1 1 0,0-1 0,0 1 0,0 0 0,0 0 0,0-1 0,0 1 0,0 0 0,-1 0 0,1 0 0,-1 0 0,0 0 0,1 1 0,-1-1 0,0 0 0,0 1 0,0-1 0,0 1 0,0 0 0,-1 0 0,1 0 0,0 0 0,-1 0 0,-2-1 0,3 1 0,0 1 0,0-1 0,-1 0 0,1 1 0,0 0 0,0-1 0,0 1 0,0 0 0,-1 0 0,1 0 0,0 0 0,0 1 0,0-1 0,-1 0 0,1 1 0,0 0 0,0-1 0,0 1 0,0 0 0,0 0 0,0 0 0,0 0 0,0 1 0,1-1 0,-1 0 0,0 1 0,1-1 0,-1 1 0,-1 2 0,0 2 0,1 0 0,0 0 0,0 0 0,1 0 0,-1 0 0,1 1 0,0-1 0,1 0 0,0 9 0,0-3 0,1 0 0,0 0 0,6 23 0,-6-33 0,0 0 0,0 0 0,0 0 0,0 0 0,0 0 0,0 0 0,0 0 0,1-1 0,-1 1 0,1 0 0,-1-1 0,1 1 0,0-1 0,-1 0 0,1 1 0,0-1 0,0 0 0,0 0 0,0 0 0,0 0 0,0-1 0,0 1 0,0 0 0,4 0 0,-4-1 0,-1 0 0,1 0 0,0 0 0,-1 0 0,1 0 0,-1 0 0,1 0 0,0-1 0,-1 1 0,1-1 0,-1 1 0,1-1 0,-1 1 0,1-1 0,-1 0 0,0 0 0,1 0 0,-1 0 0,0 0 0,0 0 0,1 0 0,-1 0 0,0 0 0,0-1 0,0 1 0,0 0 0,-1-1 0,1 1 0,0-1 0,0 1 0,-1-1 0,1 1 0,0-3 0,5-43 0,-5 35 0,1-1 0,4-17 0,-6 29 0,0 0 0,0 0 0,1 1 0,-1-1 0,0 0 0,0 1 0,0-1 0,1 0 0,-1 0 0,0 1 0,1-1 0,-1 1 0,1-1 0,-1 0 0,1 1 0,-1-1 0,1 1 0,-1-1 0,1 1 0,-1-1 0,1 1 0,0 0 0,-1-1 0,1 1 0,0 0 0,-1-1 0,1 1 0,0 0 0,0 0 0,0 0 0,1 1 0,-1-1 0,0 1 0,0-1 0,0 1 0,-1-1 0,1 1 0,0 0 0,0-1 0,0 1 0,0 0 0,-1 0 0,1-1 0,0 1 0,0 1 0,5 7 0,0 1 0,8 16 0,-13-23 0,22 43-1365,-15-34-5461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1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24575,'0'398'0,"-7"-315"0,0 2 0,8-60 204,0-13-596,-1-1 0,0 1-1,-3 16 1,0-17-6434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21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24575,'0'-8'0,"1"1"0,-1-1 0,1 1 0,4-13 0,-4 17 0,0 0 0,0 0 0,0 0 0,0 1 0,1-1 0,-1 1 0,1-1 0,-1 1 0,1-1 0,0 1 0,0 0 0,0 0 0,1 0 0,3-3 0,-6 5 0,0 0 0,1 0 0,-1 0 0,0-1 0,1 1 0,-1 0 0,0 0 0,1 0 0,-1 0 0,1-1 0,-1 1 0,0 0 0,1 0 0,-1 0 0,0 0 0,1 0 0,-1 0 0,1 0 0,-1 0 0,0 0 0,1 1 0,-1-1 0,0 0 0,1 0 0,-1 0 0,0 0 0,1 0 0,-1 1 0,0-1 0,1 0 0,5 13 0,-4 19 0,-2-30 0,0 30 0,1-17 0,-1 0 0,-1 0 0,0 0 0,-5 25 0,3-34 0,1-9 0,2-12 0,2 2 0,2 0 0,-1 0 0,2 0 0,0 1 0,0-1 0,1 1 0,1 0 0,0 1 0,12-16 0,-19 26 0,0 1 0,1-1 0,-1 1 0,1-1 0,-1 1 0,1-1 0,-1 1 0,1 0 0,-1-1 0,1 1 0,-1-1 0,1 1 0,0 0 0,-1 0 0,1-1 0,-1 1 0,1 0 0,0 0 0,-1 0 0,1-1 0,0 1 0,-1 0 0,1 0 0,0 0 0,-1 0 0,1 0 0,1 1 0,-2-1 0,1 1 0,0 0 0,-1-1 0,1 1 0,-1 0 0,1 0 0,-1-1 0,1 1 0,-1 0 0,1 0 0,-1 0 0,0 0 0,1 0 0,-1 0 0,0-1 0,0 3 0,2 44 0,-3-43 0,0 45 0,2-59 0,0 0 0,0 0 0,1 1 0,1-1 0,4-11 0,-6 17 0,1-1 0,-1 1 0,1 0 0,0 0 0,1 0 0,-1 1 0,1-1 0,0 0 0,0 1 0,0 0 0,0 0 0,0 0 0,1 0 0,-1 0 0,6-3 0,-8 6 0,0 0 0,0-1 0,0 1 0,0 0 0,0 0 0,0 0 0,1 0 0,-1 0 0,0 0 0,0 0 0,0 0 0,0 1 0,0-1 0,0 0 0,0 1 0,0-1 0,0 0 0,0 1 0,0-1 0,-1 1 0,1 0 0,0-1 0,0 1 0,0 0 0,0-1 0,-1 1 0,1 0 0,0 0 0,-1 0 0,1-1 0,-1 1 0,1 0 0,-1 0 0,1 0 0,-1 0 0,1 1 0,2 7 0,1-1 0,-1 0 0,2 11 0,-4-15 0,1 9-273,0 0 0,0 0 0,-1 1 0,-1 17 0,-1-20-6553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2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24575,'0'-2'0,"2"-1"0,3 0 0,3 1 0,2 0 0,1 1 0,2 1 0,0 0 0,0 0 0,-1 0-8191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23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24575,'0'2'0,"0"3"0,0 5 0,0 3 0,0 4 0,0 3 0,0 0 0,0 2 0,0-2 0,0-1 0,0-2 0,0-4-8191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2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24575,'4'-4'0,"-1"-1"0,0 1 0,0-1 0,0 0 0,-1 0 0,1 0 0,1-9 0,9-15 0,-11 24 0,2-1 0,-1 0 0,1 0 0,0 0 0,5-5 0,-9 10 0,1 1 0,-1-1 0,0 1 0,1-1 0,-1 1 0,1-1 0,-1 1 0,1-1 0,-1 1 0,1 0 0,0-1 0,-1 1 0,1 0 0,-1-1 0,1 1 0,0 0 0,-1 0 0,1 0 0,0 0 0,-1-1 0,1 1 0,0 0 0,0 0 0,-1 0 0,1 0 0,0 0 0,-1 1 0,1-1 0,0 0 0,-1 0 0,1 0 0,0 1 0,-1-1 0,1 0 0,-1 1 0,1-1 0,-1 0 0,1 1 0,0-1 0,-1 1 0,1-1 0,-1 1 0,0-1 0,1 1 0,-1-1 0,1 1 0,-1-1 0,0 1 0,1 0 0,-1-1 0,0 1 0,1 1 0,3 7 0,-1 0 0,0 1 0,0-1 0,-1 1 0,2 18 0,0 46 0,-4-57 0,0-31 0,1 1 0,0 0 0,0 0 0,2 0 0,5-19 0,-6 25 0,1-1 0,0 1 0,0 0 0,0 0 0,1 1 0,0-1 0,0 1 0,1 0 0,0 0 0,10-10 0,-14 15 0,-1 1 0,1-1 0,0 1 0,-1-1 0,1 1 0,-1 0 0,1-1 0,0 1 0,-1 0 0,1-1 0,0 1 0,0 0 0,-1 0 0,1 0 0,0-1 0,0 1 0,-1 0 0,1 0 0,0 0 0,0 0 0,-1 0 0,1 1 0,0-1 0,1 0 0,-1 1 0,0 0 0,1 0 0,-1-1 0,0 1 0,0 0 0,0 0 0,0 0 0,-1 0 0,1 1 0,0-1 0,0 0 0,-1 0 0,2 2 0,1 6 0,1 0 0,-1 1 0,2 12 0,-2-10 0,0 3-341,1 1 0,-2-1-1,1 18 1,-2-21-6485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7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24575,'1'0'0,"0"0"0,0 1 0,0-1 0,0 0 0,0 1 0,0-1 0,-1 0 0,1 1 0,0-1 0,0 1 0,0 0 0,-1-1 0,1 1 0,0-1 0,-1 1 0,1 0 0,0 0 0,-1-1 0,1 1 0,-1 0 0,1 0 0,-1 0 0,1 0 0,-1 0 0,0 0 0,0-1 0,1 3 0,4 28 0,-5-28 0,5 95 0,5 36 0,-2-60-447,-3 117 1,-5-173-26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3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24575,'2'3'0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3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24575,'3'3'0,"-1"2"0,1 3 0,0 2 0,-2 4 0,0 1 0,0 1 0,-1 0 0,0-1 0,0-1 0,0 0 0,0-3-8191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4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9 145 24575,'-1'-1'0,"1"1"0,-1 0 0,1 0 0,0 0 0,-1-1 0,1 1 0,-1 0 0,1 0 0,-1-1 0,1 1 0,0 0 0,-1-1 0,1 1 0,0-1 0,-1 1 0,1 0 0,0-1 0,-1 1 0,1-1 0,0 1 0,0-1 0,0 1 0,0-1 0,-1 1 0,1-1 0,0 1 0,0-1 0,0 1 0,0-1 0,0 1 0,0-1 0,0 1 0,0-1 0,0 1 0,0-1 0,1 1 0,-1-1 0,0 1 0,0-1 0,0 1 0,1-1 0,-1 1 0,1-1 0,8-23 0,-6 20 0,-1 0 0,1 1 0,0-1 0,0 0 0,0 1 0,1 0 0,-1 0 0,1 0 0,0 0 0,0 0 0,0 1 0,0-1 0,0 1 0,1 0 0,-1 1 0,1-1 0,-1 1 0,1 0 0,-1 0 0,1 0 0,0 1 0,-1-1 0,1 1 0,0 0 0,9 2 0,-12-1 0,0-1 0,0 1 0,-1 0 0,1 0 0,0 0 0,0 0 0,-1 0 0,1 1 0,-1-1 0,1 1 0,-1-1 0,1 1 0,-1-1 0,0 1 0,0-1 0,0 1 0,0 0 0,0 0 0,0 0 0,0 0 0,-1 0 0,1 0 0,-1-1 0,1 1 0,-1 4 0,3 8 0,-1 0 0,-1 20 0,0-31 0,-2 18 0,2-3 0,3-37 0,-1 1 0,-2 7 0,1 0 0,6-19 0,-8 27 0,1 1 0,0 0 0,0-1 0,0 1 0,1 0 0,-1 0 0,0 0 0,1 0 0,0 0 0,-1 0 0,1 0 0,0 0 0,0 1 0,0-1 0,0 1 0,0 0 0,4-3 0,-5 4 0,-1 0 0,1-1 0,0 1 0,-1 0 0,1 0 0,0 0 0,-1 0 0,1 0 0,0 0 0,-1 0 0,1 0 0,0 0 0,-1 0 0,1 0 0,0 0 0,-1 0 0,1 1 0,-1-1 0,1 0 0,0 0 0,-1 1 0,1-1 0,-1 0 0,1 1 0,-1-1 0,2 1 0,-1 1 0,0-1 0,0 1 0,1 0 0,-1-1 0,0 1 0,-1 0 0,1 0 0,0 0 0,0 2 0,2 7 0,-1 0 0,1 17 0,-2-20 0,1 28 0,-1-25 0,-1-9 0,0-4 0,0-12 0,-1-12 0,4-33 0,-2 52 0,0 0 0,0 0 0,1 0 0,0 0 0,0 0 0,1 1 0,-1-1 0,2 1 0,5-10 0,-8 14 0,0 0 0,0 1 0,0-1 0,1 1 0,-1 0 0,0-1 0,1 1 0,-1 0 0,1 0 0,-1 0 0,1 0 0,0 0 0,-1 0 0,1 0 0,0 0 0,0 1 0,2-1 0,-3 1 0,0 0 0,0 0 0,1 0 0,-1 0 0,0 0 0,1 1 0,-1-1 0,0 1 0,0-1 0,1 1 0,-1-1 0,0 1 0,0-1 0,0 1 0,0 0 0,0 0 0,0 0 0,2 1 0,0 2 0,0 1 0,1-1 0,-2 1 0,1 0 0,0 0 0,-1 0 0,0 0 0,0 0 0,-1 0 0,2 6 0,4 32-455,-1-1 0,0 51 0,-6-82-6371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4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24575,'1'0'0,"0"1"0,-1-1 0,1 0 0,0 1 0,0-1 0,-1 1 0,1-1 0,-1 1 0,1 0 0,-1-1 0,1 1 0,-1-1 0,1 1 0,-1 0 0,1-1 0,-1 1 0,0 0 0,1 0 0,-1 0 0,0-1 0,0 1 0,1 0 0,-1 0 0,0-1 0,0 1 0,0 0 0,0 1 0,2 27 0,-2-25 0,-2 44 0,1-35 0,0 0 0,1 0 0,1 0 0,0 1 0,0-1 0,5 14 0,-5-24 0,0 0 0,0 0 0,0 0 0,1 0 0,0-1 0,-1 1 0,1-1 0,0 1 0,0-1 0,1 1 0,-1-1 0,0 0 0,1 0 0,-1 0 0,1 0 0,0-1 0,-1 1 0,1-1 0,0 1 0,0-1 0,0 0 0,0 0 0,0-1 0,1 1 0,-1 0 0,0-1 0,0 0 0,0 0 0,0 0 0,6-1 0,-4 1 0,-1-1 0,1 0 0,-1 0 0,1 0 0,-1-1 0,0 1 0,0-1 0,1 0 0,-1 0 0,0-1 0,-1 1 0,1-1 0,0 0 0,-1 0 0,1 0 0,-1 0 0,0-1 0,0 1 0,-1-1 0,5-7 0,12-31 0,-2 0 0,14-52 0,-31 92 0,1 0 0,-1-1 0,1 1 0,-1 0 0,0-1 0,1 1 0,-1 0 0,0-1 0,-1 1 0,1-1 0,-1-3 0,3 22 0,1-1 0,-2 1 0,0 0 0,-2 22 0,0-14 0,1-22 2,0 4-107,-1 1 0,1-1 0,1 0-1,-1 0 1,1 1 0,0-1 0,0 0 0,1 0 0,0 0-1,0 0 1,0-1 0,4 7 0,1-1-6721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8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0 291 24575,'3'-3'0,"-1"-1"0,0 0 0,0 0 0,0-1 0,0 1 0,-1 0 0,0-1 0,1 1 0,0-9 0,2-6 0,-2 11 0,2-6 0,0 0 0,9-16 0,-12 27 0,0 1 0,0-1 0,0 1 0,1 0 0,-1-1 0,1 1 0,0 0 0,-1 0 0,1 0 0,0 0 0,0 0 0,1 1 0,-1-1 0,0 1 0,0-1 0,1 1 0,-1 0 0,1 0 0,2-1 0,-4 2 0,0 0 0,-1 0 0,1 0 0,0 0 0,-1 0 0,1 0 0,-1 0 0,1 1 0,0-1 0,-1 0 0,1 0 0,-1 1 0,1-1 0,-1 0 0,1 1 0,-1-1 0,1 0 0,-1 1 0,1-1 0,-1 1 0,0-1 0,1 1 0,-1-1 0,0 1 0,1-1 0,-1 1 0,0-1 0,1 1 0,-1 0 0,0-1 0,0 1 0,0-1 0,0 1 0,0 1 0,3 24 0,-3-23 0,-2 130 0,3-167 0,5-42 0,-4 64 0,0 0 0,1 0 0,0 0 0,1 0 0,0 0 0,11-19 0,-15 31 0,0 0 0,0 0 0,0-1 0,0 1 0,0 0 0,1-1 0,-1 1 0,0 0 0,0 0 0,0-1 0,0 1 0,1 0 0,-1 0 0,0-1 0,0 1 0,1 0 0,-1 0 0,0 0 0,0 0 0,1-1 0,-1 1 0,0 0 0,1 0 0,-1 0 0,0 0 0,0 0 0,1 0 0,-1 0 0,0 0 0,1 0 0,3 8 0,-2 19 0,-2-25 0,-1 178 0,14-218 0,-3 11 0,4-19 0,1 0 0,35-68 0,-50 112 0,1 1 0,0-1 0,0 1 0,0-1 0,0 1 0,0 0 0,0-1 0,0 1 0,0 0 0,0 0 0,1 0 0,-1 0 0,0 0 0,1 0 0,2-1 0,-4 2 0,1-1 0,0 1 0,-1 0 0,1 0 0,0 0 0,-1 0 0,1 1 0,0-1 0,-1 0 0,1 0 0,0 0 0,-1 0 0,1 1 0,-1-1 0,1 0 0,0 1 0,-1-1 0,1 0 0,-1 1 0,1-1 0,-1 1 0,1-1 0,-1 1 0,1-1 0,-1 1 0,1 0 0,1 3 0,0 0 0,0 0 0,0 0 0,0 0 0,-1 0 0,1 0 0,-1 1 0,0-1 0,0 9 0,-1 68 0,-2-53 0,4 33 0,0-51 0,0 1 0,0-1 0,1 1 0,1-1 0,0 0 0,0 0 0,1-1 0,0 1 0,8 10 0,0-5 198,-5-7-719,-1 0 0,10 17 0,-11-15-6305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24575,'0'2'0,"0"3"0,0 3 0,0 2 0,0 2 0,0 0 0,-2 2 0,-1-1 0,0 2 0,-1 2 0,-1-1 0,1-1 0,1-1 0,1-2-8191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1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24575,'0'4'0,"0"4"0,0 3 0,0 1 0,0 1 0,0 1 0,0 0 0,0 1 0,0 1 0,0-2-8191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24575,'0'7'0,"0"3"0,0 4 0,0 2 0,0 2 0,0 2 0,-2 1 0,-1 0 0,0-1 0,1-3 0,0-1 0,1-4-8191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3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24575,'0'2'0,"0"4"0,0 4 0,0 3 0,0 6 0,0 1 0,0 0 0,0-1 0,0-2 0,0-3-8191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24575,'0'2'0,"0"3"0,0 3 0,0 2 0,0 2 0,0 1 0,0-2-8191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24575,'2'0'0,"3"0"0,3 0 0,2 0 0,2 0 0,1 0 0,0 0 0,3-2 0,1-1 0,-1 0 0,-3 1-8191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29:5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24575,'0'2'0,"0"3"0,0 3 0,0 2 0,0 2 0,0 1 0,0 2 0,0 1 0,0 1 0,0-2 0,0 0 0,0-3-8191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0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24575,'36'0'0,"-6"-1"0,0 2 0,54 7 0,-65-5-455,0-1 0,33-1 0,-41-1-6371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24575,'4'0'0,"4"0"0,5 0 0,2 0 0,1 0 0,0 0 0,1 0 0,1 0 0,-4 0-8191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24575,'5'0'0,"5"0"0,4 0 0,1 0 0,3 0 0,2 0 0,0 0 0,-1 0 0,-1 0 0,-3 0 0,0 0 0,-4 0-8191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24575,'8'-1'0,"-1"0"0,1-1 0,-1 0 0,0 0 0,12-5 0,3 0 0,5-2 0,141-36 0,-130 42-1365,-28 3-5461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24575,'2'0'0,"4"0"0,4 0 0,3 0 0,3 0 0,2 0 0,2 0 0,-1 0 0,0 0 0,-3 0 0,0 0 0,-5 0-8191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24575,'4'0'0,"4"0"0,7 0 0,8 0 0,10 0 0,9 0 0,6 0 0,5-3 0,5 1 0,-1-3 0,-3 0 0,-8-2 0,-8 1 0,-6-1 0,-10 0-8191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4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24575,'2'0'0,"4"0"0,1 0 0,6 0 0,4 0 0,1 0 0,0 0 0,-1 0 0,2 0 0,0 0 0,1 0 0,-2 0 0,-1 0 0,-2 0 0,-1 0 0,2 0 0,-1 0 0,-1 0-8191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24575,'476'0'-1365,"-465"0"-5461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24575,'3'0'0,"6"0"0,5 0 0,1 0 0,1 0 0,2 0 0,0 0 0,0 0 0,-2 0 0,-4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3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24575,'2'0'0,"5"-3"0,7 0 0,4-2 0,2 0 0,-1-1 0,-1-1 0,1 0 0,-1-1 0,0 0 0,-5 2-8191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24575,'2'0'0,"3"0"0,3 0 0,2 0 0,2 0 0,1 0 0,-2 0-8191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1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 24575,'-30'-1'0,"14"1"0,-33 2 0,44-1 0,-1 0 0,1 0 0,0 0 0,-1 1 0,1 0 0,0 0 0,0 1 0,1-1 0,-10 7 0,8-4 0,0 1 0,0 0 0,1 0 0,-1 0 0,2 1 0,-1-1 0,1 1 0,0 0 0,0 1 0,1-1 0,0 1 0,0-1 0,0 1 0,-1 12 0,-1 10 0,2 0 0,1 48 0,2-71 0,-1 0-59,1 0 0,1 0-1,-1 0 1,1 0-1,1 0 1,-1-1 0,1 1-1,0 0 1,0-1 0,1 0-1,0 1 1,0-1 0,1 0-1,0 0 1,0-1-1,0 1 1,0-1 0,1 0-1,0 0 1,0-1 0,0 1-1,7 3 1,-4-2-6767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2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65 130 24575,'4'-7'0,"11"-22"0,27-41 0,-40 68 0,-1 0 0,0 1 0,1-1 0,-1 0 0,1 1 0,-1-1 0,1 1 0,0 0 0,0 0 0,0-1 0,-1 1 0,1 1 0,0-1 0,0 0 0,0 0 0,1 1 0,-1-1 0,0 1 0,0-1 0,0 1 0,0 0 0,0 0 0,1 0 0,1 0 0,-2 1 0,0-1 0,-1 1 0,1 0 0,0-1 0,-1 1 0,1 0 0,-1 0 0,1 0 0,-1 0 0,1 0 0,-1 0 0,0 1 0,0-1 0,0 0 0,1 1 0,-1-1 0,-1 1 0,1-1 0,0 1 0,0-1 0,0 1 0,-1 0 0,1-1 0,-1 1 0,1 0 0,-1 0 0,0-1 0,0 1 0,0 2 0,0 3 0,0 0 0,-1-1 0,0 1 0,0-1 0,-1 1 0,1-1 0,-2 1 0,1-1 0,-1 0 0,0 0 0,0 0 0,0-1 0,-6 7 0,-5 8 0,-2-2 0,-22 22 0,14-20 0,0 0 0,-33 19 0,71-47-151,0 1-1,1 1 0,0 0 0,0 1 1,0 0-1,1 1 0,0 1 1,19-1-1,-24 4-6674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2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24575,'2'0'0,"1"2"0,0 5 0,-3 7 0,-1 1 0,-3 2 0,-3 0 0,-3 1 0,2-1 0,0-2-8191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2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24575,'-1'70'0,"3"77"0,9-80-1365,-10-56-5461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04:30:2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24575,'6'2'0,"0"-1"0,0 2 0,-1-1 0,1 0 0,-1 1 0,0 0 0,0 0 0,0 1 0,8 6 0,-4-3 0,-2-2 0,0 0 0,-1 1 0,0-1 0,0 1 0,0 0 0,-1 1 0,0 0 0,0 0 0,-1 0 0,0 0 0,0 0 0,0 1 0,-1 0 0,0 0 0,-1 0 0,0 0 0,0 0 0,-1 0 0,0 1 0,0-1 0,-1 11 0,0-11 0,0 1 0,0 0 0,-1 0 0,0 0 0,-1-1 0,0 1 0,-1-1 0,0 1 0,0-1 0,0 0 0,-1 0 0,0 0 0,-8 9 0,-51 59 326,43-54-890,1 0 1,-20 33-1,31-42-6262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08:56:5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2:35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24575,'3'11'0,"1"-2"0,5 1 0,-1-3 0,1 3 0,-2-3 0,1 10 0,-1-8 0,1 8 0,-1-11 0,-3 1 0,2 0 0,0 2 0,2-1 0,-2 1 0,0-2 0,-2 0 0,6 2 0,-6-1 0,2 1 0,-3-2 0,1 0 0,3 0 0,-1 2 0,1-1 0,0 1 0,-1-2 0,1 0 0,3 2 0,-3-4 0,3 4 0,-4-6 0,-2 1 0,-1-1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2:37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0 24575,'-8'15'0,"2"7"0,4-12 0,1 6 0,-2 1 0,0-8 0,2 18 0,-5-17 0,5 6 0,-22 9 0,14-14 0,-12 13 0,18-17 0,0 3 0,2-3 0,-2 3 0,3-3 0,-6 2 0,5-1 0,-5 1 0,3-2 0,2 3 0,-5-3 0,6 3 0,-3-4 0,3 4 0,0-3 0,-3 3 0,2 7 0,-5-8 0,2 8 0,0-10 0,-3 9 0,6-3 0,-8 14 0,8-15 0,-6 5 0,6-7 0,-2-3 0,0 6 0,0-6 0,-1 3 0,-2 0 0,5 7 0,-5-2 0,5 13 0,-4-16 0,4 5 0,-2-10 0,3 2 0,-6 2 0,4-1 0,-8 10 0,9-8 0,-6 9 0,6-11 0,-5 3 0,2-6 0,-2 3 0,2-1 0,-2 2 0,2-1 0,0 0 0,1-6 0,3-1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2:39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1 301 24575,'11'-10'0,"-2"0"0,-6 3 0,1 1 0,-1-1 0,0-3 0,-3 0 0,3 0 0,-2 0 0,2 3 0,-3-2 0,3 1 0,-2-1 0,5 2 0,-6-3 0,3 3 0,-3-3 0,0 4 0,3-1 0,1 0 0,0 0 0,2 1 0,-6-1 0,3-3 0,0 0 0,-2 0 0,2 0 0,-3 3 0,3-2 0,-2 1 0,2-4 0,-3 4 0,0-1 0,0 2 0,3 0 0,0 3 0,4 1 0,0 6 0,-1 1 0,4 6 0,-3-3 0,3 6 0,-3-3 0,0 1 0,-1-2 0,4 1 0,-3-3 0,3 3 0,-3-6 0,2 2 0,-1-3 0,1 4 0,-2 0 0,0-1 0,-1 1 0,1 0 0,0 0 0,-1-1 0,1 1 0,0 0 0,-3-1 0,-2 1 0,1 0 0,1-1 0,0-2 0,-1-1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24575,'1'48'0,"-1"18"0,-8 76 0,7-139 0,1 0 0,-1-1 0,1 1 0,0-1 0,0 1 0,0 0 0,0-1 0,1 1 0,-1-1 0,1 1 0,-1 0 0,1-1 0,0 1 0,2 3 0,-2-5 0,1 0 0,-1 0 0,0 0 0,1 0 0,-1 0 0,0 0 0,1 0 0,-1-1 0,1 1 0,-1-1 0,1 1 0,0-1 0,-1 1 0,1-1 0,0 0 0,-1 0 0,1 0 0,-1 0 0,1 0 0,0 0 0,-1-1 0,1 1 0,3-1 0,29-3 185,18-2-112,-49 5-174,-1 1-1,1-1 1,0 0-1,-1 0 1,1 0-1,-1 0 1,1-1 0,-1 1-1,0-1 1,0 1-1,0-1 1,1 0-1,-2 0 1,1 0-1,2-3 1,2-4-6725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3:1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24575,'0'11'0,"4"8"0,0-10 0,1 8 0,1-7 0,-5-3 0,5 6 0,-3-6 0,4 3 0,0-3 0,-3-1 0,1 1 0,2 3 0,1 0 0,1 1 0,-2 1 0,5 6 0,-4-6 0,5 8 0,-6-13 0,2 6 0,-1-3 0,4 4 0,0 21 0,1-17 0,-1 18 0,-3-26 0,4 10 0,-8-11 0,7 11 0,-9-10 0,1 1 0,2-2 0,-5-5 0,2-1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3:15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0 24575,'0'11'0,"0"-2"0,0 1 0,0-2 0,-6 4 0,5 6 0,-8-6 0,8 5 0,-6-1 0,5-6 0,-5 9 0,6-8 0,-6 9 0,3-7 0,-1 6 0,-1-8 0,5 2 0,-2-2 0,0-2 0,2 8 0,-4-5 0,4 9 0,-2-11 0,-3 3 0,4-3 0,-7 3 0,9-2 0,-3 1 0,0-4 0,2 2 0,-2-4 0,0 4 0,2-3 0,-5 6 0,3-3 0,-4 1 0,0-2 0,1-2 0,2 3 0,-5 0 0,5 1 0,-7 8 0,6-9 0,-2 9 0,6-11 0,-7 4 0,2 6 0,-4-6 0,5 5 0,-1-10 0,5 2 0,-5-1 0,2 1 0,-2-2 0,-1 0 0,0-1 0,3 1 0,-4 3 0,3-3 0,-5 3 0,4-4 0,2 1 0,-2 0 0,2-1 0,-2 1 0,-1 3 0,0-3 0,1 3 0,-4 0 0,3-3 0,-6 3 0,3-4 0,-1-2 0,2 2 0,2-2 0,-3 2 0,3 1 0,-3 0 0,3-4 0,4-13 0,3 1 0,0-5 0,3 8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09:53:1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0 262 24575,'5'-20'0,"-4"8"0,3-5 0,-4 0 0,0 5 0,0-9 0,0 8 0,3 3 0,-2-10 0,2 11 0,-3-8 0,0 7 0,0 3 0,0-3 0,0 3 0,0-2 0,3 1 0,-2-1 0,2 2 0,-3-3 0,3 3 0,0 0 0,4 4 0,3 6 0,-3 1 0,3 0 0,-4 2 0,4-3 0,-3 4 0,13 6 0,-11-5 0,11 7 0,-12-8 0,1 3 0,-2-6 0,3 2 0,-3-5 0,3 4 0,-4-1 0,1 3 0,0 0 0,-1-1 0,1 1 0,0 0 0,-1-1 0,-2 1 0,-1 3 0,0-3 0,1 3 0,3-4 0,-4-2 0,0-1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8:59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24575,'23'-10'0,"0"1"0,1 1 0,0 1 0,0 1 0,1 1 0,0 1 0,0 2 0,0 0 0,0 2 0,43 4 0,-62-3 0,-1 0 0,0 0 0,1 1 0,-1 0 0,0 0 0,0 0 0,0 0 0,0 1 0,-1 0 0,1 0 0,-1 0 0,1 1 0,-1-1 0,0 1 0,-1 0 0,1 0 0,0 1 0,-1-1 0,3 6 0,4 9 0,0-1 0,-2 2 0,11 31 0,-14-36 0,112 380 0,-103-333 0,-5-27 0,-1 2 0,-2-1 0,3 71 0,-11-67 0,1-21 0,0-1 0,1 1 0,1 0 0,3 20 0,-3-35 0,0 0 0,0 0 0,0 0 0,0 0 0,1 0 0,0 0 0,-1 0 0,1-1 0,1 1 0,-1-1 0,1 1 0,-1-1 0,1 0 0,0 0 0,0 0 0,0-1 0,0 1 0,1 0 0,-1-1 0,1 0 0,0 0 0,-1 0 0,7 2 0,87 22-1365,-76-18-5461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0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24575,'0'4'0,"8"5"0,3 5 0,-1 5 0,-2 2 0,2-1 0,-1-1 0,-2 0 0,-2 2 0,-2 1 0,-6 0 0,-5-2 0,-11-2 0,-5-3 0,-7-1 0,1 2 0,3-2 0,5-4-8191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22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24575,'-1'1'0,"0"-1"0,0 1 0,0-1 0,0 1 0,0-1 0,0 1 0,0 0 0,0-1 0,0 1 0,0 0 0,1 0 0,-1 0 0,0-1 0,1 1 0,-1 0 0,0 0 0,1 0 0,-1 0 0,1 0 0,0 0 0,-1 0 0,1 1 0,0-1 0,-1 0 0,1 0 0,0 0 0,0 2 0,-4 36 0,4-35 0,-1 7 0,1 0 0,0-1 0,1 1 0,1 0 0,-1 0 0,2-1 0,-1 0 0,2 1 0,-1-1 0,1 0 0,1 0 0,0-1 0,10 16 0,-10-18 0,1 0 0,0-1 0,0 0 0,0 0 0,1 0 0,0-1 0,0 0 0,0 0 0,0-1 0,1 0 0,0 0 0,0-1 0,0 0 0,0 0 0,0-1 0,1 0 0,14 2 0,-12-3 0,5 1 0,1-1 0,-1 0 0,30-3 0,-43 2 0,0-1 0,-1 1 0,1-1 0,0 1 0,0-1 0,-1 0 0,1 0 0,0 0 0,-1 0 0,1 0 0,-1-1 0,1 1 0,-1-1 0,0 0 0,0 1 0,1-1 0,-1 0 0,0 0 0,-1-1 0,1 1 0,0 0 0,-1-1 0,1 1 0,-1-1 0,0 1 0,0-1 0,0 1 0,1-6 0,1-6 0,-1 1 0,-1-2 0,-1 1 0,0 0 0,0 0 0,-1 0 0,-1 0 0,-1 0 0,-7-24 0,7 30 0,0 1 0,0-1 0,-1 1 0,0 0 0,-1 0 0,1 1 0,-1-1 0,-1 1 0,1 0 0,-1 0 0,0 1 0,0-1 0,-1 2 0,0-1 0,0 1 0,0-1 0,0 2 0,-9-4 0,13 6 0,-76-26 0,73 26 0,0-1 0,0 1 0,0 1 0,0-1 0,0 1 0,0 0 0,0 0 0,0 0 0,0 1 0,0 0 0,-8 3 0,13-4-85,-1 1 0,0 0-1,1 0 1,-1 0 0,1 0-1,-1 0 1,1 1 0,-1-1-1,1 0 1,0 1 0,-1-1-1,1 1 1,0-1 0,0 1-1,-1 3 1,-4 10-6741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2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24575,'2'0'0,"1"1"0,0-1 0,-1 1 0,0 0 0,1 0 0,-1 0 0,1 0 0,-1 0 0,0 0 0,0 1 0,0-1 0,0 1 0,0-1 0,0 1 0,0 0 0,0 0 0,1 2 0,30 44 0,-17-23 0,1 4 0,-14-24 0,-1 0 0,0 0 0,1-1 0,0 0 0,0 1 0,1-1 0,4 4 0,-8-7 0,1-1 0,0-1 0,-1 1 0,1 0 0,-1 0 0,1 0 0,-1 0 0,1 0 0,-1 0 0,1-1 0,-1 1 0,1 0 0,-1 0 0,1-1 0,-1 1 0,1 0 0,-1-1 0,1 1 0,-1-1 0,1 1 0,-1 0 0,0-1 0,1 1 0,-1-1 0,0 1 0,0-1 0,1 1 0,-1-1 0,0 1 0,0-1 0,0 1 0,1-1 0,-1 0 0,0 1 0,0-2 0,9-25 0,-8 25 0,5-15 42,2 0 1,14-25-1,4-8-1534,-18 31-5334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25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53 172 24575,'25'1'0,"-10"0"0,-1-1 0,0 0 0,1-1 0,-1-1 0,19-4 0,-31 6 0,0-1 0,1 0 0,-1 1 0,-1-1 0,1 0 0,0 0 0,0 0 0,0-1 0,0 1 0,-1 0 0,1-1 0,0 1 0,-1-1 0,0 1 0,1-1 0,-1 0 0,0 1 0,0-1 0,0 0 0,0 0 0,0 0 0,0 0 0,0 0 0,-1 0 0,1 0 0,-1 0 0,0-1 0,1 1 0,-1 0 0,0 0 0,0 0 0,0 0 0,-1 0 0,1-1 0,0 1 0,-1 0 0,1 0 0,-1 0 0,0 0 0,0 0 0,0 0 0,-2-3 0,0-1 0,0 0 0,-1 0 0,0 1 0,0-1 0,-1 1 0,0 0 0,0 0 0,0 0 0,0 1 0,-1 0 0,1 0 0,-1 0 0,0 0 0,0 1 0,-1 0 0,1 1 0,-1-1 0,1 1 0,-8-1 0,11 2 0,0 0 0,0 0 0,-1 1 0,1-1 0,0 1 0,-1 0 0,1 0 0,0 0 0,0 0 0,-1 1 0,1-1 0,0 1 0,0 0 0,0 0 0,-1 0 0,1 0 0,0 1 0,0-1 0,1 1 0,-1 0 0,0 0 0,1 0 0,-1 0 0,1 0 0,-1 0 0,1 1 0,0-1 0,0 1 0,0 0 0,0-1 0,1 1 0,-1 0 0,1 0 0,-1 0 0,1 0 0,0 0 0,0 0 0,1 1 0,-1-1 0,0 6 0,0 6 0,1 1 0,0 0 0,2-1 0,-1 1 0,2-1 0,0 1 0,9 23 0,-10-29 0,2-1 0,-1 0 0,1 0 0,1 0 0,-1 0 0,2-1 0,-1 0 0,1 0 0,0 0 0,1-1 0,0 0 0,0 0 0,10 7 0,-6-9-53,-1-1-1,1-1 1,0 0-1,0 0 1,1-1-1,-1 0 1,0-1-1,1 0 1,-1-1-1,0 0 1,13-3-1,-8 3-669,5-1-6103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2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24575,'2'1'0,"0"-1"0,0 1 0,0 0 0,0-1 0,0 1 0,0 0 0,0 0 0,0 0 0,-1 0 0,1 0 0,0 1 0,-1-1 0,1 1 0,-1-1 0,1 1 0,-1-1 0,0 1 0,0 0 0,0-1 0,0 1 0,0 0 0,0 0 0,0 0 0,1 4 0,15 57 0,-14-47 0,5 15 0,-2 1 0,-1-1 0,0 40 0,-11-99 0,1-29 0,5 53-49,1 0 1,-1 0-1,1 0 0,0 0 0,0 0 1,0 0-1,1 0 0,-1 0 0,1 0 1,0 1-1,0-1 0,0 0 0,1 1 1,-1 0-1,1 0 0,0-1 0,0 2 1,0-1-1,0 0 0,0 1 0,1-1 1,-1 1-1,1 0 0,-1 0 0,1 0 0,0 1 1,5-2-1,9-4-6777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2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24575,'-3'0'0,"0"0"0,-1 1 0,1-1 0,0 1 0,-1 0 0,1 0 0,0 0 0,-1 0 0,1 1 0,0-1 0,0 1 0,0 0 0,1 0 0,-1 0 0,0 0 0,1 0 0,-4 4 0,0 1 0,1-1 0,1 1 0,-1 0 0,1 0 0,1 0 0,-1 1 0,-2 8 0,-1 6 0,2 0 0,0 0 0,2 0 0,-3 38 0,6-44 0,-1 0 0,2 0 0,0 0 0,1 0 0,1-1 0,0 1 0,1 0 0,10 23 0,-8-23 0,-1 0 0,0 0 0,-1 1 0,-1-1 0,0 1 0,-1 0 0,-1 0 0,-1 0 0,0 0 0,-2 0 0,1 0 0,-6 19 0,6-33-114,0 0 1,0 0-1,-1 0 0,1-1 0,-1 1 1,0 0-1,1-1 0,-1 0 0,0 1 1,-1-1-1,-2 3 0,-10 5-6712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1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24575,'2'0'0,"3"0"0,3 0 0,3 0 0,3 0 0,1 0 0,4 0 0,-1 0 0,3 0 0,-2-2 0,-3-1-8191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0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24575,'0'-4'0,"4"-2"0,5 1 0,6 1 0,3 1 0,4 1 0,1 1 0,1 1 0,1 0 0,0 0 0,-1 0 0,1 0 0,-1 1 0,-4-1-8191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24575,'4'0'0,"6"0"0,4 0 0,5 0 0,2 0 0,-1 4 0,-1 1 0,0 0 0,-2-1-8191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6 0,0 3 0,0 4 0,0 1 0,0 1 0,0 1 0,0 0 0,0-4-8191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24575,'0'8'0,"0"15"0,0 12 0,0 11 0,0 11 0,0 3 0,0 4 0,0-1 0,0-7 0,0-6 0,0-6 0,0-7 0,0-6 0,0-8-8191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24575,'4'6'0,"0"0"0,-1 0 0,0 0 0,0 1 0,0-1 0,-1 1 0,0 0 0,-1-1 0,1 1 0,0 10 0,1-1 0,7 59-52,-3 0 0,-6 144 1,-2-113-1159,1-86-5616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24575,'8'-4'0,"-1"0"0,1 0 0,-1 1 0,1 0 0,0 1 0,0-1 0,1 2 0,-1-1 0,0 1 0,1 0 0,-1 1 0,9 0 0,36-5 0,106-16 0,-55 9 0,-57 7-1365,-27 4-5461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5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24575,'4'0'0,"5"4"0,6 1 0,3 0 0,0 0-8191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24575,'0'4'0,"0"10"0,0 6 0,0 3 0,0 3 0,0 0 0,0 0 0,0-4-8191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37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24575,'1'0'0,"0"0"0,0-1 0,-1 1 0,1 0 0,0-1 0,0 1 0,-1 0 0,1-1 0,0 1 0,-1-1 0,1 1 0,0-1 0,-1 0 0,1 1 0,-1-1 0,1 1 0,-1-1 0,1 0 0,-1 0 0,0 1 0,1-1 0,-1 0 0,0 0 0,1 1 0,-1-2 0,8-28 0,-3 10 0,-5 18 0,1 0 0,0 0 0,0 1 0,0-1 0,0 0 0,0 0 0,0 0 0,0 1 0,1-1 0,-1 0 0,1 1 0,-1-1 0,1 1 0,0 0 0,-1 0 0,1-1 0,0 1 0,0 0 0,0 0 0,0 1 0,0-1 0,3-1 0,-3 3 0,-1-1 0,1 1 0,-1-1 0,1 1 0,-1 0 0,1 0 0,-1-1 0,0 1 0,1 0 0,-1 0 0,0 0 0,0 0 0,0 1 0,0-1 0,0 0 0,0 0 0,0 1 0,0-1 0,0 0 0,-1 1 0,1-1 0,0 1 0,-1-1 0,1 1 0,-1 0 0,0-1 0,1 1 0,-1-1 0,0 1 0,0 2 0,14 103 0,-15-107 0,1 1 0,0-1 0,0 0 0,0 0 0,0 0 0,0 0 0,0 0 0,0 0 0,0 0 0,0 1 0,0-1 0,0 0 0,0 0 0,0 0 0,0 0 0,0 0 0,0 0 0,0 1 0,0-1 0,0 0 0,0 0 0,0 0 0,0 0 0,0 0 0,0 0 0,0 0 0,0 1 0,0-1 0,1 0 0,-1 0 0,0 0 0,0 0 0,0 0 0,0 0 0,0 0 0,0 0 0,0 0 0,0 0 0,0 1 0,1-1 0,-1 0 0,0 0 0,0 0 0,0 0 0,0 0 0,0 0 0,0 0 0,0 0 0,1 0 0,-1 0 0,0 0 0,0 0 0,0 0 0,0 0 0,0 0 0,0 0 0,1 0 0,-1 0 0,0 0 0,0 0 0,0 0 0,0-1 0,0 1 0,0 0 0,0 0 0,1 0 0,-1 0 0,0 0 0,0 0 0,5-15 0,5-34 0,-6 31 0,-3 11 0,1 1 0,1-1 0,-1 1 0,1 0 0,1 0 0,-1 0 0,1 1 0,6-9 0,-9 13 0,0 0 0,0 0 0,-1 0 0,1 1 0,0-1 0,0 0 0,0 1 0,0-1 0,0 0 0,0 1 0,0-1 0,0 1 0,0 0 0,0-1 0,0 1 0,0 0 0,0-1 0,0 1 0,0 0 0,0 0 0,0 0 0,2 0 0,-1 1 0,-1 0 0,1 0 0,-1 0 0,0 0 0,1 0 0,-1 1 0,0-1 0,0 0 0,0 1 0,0-1 0,0 1 0,0-1 0,0 1 0,0-1 0,0 1 0,-1-1 0,1 1 0,-1 0 0,1 3 0,3 13-146,-1 0 1,-1 1-1,0-1 0,-1 1 0,-3 21 1,2-30-346,-1 13-6335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8:19:40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26 24575,'-4'-3'0,"0"0"0,0 1 0,-1-1 0,1 1 0,-1 0 0,1 0 0,-1 0 0,1 1 0,-1 0 0,0 0 0,0 0 0,0 0 0,-8 0 0,1 1 0,-1 0 0,0 0 0,1 1 0,-16 3 0,22-2 0,-1 0 0,1 1 0,0 0 0,0 0 0,0 0 0,0 1 0,0 0 0,1 0 0,0 0 0,0 0 0,0 1 0,0 0 0,1 0 0,0 1 0,-5 6 0,6-7 0,0 0 0,0 0 0,1 0 0,-1 0 0,1 0 0,0 1 0,0-1 0,1 1 0,0-1 0,0 1 0,0 0 0,1-1 0,-1 1 0,2 0 0,-1 0 0,0-1 0,1 1 0,2 7 0,-3-11 0,1 0 0,-1-1 0,1 1 0,0-1 0,0 1 0,-1-1 0,1 1 0,0-1 0,0 1 0,0-1 0,1 0 0,-1 1 0,0-1 0,0 0 0,1 0 0,-1 0 0,1 0 0,-1 0 0,1 0 0,-1 0 0,1-1 0,-1 1 0,1-1 0,0 1 0,-1-1 0,1 1 0,0-1 0,0 0 0,-1 0 0,1 0 0,0 0 0,-1 0 0,1 0 0,0-1 0,0 1 0,-1 0 0,1-1 0,0 1 0,-1-1 0,1 0 0,-1 1 0,1-1 0,-1 0 0,1 0 0,-1 0 0,2-2 0,3-1 0,0 0 0,0 0 0,0-1 0,-1 0 0,0 0 0,0 0 0,0-1 0,0 1 0,6-13 0,21-79 0,-31 96 0,-1 1 0,0-1 0,0 1 0,0-1 0,0 1 0,1-1 0,-1 1 0,0-1 0,0 1 0,1-1 0,-1 1 0,0 0 0,1-1 0,-1 1 0,1-1 0,-1 1 0,0 0 0,1 0 0,-1-1 0,1 1 0,-1 0 0,1 0 0,-1-1 0,1 1 0,-1 0 0,1 0 0,-1 0 0,1 0 0,-1 0 0,1 0 0,-1 0 0,1 0 0,-1 0 0,1 0 0,-1 0 0,1 0 0,-1 0 0,2 1 0,12 18 0,2 33 0,-9-4 0,-2 0 0,-3 0 0,-1 0 0,-12 95 0,9-130 0,0 1 0,-2-1 0,0 0 0,0 0 0,-1 0 0,0-1 0,-2 1 0,-12 18 0,18-28 0,-1 0 0,0 0 0,-1 0 0,1 0 0,0-1 0,-1 1 0,1-1 0,-1 0 0,0 0 0,0 0 0,0 0 0,0 0 0,0-1 0,0 1 0,0-1 0,-1 0 0,1 0 0,0 0 0,-1 0 0,1 0 0,-1-1 0,1 0 0,-1 0 0,1 0 0,-1 0 0,1 0 0,-1-1 0,1 1 0,0-1 0,-1 0 0,1 0 0,0 0 0,-1-1 0,1 1 0,0-1 0,0 0 0,0 0 0,0 0 0,-2-2 0,2 2 0,-1 0 0,1 0 0,0-1 0,1 1 0,-1-1 0,0 1 0,1-1 0,-1 0 0,1 0 0,0 0 0,0 0 0,0-1 0,0 1 0,1 0 0,0-1 0,-1 1 0,1-1 0,0 0 0,1 1 0,-2-5 0,3 4 0,-1 0 0,1 0 0,0 0 0,0 0 0,0 0 0,1 0 0,-1 1 0,1-1 0,0 0 0,0 1 0,0 0 0,1-1 0,-1 1 0,1 0 0,4-4 0,7-5 0,0 1 0,0 0 0,2 1 0,-1 1 0,1 0 0,32-12 0,20-1-1365,-40 16-5461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24575,'0'345'0,"1"-331"0,1 0 0,0 0 0,1 0 0,0 0 0,2-1 0,6 16 0,-5-13 0,-1-1 0,0 1 0,-1 1 0,2 15 0,-4 19 0,-2-35 0,0 0 0,2 0 0,5 29 0,-6-48-1365,-1-8-5461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2:13:5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9577 859 24575,'-5'5'0,"-4"-4"0,4 7 0,-9-7 0,8 7 0,-6-7 0,2 8 0,0-8 0,-4 7 0,5-7 0,-5 8 0,4-8 0,-4 7 0,5-7 0,-1 7 0,-3-6 0,2 6 0,-2-7 0,3 3 0,1 0 0,-1-3 0,1 4 0,-5-5 0,4 4 0,-4-3 0,1 3 0,2 0 0,-3-3 0,5 8 0,-5-8 0,4 3 0,-4 0 0,1-3 0,2 3 0,-2 0 0,-1-3 0,4 4 0,-8-1 0,7-3 0,-2 3 0,-1 0 0,4-3 0,-8 4 0,7-5 0,-2 4 0,-1-3 0,4 3 0,-8-4 0,7 4 0,-6-3 0,6 3 0,-7-4 0,4 5 0,-5-4 0,0 3 0,0-4 0,5 4 0,-4-3 0,3 3 0,-4-4 0,0 4 0,1-3 0,3 4 0,-13 1 0,15-5 0,-15 5 0,13-6 0,-3 5 0,-1-4 0,0 3 0,0-4 0,0 4 0,0-3 0,1 3 0,-1-4 0,0 0 0,0 0 0,0 0 0,0 4 0,1-2 0,-1 2 0,-10-4 0,12 0 0,-11 0 0,3 0 0,4 4 0,-8-3 0,10 3 0,-10-4 0,8 0 0,-19 0 0,19 4 0,-8-3 0,0 4 0,8-5 0,-8 0 0,0 0 0,8 0 0,-18 0 0,7 0 0,-9 0 0,9 4 0,-7-3 0,18 3 0,-8-4 0,0 0 0,8 0 0,-8 0 0,0 0 0,7 0 0,-7 0 0,11 0 0,-11 0 0,7 0 0,-7 0 0,11 0 0,-1 0 0,0 4 0,0-3 0,0 3 0,0-4 0,1 0 0,-1 0 0,0 0 0,0 0 0,-10 0 0,8 0 0,-8 5 0,10-4 0,0 3 0,0-4 0,0 0 0,1 0 0,-1 0 0,0 0 0,4 0 0,-3 0 0,4 0 0,-1 0 0,-3 0 0,4 0 0,-1 0 0,-3 0 0,8 0 0,-8 0 0,3 0 0,1 0 0,-4 4 0,3-3 0,-4 3 0,0-4 0,1 0 0,3 0 0,-3 0 0,4 0 0,-1 0 0,-3 0 0,3 0 0,1 0 0,-4 0 0,3 0 0,-4 0 0,-9 0 0,6 0 0,-7 0 0,0 0 0,8 0 0,-18 6 0,18-4 0,-18 4 0,17-6 0,-7 0 0,10 0 0,1 0 0,-11 0 0,7 4 0,-7-3 0,11 4 0,-1-5 0,0 0 0,0 0 0,0 0 0,0 0 0,0 0 0,1 4 0,-11-3 0,7 3 0,-7-4 0,11 0 0,-1 0 0,0 4 0,0-3 0,0 3 0,-10-4 0,8 5 0,-8-4 0,10 3 0,0-4 0,0 4 0,-10-3 0,12 3 0,-21-4 0,21 0 0,-12 0 0,10 0 0,1 4 0,-1-3 0,0 4 0,-10-5 0,8 0 0,-8 0 0,10 4 0,4-3 0,-3 3 0,4-4 0,-15 0 0,7 0 0,-7 0 0,11 0 0,-1 0 0,4 0 0,2 0 0,-1 0 0,3 0 0,-6 0 0,2 0 0,-4 0 0,0 0 0,0 0 0,5 0 0,-4 0 0,3 0 0,-14 0 0,12 0 0,-11 0 0,14 0 0,-1 0 0,-3 0 0,4 0 0,-5 0 0,0 0 0,0 0 0,0 0 0,0 0 0,1 0 0,-1 0 0,4 0 0,-3 0 0,4 0 0,-5 0 0,0 0 0,4-4 0,-3 3 0,4-3 0,-1 4 0,-3 0 0,8 0 0,-8 0 0,3 0 0,-3 0 0,-1 0 0,0-5 0,0 4 0,0-3 0,0 4 0,1 0 0,-1 0 0,0 0 0,0 0 0,0 0 0,0 0 0,-10 0 0,8 0 0,-8-4 0,10 3 0,0-3 0,1 4 0,-11 0 0,-3 0 0,1 0 0,-8 0 0,17 0 0,-17 0 0,8-6 0,-11 4 0,1-4 0,9 6 0,-7 0 0,8 0 0,-11 0 0,1 0 0,9 0 0,-27 0 0,22 0 0,-25 0 0,20 0 0,1 0 0,-1 0 0,1 0 0,-1 0 0,-20-10 0,15 8 0,-15-8 0,21 10 0,-21 0 0,25 0 0,-23 0 0,29 0 0,-11 0 0,1 0 0,-1 0 0,11 0 0,-8 0 0,7-6 0,1 4 0,2-8 0,0 9 0,8-3 0,-8 4 0,10 0 0,-10 0 0,8-4 0,-8 2 0,0-2 0,7 4 0,-6 0 0,9 0 0,0 0 0,0 0 0,-10 0 0,8-4 0,-8 3 0,10-3 0,0 4 0,0 0 0,0 0 0,1 0 0,-11-6 0,7 4 0,-7-4 0,15 6 0,-4-4 0,3 3 0,-4-3 0,1 4 0,-1 0 0,4 0 0,-3 0 0,4 0 0,-5 0 0,0 0 0,4 0 0,-13 0 0,11 0 0,-8 0 0,8-5 0,2 4 0,-4-3 0,0 4 0,1-4 0,-1 3 0,0-3 0,0 4 0,0 0 0,0 0 0,0-4 0,1 3 0,-1-4 0,0 5 0,0-4 0,0 3 0,-10-3 0,8 0 0,-18 3 0,18-4 0,-18 5 0,7-6 0,1 5 0,-8-5 0,17 6 0,-17 0 0,8-7 0,-1 6 0,3-5 0,0 6 0,8-4 0,-18 3 0,18-8 0,-8 8 0,10-3 0,0 4 0,0 0 0,0-4 0,5 3 0,0-3 0,-10 4 0,11 0 0,-14 0 0,16 0 0,-7 0 0,8 0 0,-4 0 0,1-5 0,2 4 0,-7-3 0,8 4 0,-8 0 0,8 0 0,-4-4 0,5 3 0,-5-3 0,4 4 0,-4-5 0,5 4 0,-1-3 0,1 0 0,-1 3 0,1-3 0,-1 4 0,1 0 0,0-4 0,-1 3 0,1-4 0,-1 5 0,1-4 0,-1 3 0,1-3 0,0 0 0,-1 3 0,1-3 0,-1-1 0,1 4 0,0-3 0,3 0 0,-2 3 0,3-3 0,-1 0 0,-2 2 0,3-2 0,0 0 0,-4 3 0,4-3 0,0 0 0,-4 3 0,4-4 0,-4 1 0,-1 3 0,1-7 0,-1 7 0,5-8 0,-3 8 0,3-3 0,-5 0 0,1 3 0,-1-7 0,1 7 0,0-8 0,-1 8 0,1-3 0,-1 0 0,1 3 0,-1-3 0,1-1 0,0 4 0,-1-7 0,1 7 0,-1-8 0,1 8 0,-1-3 0,1 0 0,0 3 0,-1-7 0,1 7 0,-1-4 0,1 1 0,0 3 0,3-7 0,-2 7 0,3-8 0,-5 8 0,1-7 0,-1 7 0,1-7 0,0 2 0,-1 1 0,5-3 0,-3 7 0,6-8 0,-6 8 0,7-7 0,-7 7 0,7-8 0,-4 4 0,1 0 0,3-3 0,-3 2 0,0-3 0,3 0 0,-3-1 0,-1 1 0,4-1 0,-3 1 0,0-1 0,3 1 0,-3 0 0,4-1 0,0 1 0,0-1 0,0-3 0,0 2 0,0-2 0,0-1 0,0 4 0,0-8 0,0 7 0,0-2 0,0 3 0,0-3 0,0 2 0,0-2 0,0 3 0,0 1 0,0-1 0,0 1 0,4-1 0,-3 1 0,3 0 0,0-1 0,-3 1 0,4-1 0,-5 1 0,4-1 0,-3 1 0,3 0 0,0-1 0,-3 1 0,8-1 0,-8 1 0,7 0 0,-7-1 0,7 1 0,-6-1 0,6 5 0,-7-3 0,7 7 0,-7-8 0,8 4 0,-4 0 0,0-4 0,4 8 0,-8-7 0,7 3 0,-3 0 0,5-4 0,3 4 0,-2-5 0,2 5 0,-3-3 0,3 3 0,2-1 0,4-2 0,0 3 0,10-7 0,2 7 0,11-1 0,-1-1 0,1 6 0,-11-9 0,8 8 0,-17-2 0,6 4 0,1-6 0,-7 5 0,3-6 0,-8 3 0,-2 3 0,0-3 0,2 4 0,-6 0 0,2 0 0,1 0 0,-3 0 0,2 0 0,1 0 0,-4 0 0,8 0 0,-3-4 0,4 3 0,9-3 0,-6 4 0,7 0 0,0 0 0,-8 0 0,8 0 0,-10 0 0,10 0 0,-8 0 0,8 0 0,0 0 0,-8 0 0,18 0 0,13 0 0,-15 0 0,43 0 0,-43 0 0,46 0 0,-37 0 0,16 0 0,-20 0 0,20 0 0,-25 0 0,22 0 0,-27 0 0,-1 0 0,-2 4 0,-10-3 0,0 3 0,0-4 0,0 0 0,-5 0 0,4 0 0,-8 0 0,8 0 0,-3 0 0,4 0 0,10 0 0,-8 0 0,4 0 0,-7 0 0,-4 0 0,15 0 0,-7 0 0,17 0 0,-18 0 0,39 0 0,-24 0 0,47 0 0,-36 0 0,15 0 0,0 10 0,-15-8 0,35 8 0,-14-10 0,-1 0 0,-5 0 0,0 0 0,5 0 0,21 0-406,-34 0 1,1 0 405,38 0 0,-39 0 0,0 0 0,1 0 0,-1 0 0,39 0 0,-29 0 0,1 0 0,28 0 0,-38 0 0,-1 0 0,33 0 0,1 0 0,0 0 0,0 0 0,-21 0 0,-14 0 0,-2 0 0,1 0 0,0 0 0,-1 0 0,-4 0 0,5 0 0,-13 0 0,-8 0 811,11 0-811,-11 0 0,8 0 0,-7 0 0,-1 0 0,8 0 0,-18 0 0,8 0 0,0 0 0,-7 0 0,17 0 0,-18 0 0,8 0 0,0 0 0,-8 4 0,18-3 0,-17 3 0,17-4 0,-18 0 0,8 0 0,0 0 0,-8 0 0,8 0 0,0 0 0,-7 0 0,6 0 0,1 0 0,-7 0 0,7 0 0,-10 0 0,-1 0 0,1 0 0,0 0 0,10 0 0,-8 0 0,18 0 0,-7 0 0,9 0 0,1 0 0,-1 0 0,1 0 0,-1 0 0,22 0 0,-17 0 0,16 7 0,-20-6 0,0 5 0,-1-6 0,1 0 0,-1 0 0,1 0 0,-1 0 0,1 0 0,-11 0 0,29 0 0,-34 0 0,34 0 0,-39 0 0,8 0 0,-10 0 0,10-6 0,-8 5 0,8-6 0,-10 7 0,0 0 0,0 0 0,-4 0 0,-2 0 0,1 0 0,-4 0 0,8 0 0,-8 0 0,8 0 0,-7 0 0,7 0 0,-4 0 0,1 0 0,3 0 0,-8 0 0,8 0 0,-8 0 0,8 0 0,-7 0 0,6 0 0,8 0 0,-3 0 0,2 0 0,-6 0 0,-3 0 0,4 0 0,-1 0 0,1 0 0,0 0 0,0 0 0,0 0 0,0 0 0,-1 0 0,1 0 0,-4 0 0,3 0 0,6 0 0,-2 0 0,3 0 0,-12 0 0,1 0 0,-4 0 0,4 0 0,0-4 0,-4 3 0,4-3 0,-1 4 0,-2 0 0,2-4 0,-3 3 0,3-3 0,-2 4 0,2 0 0,1 0 0,-4 0 0,8 0 0,-7 0 0,7 0 0,-8 0 0,8 0 0,-8 0 0,8 0 0,-7 0 0,6 0 0,-6-5 0,7 4 0,-8-3 0,8 4 0,7 0 0,-4 0 0,8 0 0,-10 0 0,0 0 0,-5 0 0,4 0 0,-3 0 0,-1 0 0,4 0 0,-7 0 0,6 0 0,-2 0 0,4 0 0,0 0 0,0 0 0,9 0 0,-10 0 0,5 0 0,-9 0 0,1 0 0,-1 0 0,4 0 0,-3 0 0,-1 4 0,4-3 0,-7 4 0,6-5 0,-2 0 0,0 0 0,-2 0 0,1 0 0,-4 0 0,4 0 0,-5 0 0,1 0 0,-1 0 0,5 0 0,-4 0 0,8 0 0,-3 0 0,-1 4 0,4-3 0,-7 3 0,2-4 0,-3 0 0,-1 0 0,1 0 0,-1 0 0,0 0 0,1 0 0,-1 0 0,1 0 0,-1 0 0,-4 4 0,4-3 0,-4 3 0,4-4 0,1 0 0,-1 0 0,1 5 0,-1-4 0,1 3 0,-1 0 0,0-3 0,1 3 0,-1 0 0,1-3 0,-1 4 0,0-1 0,1-3 0,-1 3 0,1 0 0,-1-3 0,1 4 0,-1-1 0,0-3 0,1 3 0,-1 0 0,1-3 0,-1 3 0,1-4 0,-5 5 0,3-4 0,-3 3 0,5-4 0,-1 0 0,1 4 0,-1-3 0,0 3 0,1-4 0,-1 4 0,1-3 0,-1 4 0,1-5 0,-1 0 0,0 4 0,1-3 0,-1 3 0,1-4 0,-1 0 0,1 0 0,-1 4 0,0-3 0,1 3 0,-1-4 0,1 0 0,-5 5 0,3-4 0,-3 3 0,5-4 0,-1 4 0,1-3 0,-1 3 0,1 0 0,3-2 0,-2 6 0,2-3 0,-3 0 0,-1 0 0,1-1 0,-1-3 0,0 3 0,-3 0 0,6-3 0,-10 8 0,11-8 0,-8 7 0,4-7 0,1 7 0,-1-2 0,1-1 0,-1 3 0,1-2 0,-1-1 0,-4 3 0,4-7 0,-8 8 0,7-8 0,-7 7 0,7-3 0,-6 5 0,6-5 0,-7 3 0,3-3 0,-4 5 0,4-5 0,-3 3 0,4-2 0,-5 3 0,4 1 0,-3-1 0,3 0 0,-4 1 0,4-1 0,-3 1 0,3-1 0,-4 1 0,5-1 0,-4 0 0,3 1 0,-4 3 0,4-6 0,-3 5 0,3-7 0,-4 5 0,0-1 0,0 1 0,4-1 0,-3 1 0,4-1 0,-5 0 0,0 1 0,0-1 0,0 1 0,0-1 0,0 1 0,0-1 0,0 0 0,0 1 0,0-1 0,0 1 0,0-1 0,0 0 0,0 1 0,0-1 0,0 1 0,-5-5 0,4 3 0,-3-2 0,4 3 0,-4 0 0,3 1 0,-3-1 0,4 1 0,-4-5 0,3 3 0,-8-2 0,8 3 0,-3 0 0,0-3 0,3 2 0,-3-3 0,-1 0 0,4 4 0,-3-4 0,4 0 0,0-1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19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36 7533,'0'-10'-180,"-8"2"90,6 8 180,-7 0 0,9 0 90,0-8-90,0 6-90,0-6 179,0 8-358,0 0 89,0 8-270,0-6 180,0 6-90,0 0 270,0-6-360,0 15 180,0-15 180,0 23 0,0-21 0,0 12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19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7533,'9'-10'-1350,"-1"2"1081,-8 16 269,0-6 0,0 6 0,9 0 0,1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30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18 6453,'0'-10'1170,"0"2"-990,0 8-180,0 0-180,0 8 360,0-6-91,-9 14 1,7-5 0,-14 15-180,6 3-89,-24 16 179,19-15 0,-34 30 0,35-36 89,-37 35-89,37-36 90,-27 28 0,28-36-539,-13 26 359,15-29-540,4 14 630,7-15-720,0-3 451,0-8 269,7 0 0,4 0 0,7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3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 66 7533,'10'-21'270,"-10"4"-270,-2 26 89,-14-7 1,6 14-90,0-6 90,-7 1 90,7 13-270,-8-12 180,-18 40 0,22-28 0,-18 35 0,30-36-450,-6 20 450,8-23-90,8 7 0,-6-17 0,22-1 0,-11-9-180,30-17 180,-21 5 0,21-23 0,-31 15 0,21-23 0,-29 20 0,20-20 0,-22 23 0,6-23 0,-8 28 0,-8-26 0,6 29-269,-14-14 179,14 15-270,-14-5 360,14 14-720,-15 2 540,7 2 180,-8 23 0,-1-13 0,1 14 0,-1-7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0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73 7173,'-10'0'-180,"1"0"360,9-8-90,0 6 0,-8-5 0,6 7 90,-6 0-90,8 0 89,-9-9-89,7 7 90,-6-6 0,8 8 90,0 0-180,8 0 0,-6 0 0,15-9-180,-15 7 180,15-6 0,-15 8-180,14 0 0,-6-8 180,8 6-180,-7-6-180,5 8 270,-6 0 0,1 8 0,-4-6 90,-7 23-90,0-13 0,0 31 0,-7-21 0,-20 38 0,5-36 0,-22 35 90,24-36-810,-6 28 720,15-36-359,-5 26 89,14-37-180,-6 12 180,8-8-269,0-6 359,8 7 180,2-18 0,0 7 0,6-22 0,-5 3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0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7533,'10'67'202,"0"0"0,0 0 1,5 24-1,-5-22-202,-10-51 0,0-2-90,0-5-90,0 7 180,0-8 0,0 7-90,0-15 90,0 6-719,0 0 269,0-6-449,0 6 899,0-8 0,0 0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1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7533,'67'-39'0,"0"-1"0,-14 6 0,0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1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7533,'6'88'251,"0"0"1,0 0 0,-3-4 0,-1-1 0,3-27-252,4-36 0,-9 15 0,0-7 0,0 1 0,0 6 0,0-15 0,0 15-90,0-7 90,0 9-90,0-8-90,0 6 0,0-23-90,0 21 270,0-29-359,0 13 269,0-17-360,0 8 360,0-6-360,-9 5 360,7-7 90,-14 0 0,14 0 0,-6-7 0,0 5 0,-2-6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2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19 102 7533,'0'-10'0,"0"2"0,0 0 0,0 6 0,0-6 0,0 8 180,0 0 179,0-8 451,0 6-630,0 9-450,0 6 180,0 21 270,0-13-360,8 22 0,-6-28 180,22 25-90,-20-36 0,29 21 90,-21-23-90,15 6 90,-9-16 0,1-2 0,-9-9 90,6-15-90,-14 19 0,6-34 0,-8 35 0,-8-29 0,6 23-180,-22-7 180,11 17-270,-13-7 1,8 15-91,-1 2 0,1 11-180,-1 15 540,9-13-539,-6 19 539,14-19 0,-14 5 0,5-10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6:1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24575,'3'0'0,"2"0"0,3 0 0,3 0 0,1 0 0,1 0 0,1 0 0,-1 0 0,1 0 0,0 0 0,0 0 0,-1 0 0,1 0 0,-3 0-8191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24575,'-2'0'0,"1"1"0,-1-1 0,1 1 0,-1-1 0,1 1 0,-1-1 0,1 1 0,0 0 0,-1 0 0,1 0 0,0 0 0,-1 0 0,1 0 0,0 0 0,0 0 0,0 0 0,-2 3 0,-15 24 0,17-25 0,-15 31 0,2 0 0,1 0 0,-9 44 0,15-51 0,2 1 0,1-1 0,1 1 0,1 0 0,3 50 0,0-73 0,-1-1 0,1 1 0,0-1 0,0 1 0,0-1 0,1 0 0,0 1 0,0-1 0,0 0 0,0 0 0,0 0 0,1-1 0,0 1 0,0 0 0,0-1 0,0 0 0,0 0 0,5 4 0,-2-4 0,-1 1 0,1-1 0,0 0 0,0-1 0,0 0 0,0 0 0,0 0 0,0 0 0,1-1 0,-1 0 0,1-1 0,8 1 0,21 1-1365,-27-2-5461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2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1 203 7533,'86'-28'0,"0"0"0,1 1 0,-1-1 0,8-2 0,-1-1 0,0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43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7533,'0'71'689,"0"-1"1,0-1 0,0-12-690,0-29 89,0 1-89,0 14 0,0-12 0,0 5 0,0 7 90,0-12-90,0 30 0,0-20 90,9 53-90,-7-55-90,6 16 0,1-2-89,-7-24-91,6 55 180,-8-60 0,0 28 90,0-32-360,0 6 360,0-16-360,0-1 270,0-9-1709,0 0 1440,0-9 179,0-1 180,0 0 0,0-14 0,0 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50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0 7353,'-10'0'90,"2"0"-180,0 0 270,6 0-270,-7 8 0,9-6 180,-8 6 0,6 0 0,-15-6 179,15 23-89,-6-12-360,0 21 270,6-13 90,-5 5-90,14-7-450,4-9 271,-2-2-91,16-8 0,-13 0 0,15 0 180,-9-8-90,1-11 90,-8-1 90,-3-15-90,-8 23 180,0-21-180,0 29 90,-8-21-90,-3 23 0,-8-6 0,1 8 90,0 8-90,-1-6-630,9 15 270,2-15 0,8 14 1,0-14 359,8 6 0,2-8 0,9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2:59:51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7533,'8'89'-30,"-1"1"0,1-1 0,0 1 0,2 25 0,0-3 0,-5-45 30,-5-57 0,0 0-90,0 6-450,-8-14 180,6 6 1,-7-8 269,9 0 90,-8 0 0,6 0 0,-6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00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56 5914,'-10'0'0,"1"0"0,9 0 0,0 9 0,0-7 0,0 6 0,0-8 0,0 0 0,-7 0 0,5 0 0,-6 0 0,8 0 0,0 0 0,-9 0 0,7 0 0,-6 0 0,8 0 90,0 0 89,-8 0-89,6 0-90,-7 0 180,9 0 270,-8 0-360,6 0 360,-6 0-450,8 0 629,0 0-539,49-16-90,-28 12-90,30-12 180,-26 7-180,-21 7 180,20-6-90,-14-1 0,0 7 90,6-6-90,-14 8 90,7 0 0,-9 0 180,0 0-180,-9 0-90,7 0-180,-6 8 0,8-6 180,-8 15 0,6-15-90,-5 14 90,7-5 0,-9-1 0,-1 23-90,-1-27 90,-13 43-90,12-35 90,-23 29 0,15-23-180,-15 15 180,22-23-269,-19 13 269,27-15-360,-11 0 270,16-1-360,0-9-539,0 0 989,9 0 0,-7 0 0,6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00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7533,'80'51'809,"-21"-2"-989,-51-47 0,-8 7 180,0-9-540,0 0 1,-8 0-1,-2 0 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01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7533,'0'11'180,"0"-3"-180,0 1 90,0-7-1,0 14-89,9-14 90,-7 22-90,6-12 0,-8 24 0,0-16 0,0 23 0,0-21 0,0 29 0,0-28 0,0 28 0,0-29-90,0 21 90,0-30 0,0 11-89,0-14-91,0 1 180,0 5-90,0-14 90,0 6-360,0-8-809,0 0 1169,0 8 0,0-5 0,-8 5 0,-3-8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02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7353,'0'10'0,"0"-2"90,0 0 0,0-6-90,0 14-90,0-14 180,0 15-180,0 1 90,0 3 0,0 22 0,0-21 90,0 29-90,0-37-180,0 27 180,0-28-90,0 13 90,0-15 0,0-3 0,0-8 0,0 0 0,7 0 0,-5 0 0,6 0 180,0 0-180,-6 0 0,7 0 90,-9-8-90,8 6 0,-6-7 90,15 9-90,-7 0 90,8 0-180,-8 0 90,7 9 0,-15-7 0,15 6 0,-15-8 0,14 0 0,-14 0 0,14 0 0,-14 0 0,15 0 90,-7 0-90,8 0 90,1 0-90,-10 0-90,8 0 180,-15 0-270,14 0 180,-14 0-270,6 0 180,-8 0-990,0 0 811,0-8 269,0 6 0,0-7 0,8 1 0,3-2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7533,'11'-10'-90,"-3"2"90,-8 0 0,0 5 90,0-5 180,0 8-91,0 0-89,0-8 90,0 6 90,0-7-90,0 9-990,0 0 900,0 9 0,0-7-90,0 14 0,0-13 0,0 13 90,0-14-270,0 14 180,0-6 0,0 9 0,0 7 0,0-6 0,-8 15 0,6-14 90,-7 5-90,9-7 90,0-1-90,0-8-90,9 7 0,-7-7 90,14 9-90,-14-9 90,14-2-89,-5 0 89,7-6 0,-8 6-90,7-8 180,-16 8-180,24-6 90,-21 6 0,21-8 0,-23 0 90,14 0-180,-14 0 269,14-8-179,-14 6 0,15-22 0,-7 19 90,9-19-180,-9 22 180,6-22-180,-6 20 270,1-29-180,-3 29 90,-8-29-90,8 21 90,-5-23-90,5 14 0,-16-21 0,5 19 90,-13-20-90,14 31 0,-7-13 0,9 23-360,0-5 360,0 7-90,0 0-719,0 7 89,0-5 271,0 6 449,0-8 0,-8 9 0,-2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19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7533,'56'-10'-540,"0"0"0,34-6 181,-81 16 89,-7 0 270,6 0 0,-8 0 0,0 7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24575,'2'1'0,"-1"-1"0,0 1 0,1-1 0,-1 1 0,0-1 0,1 1 0,-1 0 0,0 0 0,0 0 0,0-1 0,0 1 0,0 0 0,0 0 0,0 1 0,0-1 0,0 0 0,0 0 0,1 2 0,13 25 0,-15-27 0,10 24 0,-1 0 0,8 34 0,6 21 0,-22-77 0,0-1 0,0 0 0,0 0 0,0 0 0,1 0 0,-1 0 0,0 0 0,4 3 0,-5-4 0,1-1 0,-1 0 0,0 0 0,0 1 0,1-1 0,-1 0 0,0 0 0,1 0 0,-1 0 0,0 0 0,1 1 0,-1-1 0,0 0 0,1 0 0,-1 0 0,0 0 0,1 0 0,-1 0 0,0 0 0,1 0 0,-1 0 0,0 0 0,1 0 0,-1 0 0,1-1 0,0 1 0,-1-1 0,1 1 0,-1-1 0,1 0 0,0 1 0,-1-1 0,1 0 0,-1 1 0,0-1 0,1 0 0,-1 0 0,1 0 0,-1 1 0,0-1 0,1-1 0,6-29 0,-2 0 0,4-45 0,-2 4 0,-7 71 0,0-1 0,0 1 0,1 0 0,-1 0 0,0 0 0,0-1 0,1 1 0,-1 0 0,0 0 0,1 0 0,-1 0 0,1 0 0,0 0 0,-1 0 0,1 0 0,0 0 0,-1 0 0,1 0 0,0 0 0,0 0 0,0 0 0,0 1 0,0-1 0,0 0 0,0 1 0,2-2 0,-2 2 0,0 1 0,1-1 0,-1 0 0,0 1 0,0-1 0,1 0 0,-1 1 0,0 0 0,0-1 0,0 1 0,0 0 0,0-1 0,0 1 0,0 0 0,0 0 0,0 0 0,0 0 0,0 0 0,0 0 0,-1 0 0,1 0 0,0 0 0,-1 0 0,1 1 0,0 0 0,7 17 0,-1 0 0,8 31 0,-4-11 0,-10-33 0,1-1 0,0 1 0,0-1 0,0 0 0,0 1 0,1-1 0,0-1 0,0 1 0,0 0 0,1-1 0,0 1 0,8 6 0,-12-10 0,0-1 0,1 0 0,-1 0 0,0 0 0,0 0 0,1 1 0,-1-1 0,0 0 0,1 0 0,-1 0 0,0 0 0,1 0 0,-1 0 0,0 0 0,1 0 0,-1 0 0,1 0 0,-1 0 0,0 0 0,1 0 0,-1 0 0,0 0 0,1 0 0,-1-1 0,0 1 0,0 0 0,1 0 0,-1 0 0,0 0 0,1-1 0,-1 1 0,0 0 0,0 0 0,1-1 0,6-14 0,0-20 0,-7 33 0,12-96 274,11-76-1913,-20 156-5187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19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7533,'51'0'1079,"-2"0"-989,-39 0-270,8 0 180,1 0 90,-1 0-180,1 0 180,-1 0-90,0 0 0,1 0-90,15 0 90,-3 0 0,31 0 0,-22-8-180,30 5 180,-37-5-90,26 8 0,-45 0 90,27-8-180,-36 6 1,11-7-91,-16 9-158,0 0 1,0 9 0,0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0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7533,'36'45'359,"0"0"1,21 30-540,-57-48 180,0-7-90,0 7-89,0-8 179,0 7-270,0-13 180,0 19-180,0-19-360,-8 21 450,6-21 180,-14 11 0,5-14 0,-7 0 0,-1 7 0,1-7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1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0 7083,'10'8'270,"-1"-6"-90,-9 14-270,0-14-90,8 15 90,-7-7 90,7 9-180,-8-1 270,0 0 0,0 1-180,0 16 0,0-21 90,0 27 0,0-29 0,0 7 0,-8-3-180,7-14 90,-16 14 90,15-14-180,-14 15 180,13-15-90,-13 14 90,14-14 0,-14 6 0,14-8 90,-6 0-90,8 0 540,0 0-450,8 0-90,-6 0 0,14 0 90,-14 0-90,14 0 180,-13 0 0,13 0 0,-6 0-91,9 0-89,7 0 0,-5 0 0,14 0 0,-23 0 180,29 0-180,-35 8-269,35-6 269,-29 7-90,23-1 90,-15-6-90,7 6 90,-9-8-540,-7 0 180,5 0-180,-14-8 540,7 6 0,-9-6 0,0 8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2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92 7533,'0'-10'-180,"0"2"450,0 8-90,0 0-1,0-8 1,9 6-270,-7-6 90,6 0 0,1 5 0,-7-5 270,14 0-180,-6 6 270,16-15-180,-5 15-450,5-5 180,-7 7 90,-1 0-90,-8 0-180,6 7 360,-13 4-270,5 15 180,-16-14-90,-2 21 90,-9-29-180,-7 20 180,13-13-179,-20-1 179,21-1 0,-14-9 0,16 0 0,-15 7-90,21-5 180,-21 15 0,15-15-90,-8 15 179,8-8 1,-7 19-180,7-16 0,-1 20 0,3-19 90,0 21-90,6-21 90,2 19-90,2-28 90,14 21-90,-13-15 90,22 0-90,-21 6 0,20-14 90,-14 7-180,9-9 180,-1 0-90,0 0-90,1 0 90,7 0 0,-5 0-90,14-9 90,-15 7 0,15-6 0,-23 8 0,13-8 0,-23 6-360,14-6 180,-14 8-359,6 0 539,-8 0-1259,0 0 1259,0 8 0,0-6 0,-8 6 0,-2-8 0,-8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2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7533,'-11'20'0,"3"-3"90,16-17-90,2 0 90,9 0 0,7 0-1,-6 0 1,24 0 0,-22-9-90,38 7 0,-36-6-90,43 8 90,-42-8 90,35 6-90,-38-6 0,21 8-449,-22 0-361,13 0 540,-22 0-90,13 0 91,-15 0 269,1 0 0,-3 0 0,-8 0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3.2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7533,'31'51'179,"-1"-1"1,2 1 0,-15-10-270,-25-29 90,6 21-90,-15-29 1,15 29-1,-14-21-90,14 6 180,-6-1-180,0-7-360,6 1-359,-7-3 899,9-8 0,0 0 0,-8 0 0,-2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3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7533,'21'80'809,"-4"-12"-989,-17-42 270,0-5-90,0 5-90,0-7 90,0 7 0,0 3-270,0 7 270,0 1-809,0-8 449,0-2-90,0-9 450,0-8 0,-8-2 0,-3-8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4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6723,'0'-10'-270,"0"1"270,8 1 0,-5 6 900,13-14-361,-6 14-179,0-6-270,6 8 270,3-8-180,-7 6-360,21-7 270,-21 9-270,15 9 0,-17-7 180,6 31-90,-14-19 180,-2 37-90,-2-29 0,-22 29 0,20-28-180,-29 20 0,29-23-449,-21 15 359,23-23-270,-5 13 270,7-23 270,0 6 0,0-8 0,0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4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7533,'13'89'-60,"0"1"0,0 0 0,0-1 0,3 30 0,1-4 0,-9-55 60,-8-58-90,0 6 0,0 1-270,-9-7 90,7 6 270,-6-8 0,8 0 0,-9 0 0,-1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6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7533,'0'-10'-540,"0"2"1080,8 8-540,-5 0 0,13 0 90,-6 0-180,0-8 90,6 6 90,-5-6-90,15 8 0,3 0 180,16-8-91,-14-3 1,20 1 0,-28-7-180,19 7 90,-29 0 0,20 2 0,-29 8-359,20-9 359,-22 7-450,6-6 90,-8 8-270,0 0 361,0 8 269,-8-6 0,-2 15 0,-8-6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4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24575,'0'5'0,"0"3"0,0 5 0,0 3 0,0 4 0,-2 0 0,-1 1 0,-2-2 0,-2-1 0,-1 1 0,0-2 0,-1-2 0,0-7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6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7533,'-4'91'0,"0"0"0,-1-16 0,0-1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7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7533,'-25'65'0,"0"1"0,4-12 0,-1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7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7533,'67'0'-65,"-3"-11"1,11-5 0,-13 2 0,-7 4-1,22-10 1,1-1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8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56 7533,'0'-11'0,"0"-6"0,0 15 449,7-14-179,-5 14 90,6-6-630,-8 8 720,0 0-540,9 0-90,-7 8 90,6-6 0,-8 14 90,0 11-90,0-12 90,0 42 90,0-41 0,0 44-180,0-38 90,0 37-270,-8-34-359,6 34 449,-7-36-180,1 20 270,-2-31-899,-8 21 989,8-21 0,-7 6 0,8-9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9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7533,'86'-26'719,"1"1"1,52-16-720,-139 41-90,8 0 90,-6 0-90,7 8 180,-9-6-90,0 15-180,0-7 90,0 24-90,0-11 90,-9 20 90,7-31-360,-14 21 360,14-29-90,-15 21 1,15-23-181,-22 6 270,20 0-180,-29-6-90,21 7 90,-23-9 180,23 0 180,-21 0-270,29 0 180,-21 0 90,23 0 0,-14 0-180,14 0 90,-6 8 0,8-6 0,0 14-90,0-14 90,0 15-90,0-15 269,0 14-269,0-14 270,0 14-270,0-6 180,0 9-270,0-1 180,8 0-90,-6-7-90,14 13 180,-14-19-90,15 11 0,-7-16 0,8 0 0,-7 0 90,22 0-90,-27 0 0,35-8 90,-29 6-180,14-7 90,-7 1-270,7 6-90,-13-14-89,11 14-1,-22-6-180,6 8 540,-8 0 90,0 0 0,0-8 0,0-3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29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74 111 7533,'-15'51'494,"0"0"1,-2 32-495,28-83 0,7 0-90,0 0 90,1-9 0,16-9 0,-13 6 90,21-21-90,-23 21 90,7-32-270,-17 22 0,-2-29 0,-16 28 180,-10-12-90,-3 17-89,-22 8 89,20 1-270,-19 9 270,29 0-270,-11 9 180,22-7 180,-15 31 0,8-27 0,-2 27 0,-5-23 0,6 8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0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7533,'14'68'0,"-1"1"0,1-1 0,2 14 0,1-1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0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7533,'21'82'629,"-1"0"1,3-1 0,-5-31-720,-16-50 90,15 0-180,-15 0 180,7 0 0,-1 0 0,-6 0 0,6 0 0,0 0-90,-6 0-90,22 0 90,-19 0-180,27 0 0,-28 0-269,21 0 269,-23 0-90,6 0 270,-8 0-540,0 0 720,9-8-90,-7 6 90,6-6 0,-8 8 180,0 0-90,8 0-180,-6 0 0,5 0 90,-7 0-1259,0 0 1169,-7 0 0,-4 0 0,-7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1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54 7892,'0'-10'180,"0"3"0,0 7 180,0 0-180,9 0 0,1 0-270,0 0 90,6 0 0,-6 0 180,9 0-450,-1 0 180,1 0-90,15 0 90,-11 0 0,28 0 180,-28 0-90,19 0 0,-21 0 90,21 0-90,-19 0 180,28-9-180,-36-1 0,17 0 0,-21 2-360,-1 8 360,-1 0-270,-9 0 180,7 0-89,-5 0-181,6 0 180,-8 0-90,0 0 180,8 0 90,-6 8 0,15 2 0,-6 9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4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6993,'0'-10'-90,"0"1"180,0 9 90,0 0-90,8 0 0,-6 0 0,6 0 0,1 0 0,-7-8 0,14 6 89,10-5-89,-4 7 90,29-9-90,-28 7-180,36-15 180,-34 15-180,43-6-90,-44 0 270,44 6-180,-44-6 180,35 8-90,-36 0 0,28-8 0,-28 6 90,19-6-90,-21 8 0,14 0 0,-23 0 0,21 0 0,-21 0 90,23 0-360,-23 0 91,21-9 89,-29 7 0,21-6 0,-23 8 90,7 0 0,-9 0-720,0 0 720,-9 0-90,7 0-360,-6 0 181,-1 0 269,7 0 0,-14 0 0,5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5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24575,'-2'62'0,"1"-31"0,1 0 0,1-1 0,6 40 0,2-34 0,-6-23 0,0 0 0,0 0 0,-1 0 0,0 14 0,-1 57 0,-4 92 0,-1-152-1365,1-13-5461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5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7533,'38'0'1619,"-3"8"-1529,-24-6-180,5 14 0,-6-14 0,17 23 0,1-21 0,17 21 90,-14-15-90,20 8 90,-28-8 0,19-2 0,-21-8 0,5 0 0,-7 0 0,-8 0 0,-3 0 0,-8 0 0,0 0 0,0 8 0,-8 3 0,-11 16 0,6-15 0,-20 29-180,21-27 135,-16 26 0,-3 4 45,5-5-45,-12 8 0,0 0 45,13-15 180,-18 20-180,33-32 0,-15 7 0,21-9 0,-12-8 0,16-1 90,0-9-1979,0 0 1349,9 0 181,-7 0 359,6-9 0,0-1 0,2-8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6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258 111 7533,'10'-9'-990,"-1"7"900,-9-6 0,0 0 360,8 6 0,-6-6 0,6 0-180,-8 6 90,0-15 0,0 15 0,0-6-91,0 0 91,0 6-90,0-6 90,0 0-180,0 5 90,0-5-270,0 8 270,-16 0-180,3 0 180,-13 8-90,7-5 90,-7 13-90,6-6 0,-7 8 0,8-7 0,1 5 0,8-5 0,-6 7 0,14-8 0,-7 15 0,9-21 0,0 20 0,0-21 0,0 21 0,9-20 0,0 20 180,10-22-180,8 14 0,-15-5 0,21-1 90,-21-1-90,31-2 90,-20-5-90,19 15 90,-21-7-90,-3 1-180,-1 5 180,-15-14 0,14 14 0,-14-14 0,6 15 90,-8-15-90,0 22 0,0-19 0,-8 27 0,-2-20 0,0 7 0,-7-3 0,7-14-180,-9 14 180,1-14 0,-9 15 0,7-15 0,-23 23-90,21-21 0,-21 12 90,22-16 90,-6 0-90,9 0 0,-8 0 0,14 0-90,-5 0 90,17 0-270,-8-9 270,6 7-809,-6-6 359,8 8-539,0 0 989,8-8 0,-6 6 0,14-6 0,-6 8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7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7533,'-36'71'179,"0"-1"1,2-4 0,11-15-270,23-32 0,0-1 1,9 1 89,0-1-270,10 0 270,-1-8-90,25-2 90,-18-8-90,34-8 90,-45 6 180,27-22-180,-37 12 270,29-39-181,-29 26-89,13-35-89,-25 38 89,-11-29 89,-1 29-448,-32-5 179,28 11-360,-27 14 360,38-6 180,-20 16 0,29 2 0,-12 8 0,8-8 0,-3-2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8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37 7533,'0'-10'-90,"0"3"0,0 7 270,-8-9 0,6 7-90,-5-6-90,7 8 179,0 0-269,-9 0-89,7 0 358,-15 0-89,15 0 0,-6 0 0,0 0 0,6 0-270,-23 0 180,21 8 180,-20-6-180,13 14 180,-15 3-180,5 1 180,-5 15-90,16-15-270,2 15 90,8-14 180,0 13-90,0-22-90,0 13 90,0-15 0,0 9 0,0-9 0,8 6 0,2-5 0,8 15 0,-7-13 0,13 28 0,-11-27 0,13 37 0,-8-29 0,1 29 0,-9-20 0,-2 22 0,-8-22-90,0 20 90,0-36-90,0 34 90,0-35-90,-16 29 0,4-23-179,-23 7 269,22-17-360,-19 7 180,19-7-180,-13 0 0,16-2-89,2-8 359,0 0 90,6-8 0,-15-2 0,7-9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9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7533,'78'-10'0,"-1"1"0,1-1 0,17-3 0,0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9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7533,'-5'75'659,"0"1"1,0-2 0,2-15-840,3-38 270,0 13-90,0-13-180,0 14 0,8-15 180,-6 15 0,6-6 0,-8 8-360,0 8 360,0-15-180,0 14 90,0-25 0,8 8 90,-6-8-90,14-9 90,-6-1-270,9-2 270,-1-5-269,9 6 179,-15-8-180,13 0 180,-15 0-270,8-8 90,-7 6-180,13-14 91,-20 14 359,20-15 0,-21 15 0,13-14 0,-5 6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39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7533,'77'-14'0,"1"0"0,-1 0 0,19-2 0,0-1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46.2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6363,'0'-11'270,"0"3"-270,0 8 630,0 0-540,0-9-90,0 7 90,0-6 0,0 8 0,0 0 0,0-8 0,9 6-180,-7-14 0,14 14-90,-5-14 180,7 5 180,9-7-180,-15 0 90,12-1 0,-14 9-1,9-7-89,-1 15 0,1-14-179,-1 14 179,-8-6-90,-2 8 90,1 0 0,-7 8-90,6 11 90,0 1 90,-5 15-180,5-15 0,-8 23 90,0-20-180,-8 28 180,5-37 0,-13 19-90,14-31 90,-15 14 90,7-14-90,0 7 0,2-9 0,8 0 90,0 0-90,0-9 0,0 7 0,0-6 0,0 0 0,0 6 0,0-14 90,8 14-90,-6-15 0,22-2 0,-20 7 0,38-29 0,-28 27 0,29-21 0,-23 17 0,23 0-90,-29 7 90,19-5 0,-22 14 0,-1-6 90,6 8-90,-14 0 0,6 0 270,-8 16-270,0-12 0,0 29 0,0-21-90,-8 31 0,-2-29 90,-8 35 0,7-34-270,-6 19 270,15-15-90,-6-1 90,0-7 90,6-3-90,-5 0 0,7-6 90,0 6-90,-9-8 0,7 0 0,-6-8 0,8-2 0,8-9 0,-6 1 0,14-1 0,-14 1 0,23-9 0,-21 15 0,21-20 0,-15 28 0,8-29 0,0 29 0,1-29 0,-1 29 0,9-21 0,-15 15 0,13 0 0,-23 2 0,14 8 90,-14 0 90,15 0-180,-15 0 180,6 0-180,-8 8 179,0 2-179,8 9 180,-6 7-180,7-5-90,-9 22 90,0-21 0,0 29 0,0-37 0,0 27-90,0-29 90,-9 15 0,7-17-179,-6-1-1,8-9-1439,0 0 1619,-8 0 0,6 0 0,-7 0 0,9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47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 7533,'-49'55'149,"-1"0"1,6 0 0,12-10-150,24-24-179,8-3 89,0-1-90,0-7 180,0 8 90,0-8-540,8 7 180,2-15 270,17 7 0,-15-9-90,21-17 90,-21 5 90,15-24-90,-17 17 0,6-25 180,-6 30-90,0-35-90,7 35 90,-15-29-90,15 30 90,-15-11 0,6 22-90,0-7 90,-6 9 0,6 0-90,0 0 90,-6 0-90,6 0 90,1 0-1,-7 0-89,14 9 90,-6-7 0,9 14-90,-9-13 0,6 13 90,-14-6-90,7 8 0,-9-8 90,0 23 0,0-19-90,0 29 0,0-22 90,0 22-90,0-20 0,7 27 0,-5-35-90,15 25 180,-7-35-180,16 19 90,-13-22 0,20 14 0,-29-14 90,37 7-90,-35-18 0,35 0 0,-29-2 180,23-13-180,-23 12 0,13-23 0,-15 14 0,8-5-180,-8 7-90,7-15 270,-15 11-180,14-28 180,-14 28-90,14-20 90,-14 23-179,15-15 358,-7 23-89,1-13-90,-3 23 0,0-14 0,2 14 180,0-6-180,-2 8 0,1 0 0,1 8 90,1-6 0,-3 14 90,0-5-180,2-1 90,8 14-90,-7-20 180,5 29-180,-6-21 90,8 23 0,1-15-270,-1 15 180,1-14-90,-9 13 90,6-21 0,-14 20 0,7-29 0,-9 20 0,0-13-90,0-1 90,0-2-360,0 0 360,0-6-360,8 14 271,-6-14-181,6 6 180,0 1-180,-6-7 0,6 6-270,-8-8 480,0 0 0,0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0:47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0 7533,'-49'84'0,"1"1"0,-1-1 0,1 0 0,9-16 0,1-1 0,-1 1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5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12 124 24575,'1'-5'0,"0"0"0,1 1 0,0-1 0,0 1 0,0-1 0,0 1 0,0 0 0,1 0 0,0 0 0,0 0 0,0 0 0,4-3 0,8-12 0,-12 15 0,1 0 0,-1 0 0,1 1 0,-1 0 0,1-1 0,0 1 0,0 1 0,1-1 0,-1 1 0,1-1 0,-1 1 0,1 1 0,-1-1 0,1 1 0,0-1 0,0 1 0,0 1 0,0-1 0,0 1 0,0 0 0,0 0 0,0 0 0,0 0 0,0 1 0,0 0 0,-1 0 0,9 3 0,-6 0 0,1 1 0,-1 0 0,0 0 0,0 0 0,8 9 0,8 5 0,-19-16 0,-1 0 0,0 1 0,0-1 0,0 1 0,0 0 0,-1 0 0,1 0 0,-1 0 0,0 0 0,-1 0 0,1 1 0,-1-1 0,1 1 0,-1-1 0,-1 1 0,2 7 0,-2-7 0,0 0 0,1 0 0,-2 0 0,1 0 0,0 0 0,-1 0 0,0 0 0,0 0 0,-1 0 0,0-1 0,1 1 0,-1 0 0,-1-1 0,1 1 0,-4 4 0,4-7 0,-1 0 0,1 0 0,-1 0 0,1 0 0,-1 0 0,0 0 0,0-1 0,0 1 0,0-1 0,0 0 0,0 0 0,0 0 0,0-1 0,0 1 0,-1-1 0,-3 1 0,-10-1 0,1 0 0,-18-3 0,-1 1 0,-81 2-1365,105 0-5461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1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20 6094,'0'-11'0,"0"3"719,0 8 181,0 0-810,8 0-1,-6 0 1,7 0 0,-9 0 0,8 0 0,-6 0 90,7 0-450,-9 0 270,0 0 0,-9 8 0,7 3-90,-31 24 90,19-4-90,-29 22-89,31-23-181,-12 21 180,21-29 90,-5 21 90,8-22 90,0 6-180,0-17 0,8 6 90,-5-14 270,21 6-270,-20-8 90,29 0-90,-21 9 0,23-7 0,-15 6-90,15 0 0,-14-5 90,13 5 0,-22-8 0,21 0 0,-29 0 0,29 0 0,-29 0 90,20-8-90,-22 5 0,7-13 0,-1 14 90,-6-15-90,7 7 180,-9-8-180,0 0 180,0-1-180,7 0 89,-5-7-89,6 13 0,-8-19 0,8 20 90,-6-31-90,7 20 90,-9-20-90,0 31 0,-9-13 0,7 23-449,-6-14 269,8 14-360,0-6 540,0 8-90,0 8-90,0-6 180,-8 14 0,6-14 0,-5 6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2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7533,'-21'0'0,"4"0"90,17 0 449,0 0-539,8 0 90,3 0-180,-1 0 0,7 0 180,-7 0-90,17 0 90,-8 0-989,25 0 719,-22 0-450,13 0 360,-17 0 270,1 0 0,-1 0 0,0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2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7533,'39'0'899,"4"0"-809,-22 0-180,13 0 180,-5 0 0,7 0-90,2 0-180,-2 0 180,26 8-90,-20-6-180,53 14 270,-51-14-90,42 6 0,-53-8-179,26 0 269,-36 0-450,12 0 450,-25 0-630,-1 0 360,-9 0 270,0 0 0,-17 8 0,-4 3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3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7533,'5'71'0,"-1"0"0,1 0 0,-3 16 0,0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4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7533,'20'76'239,"0"-1"1,3-3 0,-13-19-150,-18-43-90,6 6 0,-6-5-90,8 7 90,0-8 0,0-2 0,0-8 0,0 9 0,0-7-90,0 6 90,0-8 90,0 0-90,8 0 0,-6 0 0,14 0 90,-6 0-90,0 0 0,7-8 180,1 6-180,3-7 180,21 9-180,-27-8 0,26 6 0,-37-6 0,20 8 0,-22 0 90,6 0-90,-8 0 0,8 0 0,-6 0 90,15 0-90,-15 0-180,7 0 180,-1 0-270,-6 0 180,6 0-180,0 0 90,-6 0 91,6 0-1,-8 0-180,0 0 0,0-8 0,0-2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5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92 7533,'0'-11'0,"0"3"-900,0 8 1440,0-8-180,0 6-1,0-6-89,9 0 90,1 6-540,9-14 360,7 14-270,-5-6 360,38 0-90,-33 5-450,34-5 180,-48 8-90,21 8 270,-29-5-360,20 29 270,-21-26 90,5 35-90,-8-29 0,-17 23 0,13-23 90,-20 21-180,13-29 90,-7 21-180,8-23-359,-7 6 539,7-8-180,-8 0 90,8 0-90,-15 0 180,21 0-90,-21 0 90,15 0 90,-8 0-180,7 0 450,-5 0-450,14 8 450,-14 3-360,14-2 180,-6 8-180,8-7 89,0 0-89,0 7 90,0-15-180,0 14 90,0-13 90,0 13 0,0-14 90,0 14-180,0-6 90,0 9 0,0-10 90,0 0-180,8-1 0,-6-6 90,7 7-180,-2-2 180,4-5-90,7 6 0,0-8 90,9 0-90,-7 0 0,23 0 0,-12 0 0,22 0 0,-23 0-180,22 0 90,-30 0-180,21-8 270,-30 6-90,11-5 90,-22 7-899,6 0 629,-8 0-450,-8 0 451,-2 7 269,-17 4 0,7-1 0,-15 7 0,6-7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7533,'92'0'-113,"0"0"1,0 0-1,0 0 1,202 0-1855,-294 0 1697,9 0 648,-7 0-1007,6 0 921,-8 0-292,-8 0 0,-2 0 0,-8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5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7533,'-3'68'247,"1"-1"0,-1 1 1,6 32-1,-8-27-247,-11-60 0,14 11 0,-6-13 0,8-1-180,-9-2 90,7 0-180,-6-6 1,8 15 89,0-15-360,0 6 360,0-8-809,0 0 989,0-8 0,-8-2 0,-1-9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6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7533,'23'68'299,"1"1"1,0-1 0,33 95-480,-57-163 180,0 8-360,0-6 181,0 6-91,0-8-270,0 0 0,0 0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6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7533,'0'-10'-90,"0"2"360,0 0-91,0 6 1,8-6 0,3 0 0,8 6 270,7-6-270,-5 8-360,21-8 180,-19 5 180,44-5-360,-40 8 180,24 0 90,-32 0-270,-1 0 180,-8 0 180,-2 16-180,-8-12 90,-8 45 90,6-32-90,-31 67-90,19-56-270,-21 56 180,25-59-450,-14 34 450,20-45 0,-21 27 90,23-37-899,-23 21 629,21-15-540,-20 1 631,22-3 179,-14-8 0,14 0 0,-7 0 0,1 0 0,-2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49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24575,'5'7'0,"-1"-1"0,0 1 0,0 0 0,0 0 0,5 13 0,-3-5 0,6 12 0,-2 0 0,-2 1 0,0 0 0,-2 0 0,-1 1 0,-1-1 0,-1 1 0,-2 0 0,-3 44 0,1-62 0,-1-1 0,0 1 0,-1-1 0,0 0 0,-1 0 0,0-1 0,0 1 0,-10 14 0,3-6 0,-1-2 0,-1 0 0,-22 23 0,34-38 4,-22 18 333,22-18-374,1-1-1,-1 0 1,1 1 0,-1-1 0,1 0 0,-1 0 0,1 1 0,-1-1 0,0 0 0,1 0 0,-1 0 0,1 0 0,-1 0-1,1 0 1,-1 0 0,0 0 0,1 0 0,-1 0 0,1 0 0,-1 0 0,1 0 0,-1 0 0,0-1 0,1 1 0,-1 0 0,1 0-1,-1-1 1,1 1 0,-1 0 0,1-1 0,0 1 0,-1 0 0,1-1 0,-1 1 0,1-1 0,0 1 0,-1-1 0,1 1 0,0-1-1,-1 1 1,1-1 0,0 1 0,0-1 0,-1 1 0,1-1 0,-3-11-6789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3:01:07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7533,'17'87'557,"0"1"1,0-1 0,0-4-1,-2-1 1,-5-22-558,-10-21-551,-9 14 641,7-14-360,-6 6 270,0-8-180,6 0 0,-6-1 194,0-7-194,6 5-48,-6 3 48,-1-14-360,7 18 1,-6-37 52,-1 21-232,7-23 739,-6 6 1,8-8 0,0 0-1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4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24575,'0'-2'0,"2"-3"0,1-3 0,2-2 0,2 0 0,3 2 0,1 3 0,1-1 0,4-1 0,-2 1-8191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24575,'1'0'0,"-1"1"0,0 0 0,0-1 0,0 1 0,1-1 0,-1 1 0,0-1 0,1 0 0,-1 1 0,1-1 0,-1 1 0,0-1 0,1 0 0,-1 1 0,1-1 0,-1 0 0,1 1 0,-1-1 0,1 0 0,-1 0 0,1 1 0,-1-1 0,1 0 0,0 0 0,-1 0 0,1 0 0,-1 0 0,1 0 0,-1 0 0,1 0 0,0 0 0,-1 0 0,1 0 0,-1 0 0,1 0 0,-1 0 0,1-1 0,-1 1 0,1 0 0,0-1 0,25-6 0,-26 7 0,10-4 0,-1 0 0,0-1 0,0 0 0,0 0 0,0-1 0,-1 0 0,1 0 0,-2-1 0,12-12 0,-21 22 0,-1-1 0,1 0 0,0 0 0,0 0 0,0 1 0,0-1 0,1 1 0,-3 4 0,-44 114 0,46-118 0,0 1 0,1 0 0,0 0 0,0 0 0,0 0 0,0 0 0,1 0 0,-1 0 0,1 0 0,0 0 0,0 0 0,1 0 0,-1 0 0,1 0 0,0-1 0,1 5 0,-1-5 0,1-1 0,-1 0 0,1 0 0,-1 1 0,1-1 0,0 0 0,0-1 0,0 1 0,0 0 0,0 0 0,0-1 0,0 1 0,0-1 0,1 0 0,-1 0 0,1 0 0,-1 0 0,1 0 0,-1 0 0,1-1 0,-1 1 0,1-1 0,0 0 0,4 1 0,0-1 0,-1 0 0,1 0 0,0-1 0,-1 0 0,1 0 0,-1 0 0,0-1 0,1 0 0,-1 0 0,8-5 0,-12 6 0,0 0 0,0 0 0,0-1 0,0 1 0,0-1 0,-1 1 0,1-1 0,0 0 0,-1 0 0,1 1 0,-1-1 0,0-1 0,1 1 0,-1 0 0,0 0 0,0 0 0,-1 0 0,1-1 0,0 1 0,-1 0 0,1-1 0,-1 1 0,0-1 0,0 1 0,0 0 0,0-1 0,0 1 0,0-1 0,-1 1 0,1 0 0,-2-4 0,1 3 25,-1-1-1,1 0 0,-1 1 1,0-1-1,0 1 1,0 0-1,0 0 0,-1 0 1,1 0-1,-1 0 0,0 0 1,0 1-1,-3-3 1,-4-2-452,1 2 0,-1-1 1,-13-5-1,9 5-6399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 24575,'1'0'0,"-1"0"0,0 0 0,0 0 0,0 0 0,0 0 0,0 1 0,0-1 0,1 0 0,-1 0 0,0 0 0,0 0 0,0 0 0,0 0 0,0 0 0,0 0 0,1 0 0,-1 0 0,0 0 0,0 0 0,0 0 0,0 0 0,0 0 0,1 0 0,-1 0 0,0 0 0,0 0 0,0 0 0,0 0 0,0 0 0,1 0 0,-1 0 0,0-1 0,0 1 0,0 0 0,0 0 0,0 0 0,0 0 0,0 0 0,1 0 0,-1 0 0,0 0 0,0-1 0,0 1 0,0 0 0,0 0 0,0 0 0,0 0 0,0-1 0,6 16 0,-5-9 0,0-1 0,-1 1 0,0 0 0,0 0 0,-1 0 0,1 0 0,-1-1 0,-1 1 0,1 0 0,-1 0 0,0-1 0,0 0 0,0 1 0,-6 8 0,5-10 0,0-1 0,0 1 0,-1-1 0,1 1 0,-1-1 0,0 0 0,1 0 0,-1-1 0,0 1 0,-1-1 0,1 0 0,0 0 0,-1 0 0,1 0 0,-1-1 0,0 0 0,1 0 0,-8 0 0,8-1 0,16-3 0,19-2 0,18 2-455,0-2 0,75-18 0,-113 20-6371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24575,'1'0'0,"0"0"0,-1 0 0,1 1 0,0-1 0,-1 1 0,1-1 0,0 1 0,-1-1 0,1 1 0,-1-1 0,1 1 0,-1 0 0,1-1 0,-1 1 0,1 0 0,-1-1 0,0 1 0,1 0 0,-1-1 0,0 1 0,0 0 0,1 0 0,-1-1 0,0 1 0,0 0 0,0 0 0,0 1 0,2 26 0,-2-24 0,0 258-1365,0-251-5461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24575,'0'-2'0,"2"-3"0,3-1 0,5-1 0,3-2 0,2 1 0,0-1 0,0 1 0,-3 3-8191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24575,'16'-1'0,"0"0"0,-1-1 0,0-1 0,1-1 0,-1 0 0,0 0 0,-1-2 0,16-7 0,-24 10 0,-1 1 0,1 0 0,0 0 0,0 0 0,0 1 0,10-1 0,-14 2 0,-1 0 0,0 0 0,0 0 0,1 0 0,-1 0 0,0 1 0,1-1 0,-1 0 0,0 1 0,0-1 0,1 1 0,-1-1 0,0 1 0,0 0 0,0-1 0,0 1 0,0 0 0,0 0 0,0 0 0,0 0 0,0 0 0,0 0 0,-1 0 0,1 0 0,0 0 0,-1 0 0,1 0 0,0 0 0,-1 1 0,0-1 0,1 0 0,-1 0 0,0 1 0,1-1 0,-1 0 0,0 2 0,1 12 0,0 0 0,-1-1 0,0 1 0,-4 22 0,3-28 0,-1-1 0,0 1 0,-1-1 0,0 0 0,0 0 0,-1 0 0,0 0 0,0-1 0,-6 8 0,10-15-65,0 1 0,-1-1 0,1 1 0,0-1 0,-1 1 0,1-1 0,-1 1 0,1-1 0,-1 0 0,1 1 0,-1-1 0,1 0 0,-1 1 0,1-1 0,-1 0 0,1 0 0,-1 1 0,1-1 0,-1 0 0,0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43 116 24575,'-2'0'0,"1"0"0,-1 0 0,1 0 0,-1 1 0,1-1 0,-1 1 0,1-1 0,-1 1 0,1-1 0,0 1 0,-1 0 0,1 0 0,0 0 0,0 0 0,-1 0 0,1 0 0,0 0 0,0 0 0,0 0 0,-1 2 0,0 0 0,0 0 0,1 0 0,-1 0 0,1 0 0,0 1 0,0-1 0,0 0 0,0 0 0,0 6 0,1-6 0,-1 1 0,1-1 0,0 1 0,1 0 0,-1-1 0,1 1 0,-1-1 0,1 1 0,1 3 0,-1-6 0,0 1 0,-1-1 0,1 1 0,0-1 0,0 0 0,0 1 0,0-1 0,0 0 0,0 0 0,0 0 0,0 0 0,0 0 0,0 0 0,1 0 0,-1 0 0,0 0 0,1 0 0,-1-1 0,3 2 0,-1-2 0,0 0 0,-1 0 0,1 0 0,0 0 0,-1 0 0,1 0 0,-1-1 0,1 1 0,0-1 0,-1 0 0,1 0 0,-1 0 0,1 0 0,-1 0 0,0-1 0,0 1 0,1-1 0,-1 1 0,0-1 0,0 0 0,2-3 0,0 1 0,0 0 0,0 0 0,-1-1 0,0 1 0,0-1 0,0 0 0,-1 0 0,1 0 0,1-8 0,-1-4 0,-1-1 0,-1 0 0,0 0 0,-1 1 0,-4-26 0,4 42 10,0 0-1,0 0 1,0 0-1,-1 0 1,1 0-1,0 0 1,0 1-1,-1-1 1,1 0-1,-1 0 1,1 0-1,0 0 1,-1 0-1,0 0 0,1 1 1,-1-1-1,1 0 1,-1 0-1,0 1 1,0-1-1,1 0 1,-1 1-1,0-1 1,0 1-1,0-1 1,0 1-1,0-1 1,0 1-1,0 0 1,0 0-1,1-1 1,-1 1-1,0 0 1,0 0-1,-2 0 1,0 0-181,-1 0 0,1 1 1,0 0-1,0-1 0,0 1 1,-1 0-1,1 0 0,0 1 1,-4 2-1,-6 4-6655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24575,'0'0'0,"1"1"0,-1 0 0,0-1 0,1 1 0,-1-1 0,1 1 0,0-1 0,-1 1 0,1-1 0,-1 1 0,1-1 0,0 0 0,-1 1 0,1-1 0,0 0 0,-1 1 0,1-1 0,0 0 0,-1 0 0,1 0 0,0 0 0,0 0 0,0 0 0,20 3 0,-7-4 0,1-1 0,-1-1 0,1 0 0,-1 0 0,19-8 0,24-6 0,-5 8 309,-30 6-1146,33-9 0,-43 8-5989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24575,'0'2'0,"0"5"0,0 4 0,0 5 0,-2 0 0,-3 4 0,-1-1 0,-1 0 0,-2-2 0,-2 1 0,-1-1 0,0-2 0,1-5-8191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0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24575,'-1'1'0,"-1"-1"0,1 0 0,0 1 0,0 0 0,-1-1 0,1 1 0,0 0 0,0-1 0,0 1 0,0 0 0,0 0 0,0 0 0,0 0 0,0 0 0,0 0 0,0 0 0,0 0 0,1 1 0,-1-1 0,0 0 0,1 0 0,-1 1 0,0 1 0,-9 31 0,10-34 0,-6 25 0,2-16 0,2 0 0,0 0 0,0 0 0,0 1 0,1-1 0,0 0 0,1 0 0,0 1 0,1-1 0,2 12 0,-3-20 0,0 0 0,0 1 0,1-1 0,-1 0 0,0 0 0,1 0 0,-1 0 0,1 0 0,-1 0 0,1 0 0,0-1 0,-1 1 0,1 0 0,0 0 0,0 0 0,0 0 0,-1-1 0,1 1 0,0-1 0,0 1 0,0 0 0,0-1 0,0 1 0,2 0 0,-2-2 0,1 1 0,-1 0 0,1 0 0,-1 0 0,0-1 0,1 1 0,-1-1 0,0 1 0,0-1 0,1 1 0,-1-1 0,0 0 0,0 0 0,0 1 0,0-1 0,2-2 0,3-3 0,-1 0 0,0 0 0,0-1 0,0 1 0,5-11 0,-5 3-195,-1 0 0,1-1 0,-2 0 0,0 0 0,-1 0 0,0-17 0,-1 21-6631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2:5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24575,'0'3'0,"0"2"0,2 5 0,1 3 0,2 4 0,0 1 0,0 0 0,-2 1 0,-1 0 0,-1-2 0,0-1 0,-1-1 0,-2-3 0,-4-1 0,-2-3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24575,'0'-2'0,"1"0"0,-1 0 0,1 0 0,0 1 0,0-1 0,0 0 0,0 0 0,0 1 0,0-1 0,0 1 0,1-1 0,-1 1 0,0-1 0,1 1 0,-1 0 0,1-1 0,3-1 0,31-17 0,-25 15 0,1 0 0,0 1 0,0 1 0,1 0 0,-1 0 0,1 1 0,-1 1 0,16-1 0,-27 2 0,0 1 0,0-1 0,0 0 0,1 0 0,-1 0 0,0 1 0,0-1 0,0 1 0,0-1 0,0 1 0,0-1 0,0 1 0,0 0 0,0-1 0,0 1 0,0 0 0,0 0 0,-1 0 0,1 0 0,0 0 0,0 0 0,-1 0 0,2 2 0,-1 0 0,0 0 0,0 0 0,0 0 0,-1 0 0,1 0 0,-1 1 0,0-1 0,0 0 0,0 4 0,0-1 0,-1 0 0,0 0 0,0 0 0,-1 0 0,1 0 0,-1-1 0,0 1 0,-1 0 0,-4 7 0,4-10 0,0 0 0,0 0 0,0-1 0,-1 1 0,1-1 0,-1 0 0,1 0 0,-1 0 0,0-1 0,0 1 0,0-1 0,0 0 0,0 0 0,0 0 0,0 0 0,-8-1 0,7 1 0,0-1 0,0 1 0,0 0 0,0 0 0,0 1 0,0-1 0,0 1 0,1 0 0,-8 5 0,10-6 0,1 0 0,-1 1 0,1 0 0,-1-1 0,1 1 0,0 0 0,-1 0 0,1-1 0,0 1 0,0 0 0,0 0 0,1 0 0,-1 0 0,0 1 0,1-1 0,0 0 0,-1 0 0,1 0 0,0 0 0,0 1 0,0-1 0,0 0 0,0 0 0,1 3 0,0-3 0,-1-1 0,1 1 0,-1 0 0,1-1 0,-1 1 0,1-1 0,0 1 0,0-1 0,0 1 0,0-1 0,0 1 0,0-1 0,0 0 0,0 0 0,1 1 0,-1-1 0,0 0 0,1 0 0,-1-1 0,1 1 0,-1 0 0,1 0 0,0-1 0,-1 1 0,1-1 0,-1 1 0,1-1 0,0 1 0,0-1 0,2 0 0,11-2 0,0 0 0,-1 0 0,1-2 0,25-8 0,19-6 0,-57 18-52,0-1-1,0 1 1,0-1-1,0 0 1,0 1-1,0-1 1,0 0-1,0 0 1,-1 0-1,1-1 1,0 1-1,-1 0 1,1-1-1,-1 1 1,0-1-1,1 1 1,-1-1-1,0 0 1,0 1-1,0-1 0,0 0 1,0 0-1,0 0 1,-1 0-1,2-3 1,1-10-6774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24575,'9'-1'0,"-1"0"0,1 0 0,-1-1 0,1 0 0,-1-1 0,14-5 0,-13 3 0,1 2 0,0 0 0,18-4 0,-27 7 0,0 0 0,0 0 0,0 0 0,0 0 0,1 1 0,-1-1 0,0 0 0,0 1 0,0-1 0,0 0 0,0 1 0,0-1 0,0 1 0,0 0 0,0-1 0,0 1 0,-1 0 0,1-1 0,0 1 0,0 0 0,-1 0 0,1 0 0,0 0 0,-1 0 0,1 0 0,-1 0 0,1 0 0,-1 0 0,1 0 0,-1 0 0,0 0 0,0 0 0,1 0 0,-1 0 0,0 0 0,0 0 0,0 1 0,0 1 0,0 6 0,0 0 0,0 0 0,-3 13 0,3-21 0,-4 22 0,-1 0 0,-1 0 0,-1-1 0,-1 0 0,-18 36 0,14-39 342,11-18-406,1-1 1,-1 1 0,1-1 0,-1 1 0,1-1-1,-1 1 1,0-1 0,1 1 0,-1-1 0,1 1-1,-1-1 1,0 0 0,0 0 0,1 1-1,-1-1 1,0 0 0,1 0 0,-1 0 0,0 1-1,0-1 1,0 0 0,1 0 0,-1 0 0,0 0-1,0-1 1,0 1 0,-7-5-6763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24575,'1'0'0,"-1"1"0,1-1 0,0 0 0,-1 1 0,1-1 0,0 1 0,-1-1 0,1 1 0,-1-1 0,1 1 0,-1-1 0,1 1 0,-1 0 0,1-1 0,-1 1 0,0 0 0,1-1 0,-1 1 0,0 0 0,1 0 0,-1-1 0,0 2 0,6 20 0,-5-18 0,4 29 0,-1 0 0,-1 1 0,-2-1 0,-4 36 0,1-1 0,2-17-1365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24575,'2'0'0,"4"-2"0,4-1 0,3-2 0,2 0 0,0 0 0,-2 2-8191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4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24575,'3'7'0,"0"0"0,-1 1 0,0-1 0,0 0 0,-1 1 0,1-1 0,-2 1 0,1 13 0,-2 5 0,-7 32 0,1 2 0,7-52 0,-1 0 0,0-1 0,1 1 0,0 0 0,1 0 0,0 0 0,2 9 0,-3-15 0,1-1 0,0 1 0,0 0 0,0 0 0,0 0 0,0-1 0,0 1 0,0 0 0,1-1 0,-1 1 0,0-1 0,1 0 0,0 1 0,-1-1 0,1 0 0,0 0 0,-1 0 0,1 0 0,0 0 0,0 0 0,0-1 0,0 1 0,0-1 0,0 1 0,0-1 0,0 0 0,0 0 0,3 0 0,-2 1 0,0-1 0,1 0 0,-1 0 0,0 0 0,0 0 0,0-1 0,0 1 0,0-1 0,0 0 0,0 0 0,0 0 0,-1 0 0,1-1 0,0 1 0,0-1 0,-1 1 0,5-5 0,-4 3 0,-1 0 0,1-1 0,-1 0 0,0 1 0,0-1 0,0 0 0,-1 0 0,1 0 0,-1 0 0,0 0 0,0 0 0,0-7 0,6-48-682,0-82-1,-7 126-6143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24575,'2'0'0,"3"0"0,3 0 0,3 0 0,0 0 0,2 0 0,1 0 0,-1 0 0,1 0 0,-1-2 0,-2-1-8191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6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24575,'0'1'0,"1"-1"0,-1 0 0,1 0 0,-1 1 0,1-1 0,-1 0 0,1 0 0,-1 1 0,1-1 0,-1 1 0,0-1 0,1 0 0,-1 1 0,0-1 0,1 1 0,-1-1 0,0 1 0,0-1 0,1 1 0,-1-1 0,0 1 0,0-1 0,0 1 0,0 0 0,0-1 0,0 2 0,3 17 0,-3-16 0,0 8 29,0-1-1,-1 1 1,0 0-1,-1-1 0,0 1 1,-1-1-1,0 0 1,0 0-1,-1 0 1,-1 0-1,-8 15 1,0-4-371,-1-2 1,0 1 0,-1-2-1,-21 20 1,25-27-6485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24575,'2'0'0,"3"0"0,3 2 0,2 6 0,0 3 0,-3 2 0,1 1 0,0 0 0,2 0 0,1 1 0,1-2 0,-2-6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24575,'-1'16'0,"-1"-1"0,0 1 0,-1 0 0,-9 25 0,7-26 0,1 0 0,0 0 0,2 1 0,-3 29 0,4-31 0,1 0 0,0-1 0,2 1 0,-1 0 0,1 0 0,1 0 0,1-1 0,0 0 0,8 20 0,-1-5 183,9 17-107,-19-43-166,0 0 0,0 0 0,0-1-1,0 1 1,1 0 0,-1-1 0,0 1-1,1-1 1,0 1 0,-1-1 0,1 0-1,0 0 1,0 0 0,-1 0 0,1 0-1,0 0 1,4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0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24575,'15'-2'0,"1"-1"0,-1 0 0,0-1 0,0 0 0,24-11 0,-38 14 0,5-1 0,-1-1 0,0 0 0,-1 0 0,1 0 0,4-5 0,-4 4 0,0 1 0,-1-1 0,1 1 0,9-4 0,-11 6-136,0-1-1,0 1 1,0 0-1,0-1 1,-1 0-1,1 0 1,-1 1-1,1-2 0,3-2 1,-1-3-6690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09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56 24575,'-1'1'0,"0"-1"0,0 1 0,0-1 0,0 1 0,0-1 0,1 1 0,-1-1 0,0 1 0,0 0 0,0 0 0,1-1 0,-1 1 0,0 0 0,1 0 0,-1 0 0,0 0 0,0 1 0,-12 23 0,9-16 0,-4 7 0,1 1 0,0 0 0,1 0 0,1 0 0,0 1 0,2 0 0,0 0 0,1 0 0,1 0 0,0 0 0,4 30 0,-3-46 0,1 0 0,0 1 0,0-1 0,-1 0 0,2 0 0,-1 0 0,0 0 0,0 0 0,0 0 0,1 0 0,-1 0 0,1-1 0,0 1 0,0 0 0,-1-1 0,1 0 0,0 1 0,0-1 0,0 0 0,0 0 0,0 0 0,1 0 0,-1 0 0,0-1 0,0 1 0,1 0 0,-1-1 0,0 0 0,1 0 0,-1 0 0,5 0 0,-4 0 0,1 0 0,-1 0 0,1 0 0,0 0 0,-1-1 0,1 1 0,-1-1 0,1 0 0,-1 0 0,0 0 0,1-1 0,-1 1 0,0-1 0,0 0 0,0 0 0,0 0 0,0 0 0,0-1 0,-1 1 0,4-5 0,2-8 0,-2 0 0,0-1 0,0 0 0,-2 0 0,0 0 0,0-1 0,-2 1 0,0-1 0,-1 0 0,-1 1 0,0-1 0,-1 0 0,-5-23 0,4 31 57,0-1 0,0 1 0,-1 0 0,-1 0 0,-8-16 0,11 23-114,0 0 0,0-1 0,0 1 0,0 0 0,-1 1 0,1-1 0,-1 0 0,0 0 1,1 1-1,-1-1 0,0 1 0,0-1 0,0 1 0,0 0 0,0 0 0,0 0 0,0 0 1,0 0-1,-1 0 0,1 0 0,0 1 0,-1-1 0,1 1 0,0 0 0,-1 0 1,1 0-1,0 0 0,-1 0 0,-2 1 0,-4 2-6769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1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24575,'1'94'0,"-3"102"0,2-184-227,-2 0-1,0 0 1,0 0-1,-1 0 1,-8 19-1,5-20-6598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8:03:1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24575,'1'11'0,"0"-1"0,1 0 0,0 0 0,1 0 0,5 12 0,2 12 0,1 19 0,-3 1 0,-2 1 0,-3 0 0,-6 98 0,0-129 0,-2 0 0,0 0 0,-1-1 0,-1 1 0,-2-2 0,0 1 0,-24 40 0,27-53 0,0 1 0,-1-1 0,0-1 0,0 0 0,-13 13 0,19-22-32,1 1 1,0-1-1,-1 1 0,1-1 0,0 0 1,-1 1-1,1-1 0,0 0 0,-1 0 1,1 1-1,-1-1 0,1 0 0,-1 0 1,1 1-1,-1-1 0,1 0 0,-1 0 1,1 0-1,-1 0 0,1 0 0,-1 0 1,1 0-1,-1 0 0,1 0 0,-1 0 1,1 0-1,0 0 0,-1 0 0,1 0 1,-1 0-1,1-1 0,-1 1 0,1 0 1,-1 0-1,1-1 0,-1 1 0,1 0 1,0 0-1,-1-1 0,1 1 0,0-1 1,-1 1-1,-5-11-6794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12:14:4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24575,'0'-9'0,"0"0"0,0-1 0,0 1 0,0-1 0,0 1 0,5-1 0,-4 1 0,3 0 0,0 3 0,1 2 0,1 0 0,2 3 0,-3-3 0,5 4 0,-1 0 0,0 0 0,1 0 0,-1 0 0,1 0 0,-5 4 0,3-3 0,-7 7 0,8-7 0,-8 8 0,3-4 0,-4 4 0,4-3 0,-3 2 0,3-3 0,-4 5 0,5-5 0,-4 3 0,7-7 0,-7 8 0,7-8 0,-2 3 0,-1 0 0,3-3 0,-3 3 0,1-8 0,2 3 0,-7-7 0,7 7 0,-6-8 0,2 4 0,0 0 0,-3-3 0,3 2 0,0 1 0,-3-3 0,4 2 0,-1-3 0,-3 0 0,3-1 0,-4 1 0,4 4 0,-3 0 0,3 5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4:1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24575,'0'9'0,"0"-1"0,0 3 0,0-2 0,0 3 0,0-4 0,0 4 0,0-3 0,4 2 0,0 1 0,1-3 0,2 6 0,-3-6 0,1 3 0,2-1 0,-3-2 0,4 3 0,1-4 0,-1 4 0,-4-3 0,3 6 0,1-6 0,1 3 0,3-4 0,0 3 0,0 2 0,1 0 0,-2-2 0,1-3 0,-3 0 0,3 0 0,-1 1 0,2-1 0,3 0 0,0 0 0,-3 0 0,2-4 0,-6 3 0,6-6 0,-2 3 0,3 0 0,9-4 0,-10 8 0,5-7 0,-8 6 0,-3-3 0,2 4 0,-3 0 0,0 0 0,13 2 0,-10 2 0,9-1 0,-12 4 0,4-2 0,-3-1 0,2 0 0,-2 0 0,2 0 0,-2 1 0,5 11 0,-10-13 0,5 9 0,-8-8 0,10 0 0,-4 13 0,2-10 0,-4 5 0,-2-8 0,-2-3 0,3 2 0,-4-2 0,0 2 0,3-2 0,-2 3 0,3-4 0,-4 4 0,0-3 0,5 14 0,0-11 0,1 8 0,-2-8 0,-4 9 0,0-7 0,3 7 0,-2-1 0,3-5 0,-4 10 0,0-13 0,4 3 0,-4-2 0,4 0 0,-4-2 0,0-3 0,0 4 0,0-3 0,0 3 0,0-8 0,0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4:1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24575,'-12'0'0,"0"4"0,4 0 0,0 8 0,0-3 0,-2 15 0,1-13 0,-2 22 0,3-22 0,-15 39 0,11-34 0,-11 34 0,15-36 0,2 8 0,-3 2 0,4-13 0,-1 9 0,-1-12 0,6 0 0,-7 0 0,8-10 0,-4 3 0,4-8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2:34:1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24575,'12'-5'0,"-3"2"0,2 3 0,-3 0 0,13 0 0,-10 0 0,13 0 0,-12 0 0,5 0 0,7 0 0,-5 0 0,14 0 0,-18 0 0,17 0 0,-8 0 0,11 0 0,-8 0 0,-2 7 0,-12-5 0,-2 5 0,-3-7 0,4 0 0,-3 0 0,3 3 0,-8-2 0,0 3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06.6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1724 667 24575,'0'4'0,"-1"1"0,0-1 0,0 1 0,0-1 0,-1 1 0,1-1 0,-1 0 0,0 0 0,0 0 0,-1 0 0,-4 6 0,-2 1 0,1-1 0,-18 15 0,19-18 0,-1-1 0,-1 0 0,1 0 0,-1-1 0,0 0 0,0-1 0,0 0 0,-1 0 0,1-1 0,-17 3 0,-2-2 0,-1-1 0,-39-1 0,-1-1 0,-7 5 0,-50 2 0,-664-9 0,762-1 0,0-2 0,0-1 0,0-1 0,1-1 0,-32-13 0,46 15 0,1 0 0,0 0 0,1-2 0,-1 1 0,1-2 0,0 1 0,1-1 0,0-1 0,0 0 0,1 0 0,-16-21 0,23 26 0,0-1 0,0 0 0,0 0 0,1 0 0,-1 0 0,1 0 0,0 0 0,1 0 0,-1-7 0,3-52 0,0 29 0,-2 1 0,-1 15 0,1 1 0,4-24 0,-3 37 0,0-1 0,0 1 0,1 0 0,-1-1 0,1 1 0,1 0 0,-1 0 0,1 0 0,0 1 0,0-1 0,0 1 0,4-5 0,23-25 0,-24 26 0,0 0 0,1 1 0,0-1 0,0 1 0,0 1 0,1 0 0,0 0 0,1 0 0,12-6 0,49-18 0,205-82 0,-233 97 0,78-18 0,265-25 0,-326 54 0,113 7 0,-143 0 0,0 1 0,0 2 0,-1 1 0,0 1 0,0 1 0,-1 2 0,0 1 0,32 19 0,-40-20 0,0 1 0,-1 0 0,23 23 0,-35-30 0,-1 0 0,0 1 0,-1 0 0,1 0 0,-1 0 0,0 0 0,-1 1 0,0 0 0,0 0 0,0-1 0,-1 2 0,0-1 0,2 14 0,3 30 0,10 130 0,-16-163-91,-2 1 0,0-1 0,-1 0 0,-1 0 0,0 0 0,-1 0 0,-2 0 0,1-1 0,-2 0 0,0 0 0,-2-1 0,1 1 0,-2-2 0,-12 16 0,9-13-6735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56.1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24575,'-2'0'0,"1"0"0,4 0 0,2 0 0,4 0 0,2 0 0,1 0 0,1 0 0,1 0 0,-1 0 0,1 0 0,-1 0 0,1 0 0,-1 0 0,-2 0-8191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56.8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24575,'2'0'0,"5"0"0,6 0 0,6 0 0,5 0 0,6 0 0,9 0 0,4 0 0,1 0 0,1 0 0,-4 0 0,-4 0 0,-6 0 0,-6 0 0,-8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0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0,0 1 0,0-1 0,0 1 0,0-1 0,-1 1 0,1-1 0,0 1 0,0 0 0,-1 0 0,1-1 0,0 1 0,-1 0 0,1 0 0,0 0 0,-1-1 0,0 1 0,1 0 0,-1 0 0,1 0 0,-1 2 0,9 27 0,-7-22 0,4 24 0,-2 1 0,0 0 0,-2 0 0,-5 57 0,1-14 0,4-9 0,-4 74 0,2-140 27,0 1-1,0-1 0,0 1 0,-1-1 1,1 1-1,0-1 0,-1 0 0,1 1 1,-1-1-1,1 1 0,-1-1 0,-1 1 1,-1-4-369,0-11-1023,2-4-5461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5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24575,'3'0'0,"2"0"0,3 0 0,4 0 0,5 0 0,2 0 0,1 0 0,1 3 0,0 0 0,-1-1 0,-1 1 0,-3-2 0,-3 3 0,-4-1-8191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58.8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24575,'5'0'0,"5"0"0,8 0 0,6 0 0,2 0 0,2 0 0,0 0 0,-2 0 0,-1 0 0,-3 0 0,-2 0 0,-3 0 0,-5 0-8191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4:59.5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31 24575,'3'0'0,"2"0"0,3 0 0,4 0 0,5 0 0,11 0 0,7 0 0,4 0 0,6 0 0,5 0 0,5-2 0,0-1 0,-6-2 0,-6 0 0,-8 1 0,-6-2 0,-8 1-8191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0.2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24575,'3'0'0,"6"0"0,5 0 0,4 0 0,6 0 0,3 0 0,4 0 0,-2 0 0,0 0 0,-2 0 0,-3 0 0,-3 0 0,-5 0-8191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0.9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24575,'2'0'0,"4"0"0,6 0 0,9 0 0,6 0 0,11 0 0,7 0 0,8 0 0,0 0 0,-1 0 0,-6 0 0,-8 0 0,-8 0 0,-9 0-8191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1.6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24575,'2'0'0,"5"0"0,7 0 0,8 0 0,6-2 0,5-1 0,0 0 0,1 1 0,-1-2 0,-2 0 0,-5 1 0,-7 0-8191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2.2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27 24575,'2'0'0,"6"0"0,3 0 0,6 0 0,10 0 0,11 0 0,7 0 0,6 0 0,7-2 0,0-1 0,-2-2 0,-10 0 0,-7 0 0,-8 2 0,-8 1 0,-7 1-8191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5.2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24575,'5'0'0,"12"0"0,16 0 0,17 0 0,12 0 0,12 0 0,1 0 0,2 0 0,-5 0 0,-9 0 0,-11 0 0,-11 0 0,-11 0 0,-11 0-8191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3.9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 24575,'2'0'0,"4"0"0,1 0 0,4 0 0,0 0 0,2 0 0,1 0 0,-1 0 0,1-2 0,-3-1-8191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8.4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24575,'4'0'0,"6"0"0,11 0 0,12 0 0,7 0 0,4 0 0,5 0 0,-3 0 0,-1 0 0,-4 0 0,-6 0 0,-9 0-8191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2:50:2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 0 0,-1 0 0,0-1 0,1 1 0,0 0 0,-1-1 0,1 1 0,-1 0 0,1-1 0,0 1 0,-1-1 0,1 1 0,0-1 0,0 1 0,-1-1 0,1 0 0,0 1 0,0-1 0,0 0 0,0 0 0,-1 0 0,1 0 0,0 1 0,0-1 0,0 0 0,1 0 0,29 1 0,-27-1 0,110 0 0,-113 0 0,0 0 0,0 0 0,0 0 0,0 1 0,0-1 0,0 0 0,0 0 0,0 0 0,0 1 0,0-1 0,-1 1 0,1-1 0,0 0 0,0 1 0,0 0 0,-1-1 0,1 1 0,0-1 0,-1 1 0,1 0 0,0-1 0,-1 1 0,1 0 0,-1 0 0,1 0 0,0 0 0,-1 1 0,0 0 0,0 0 0,1-1 0,-1 1 0,0 0 0,0 0 0,-1-1 0,1 1 0,0 0 0,-1 0 0,1-1 0,-2 4 0,-1 3 0,-1 0 0,0 0 0,-1-1 0,-8 12 0,-11 14 0,13-18 0,1-1 0,-2 0 0,0 0 0,0-1 0,-23 17 0,34-29-52,0-1-1,1 1 1,-1-1-1,0 1 1,1-1-1,-1 0 1,0 1-1,1-1 1,-1 0-1,0 1 1,0-1-1,0 0 1,1 0-1,-1 0 1,0 0-1,0 1 1,0-1-1,0-1 1,1 1-1,-1 0 0,0 0 1,0 0-1,0 0 1,1 0-1,-3-1 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7.6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24575,'2'0'0,"5"0"0,13 0 0,9 0 0,9-2 0,9-1 0,9 0 0,14 1 0,3 0 0,1 1 0,-6 1 0,-10-1 0,-13 1 0,-12-2 0,-11 0-8191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5.9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0 146 24575,'3'0'0,"4"-3"0,10-4 0,12-4 0,11 0 0,13 0 0,10 1 0,10 1 0,10-3 0,3 1 0,-8 0 0,-5-3 0,-13 1 0,-15 4 0,-12 2 0,-10 3 0,-9 1-8191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7.0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 24575,'123'1'0,"128"-2"0,-241 0 57,-1-1-1,1 0 1,-1 0 0,11-4-1,16-4-1704,-25 8-5178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6.2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24575,'3'0'0,"2"0"0,3 0 0,2 0 0,2 0 0,1 0 0,0 0 0,1-2 0,-1-1 0,1 0 0,-1-1 0,0-1 0,0-1 0,1-2 0,-4 1-8191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09.1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24575,'4'0'0,"6"0"0,8 0 0,8 0 0,6 0 0,3 0 0,6 0 0,2 0 0,-1 0 0,-2 0 0,-3 0 0,-6 0 0,-6 0 0,-4 0 0,-5 0 0,-4 0-8191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0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85 24575,'7'0'0,"15"-2"0,15-3 0,15-1 0,11 1 0,7-4 0,-5-1 0,-9-1 0,-9 1 0,-10-1 0,-10 2 0,-9 2-8191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0.6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24575,'3'0'0,"2"0"0,2 0 0,4 0 0,7 0 0,6 0 0,5 0 0,5 0 0,0 0 0,-3 0 0,-4 0 0,-5 0 0,-4-2 0,-3-1 0,-1 1 0,-4-1-8191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1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 24575,'3'0'0,"2"0"0,3 0 0,6 0 0,9 0 0,3 0 0,5 0 0,1 0 0,0 0 0,-1 0 0,-2-3 0,-5 0-8191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1.7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24575,'3'0'0,"2"0"0,3 0 0,4 0 0,8 0 0,8 0 0,9 0 0,0 0 0,-2 0 0,-4 0 0,-8 0-8191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9T06:55:18.3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24575,'3'0'0,"2"0"0,3 0 0,2 0 0,4 0 0,2 0 0,0 0 0,0 0 0,-1 0 0,-1 0 0,-2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0534" y="9430306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52014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60886" y="329835"/>
            <a:ext cx="1050149" cy="213627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.now.sh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-dot-devsite-v2-prod.appspot.com/machine-learning/crash-course/backprop-scrol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does-TensorFlow-calculate-gradients#:~:text=There%20are%20a%20few%20different,another%20to%20approximate%20the%20derivative.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목표는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통과할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그러면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해당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수행할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전에 통계 처리를 해본 적이 있는 사람이라면 m과 b를 구할 수 있는 좀 더 확정적인 방법을 알고 있을 것입니다. (대수학 m = 2 및 b = 1을 통해 검증 가능) 좀 더 시행착오적 접근 방식을 이용하겠습니다. 시작을 위해 무작위 값을 고르겠습니다(보통은 -1과 1이지만 m에는 5, b에는 -1을 선택하여 시각화를 용이하게 하겠습니다).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여기서 y hat(위에 작은 갓이 달림)은 참값 y의 근사치가 됩니다. 대부분의 경우에는 추측이 약간 벗어나게 됩니다. 그렇다면 이를 어떻게 수정해야 할까요?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기존의 회귀선은 최소제곱오차의 개념에 기반합니다. 즉, 참값과 각 근사치의 차를 제곱합니다. 이 방법은 오차를 양수로 유지하므로 총 오차를 파악할 때 서로를 상쇄하지 않습니다. 또한 잘못된 추측을 강하게 처벌합니다.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3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따라서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본 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RMSE를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이렇게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코딩할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있으므로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문제가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mx+b의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되는지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파악하겠습니다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그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제곱한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제곱된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평균을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구하겠습니다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dirty="0">
                <a:hlinkClick r:id="rId3"/>
              </a:rPr>
              <a:t>https://black.now.sh/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코드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: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data = [(1, 3), (2, 5)]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 = -1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 = 5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def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get_mse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(data, m, b):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"""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평균제곱오차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"""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n =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len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(data)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squared_error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= 0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for x, y in data: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    #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y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찾기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	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y_hat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= m*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x+b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	#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참값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	#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제곱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	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squared_error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+= (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	    y -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y_hat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)**2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#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평균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제곱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구하기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mse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=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squared_error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/ n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return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mse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꽤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까다로운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수학이었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평균제곱오차에 관한 m과 b를 그래프로 그려 보겠습니다. 왼쪽에는 손실 함수의 표면도가 있습니다. 이는 모델을 평가하기 위해 우리가 선택한 오차 함수 즉, MSE입니다.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해석하기가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약간 까다롭기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오른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쪽에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등고선도를 마련해 놓았습니다. 이를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통해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최소값을 갖는 영역이 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b=1과 m=2인 포물선 타원과 같다는 사실을 확인할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1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꽤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까다로운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수학이었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평균제곱오차에 관한 m과 b를 그래프로 그려 보겠습니다. 왼쪽에는 손실 함수의 표면도가 있습니다. 이는 모델을 평가하기 위해 우리가 선택한 오차 함수 즉, MSE입니다.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해석하기가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약간 까다롭기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오른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쪽에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등고선도를 마련해 놓았습니다. 이를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통해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최소값을 갖는 영역이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b=1과 m=2인 포물선 타원과 같다는 사실을 확인할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5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따라서 이것이 추측된 선이라면 현재 위치가 곡선 어디에 위치하는지 알 수 있습니다. 목표는 최소 오차를 찾는 것이며, 이것은 단순한 토이(toy) 예제이므로 최소값이 0임을 알고 있습니다. 인간의 경우 바닥이 m = 2와 b = 1 주변임을 쉽게 확인할 수 있지만 컴퓨터는 그렇지 않습니다. (컴퓨터는 도움 없이 이러한 손실 곡선을 시각화할 수 없으므로 우리가 x,y 점의 그리드를 제공하고 해당 영역을 그래프로 표시하도록 지시했습니다). 컴퓨터는 미적분에 적합하지 않다는 사실을 알게 되었으므로 도움을 주도록 하겠습니다.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이동을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진행할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m과 b가 있습니다. 절편인 b 또는 기울기인 m을 변경할 수 있습니다. 절편인 b로 시작해 보겠습니다. 1을 빼면...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57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좋습니다. 이제 선이 점 중 하나를 만났지만 다른 하나는 떨어져 있습니다. 기울기를 1만큼 늘리겠습니다.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914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저런, 두 점을 모두 놓쳤군요. 하지만 MSE는 2.5에서 1로 감소했습니다.</a:t>
            </a:r>
          </a:p>
          <a:p>
            <a:pPr rtl="0" fontAlgn="base"/>
            <a:endParaRPr lang="en-US" sz="1100" b="0" i="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endParaRPr lang="en-US" sz="1100" b="0" i="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270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바닥에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도달하기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변경해야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할지를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추측할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능력이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따라서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주어진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다변량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설명하기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고급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단어입니다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방향에서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감소하고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있는지를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파악할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것이며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비율이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될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방향이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확보되면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얼마나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멀리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이동할지를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파악해야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위치에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따라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바뀌게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되므로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큰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(step)를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취하지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않는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좋습니다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실수로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타깃에서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더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멀리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이동할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너무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작아도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안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이유는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목표에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도달하는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데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너무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오랜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시간이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걸릴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트레이닝을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완료할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때까지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기다리기에는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인생이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너무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짧으니까요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새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위치에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도착했으니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과정을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반복하겠습니다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즉, 새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단계를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취해야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진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상태를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측정할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몇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방법이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전체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데이터세트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에 대한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이름인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에포크가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기존에는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전체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계산했지만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요즘에는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데이터세트의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샘플이나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배치를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훨씬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효율적임을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사람들이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깨닫게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되었습니다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전체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배치를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단계에서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해당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학습률로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매개변수를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업데이트합니다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1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몇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단계를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거치면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 순서로 이동하게 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147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다행히 학습률을 가장 적절히 정의할 수 있는 방법에 대한 수많은 연구가 진행되었으며, 머신 러닝 프레임워크에는 학습률을 자동으로 조정해주는 몇 개의 도구가 있습니다.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 일반적인 도구의 예로 Adam(Adaptive Momentum)이 있습니다. 이 도구에서는 손실 곡선을 산으로, 위치를 구슬로 생각합니다. 산 위에서 구슬을 떨어뜨리면 속도가 붙게 되며 도랑(지역 최소값) 위를 뛰어넘은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이르게 됩니다.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TensorFlow의 기본 옵티마이저는 ‘RMSprop’이라고 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18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다행히 학습률을 가장 적절히 정의할 수 있는 방법에 대한 수많은 연구가 진행되었으며, 머신 러닝 프레임워크에는 학습률을 자동으로 조정해주는 몇 개의 도구가 있습니다.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 일반적인 도구의 예로 Adam(Adaptive Momentum)이 있습니다. 이 도구에서는 손실 곡선을 산으로, 위치를 구슬로 생각합니다. 산 위에서 구슬을 떨어뜨리면 속도가 붙게 되며 도랑(지역 최소값) 위를 뛰어넘은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이르게 됩니다.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TensorFlow의 기본 옵티마이저는 ‘RMSprop’이라고 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5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다행히 학습률을 가장 적절히 정의할 수 있는 방법에 대한 수많은 연구가 진행되었으며, 머신 러닝 프레임워크에는 학습률을 자동으로 조정해주는 몇 개의 도구가 있습니다.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 일반적인 도구의 예로 Adam(Adaptive Momentum)이 있습니다. 이 도구에서는 손실 곡선을 산으로, 위치를 구슬로 생각합니다. 산 위에서 구슬을 떨어뜨리면 속도가 붙게 되며 도랑(지역 최소값) 위를 뛰어넘은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이르게 됩니다.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TensorFlow의 기본 옵티마이저는 ‘RMSprop’이라고 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82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다행히 학습률을 가장 적절히 정의할 수 있는 방법에 대한 수많은 연구가 진행되었으며, 머신 러닝 프레임워크에는 학습률을 자동으로 조정해주는 몇 개의 도구가 있습니다.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 일반적인 도구의 예로 Adam(Adaptive Momentum)이 있습니다. 이 도구에서는 손실 곡선을 산으로, 위치를 구슬로 생각합니다. 산 위에서 구슬을 떨어뜨리면 속도가 붙게 되며 도랑(지역 최소값) 위를 뛰어넘은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이르게 됩니다.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현재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TensorFlow의 기본 옵티마이저는 ‘RMSprop’이라고 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22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6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핵심</a:t>
            </a:r>
            <a:r>
              <a:rPr lang="en-US" dirty="0"/>
              <a:t> </a:t>
            </a:r>
            <a:r>
              <a:rPr lang="en-US" dirty="0" err="1"/>
              <a:t>개념을</a:t>
            </a:r>
            <a:r>
              <a:rPr lang="en-US" dirty="0"/>
              <a:t> </a:t>
            </a:r>
            <a:r>
              <a:rPr lang="en-US" dirty="0" err="1"/>
              <a:t>수립했으니</a:t>
            </a:r>
            <a:r>
              <a:rPr lang="en-US" dirty="0"/>
              <a:t> </a:t>
            </a:r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네트워크</a:t>
            </a:r>
            <a:r>
              <a:rPr lang="en-US" dirty="0"/>
              <a:t> </a:t>
            </a:r>
            <a:r>
              <a:rPr lang="en-US" dirty="0" err="1"/>
              <a:t>구축을</a:t>
            </a:r>
            <a:r>
              <a:rPr lang="en-US" dirty="0"/>
              <a:t> </a:t>
            </a:r>
            <a:r>
              <a:rPr lang="en-US" dirty="0" err="1"/>
              <a:t>시작할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r>
              <a:rPr lang="en-US" dirty="0" err="1"/>
              <a:t>기울기</a:t>
            </a:r>
            <a:r>
              <a:rPr lang="en-US" dirty="0"/>
              <a:t>(m)와 </a:t>
            </a:r>
            <a:r>
              <a:rPr lang="en-US" dirty="0" err="1"/>
              <a:t>함께</a:t>
            </a:r>
            <a:r>
              <a:rPr lang="en-US" dirty="0"/>
              <a:t> </a:t>
            </a:r>
            <a:r>
              <a:rPr lang="en-US" dirty="0" err="1"/>
              <a:t>단일</a:t>
            </a:r>
            <a:r>
              <a:rPr lang="en-US" dirty="0"/>
              <a:t> x </a:t>
            </a:r>
            <a:r>
              <a:rPr lang="en-US" dirty="0" err="1"/>
              <a:t>입력을</a:t>
            </a:r>
            <a:r>
              <a:rPr lang="en-US" dirty="0"/>
              <a:t> </a:t>
            </a:r>
            <a:r>
              <a:rPr lang="en-US" dirty="0" err="1"/>
              <a:t>사용하는</a:t>
            </a:r>
            <a:r>
              <a:rPr lang="en-US" dirty="0"/>
              <a:t> </a:t>
            </a:r>
            <a:r>
              <a:rPr lang="en-US" dirty="0" err="1"/>
              <a:t>대신</a:t>
            </a:r>
            <a:r>
              <a:rPr lang="en-US" dirty="0"/>
              <a:t> </a:t>
            </a:r>
            <a:r>
              <a:rPr lang="en-US" dirty="0" err="1"/>
              <a:t>여러</a:t>
            </a:r>
            <a:r>
              <a:rPr lang="en-US" dirty="0"/>
              <a:t> x </a:t>
            </a:r>
            <a:r>
              <a:rPr lang="en-US" dirty="0" err="1"/>
              <a:t>입력</a:t>
            </a:r>
            <a:r>
              <a:rPr lang="ko-KR" altLang="en-US" dirty="0"/>
              <a:t>변수</a:t>
            </a:r>
            <a:r>
              <a:rPr lang="en-US" dirty="0"/>
              <a:t>(x1, x2, x3…)을 </a:t>
            </a:r>
            <a:r>
              <a:rPr lang="en-US" dirty="0" err="1"/>
              <a:t>사용한</a:t>
            </a:r>
            <a:r>
              <a:rPr lang="en-US" dirty="0"/>
              <a:t> </a:t>
            </a:r>
            <a:r>
              <a:rPr lang="en-US" dirty="0" err="1"/>
              <a:t>다음</a:t>
            </a:r>
            <a:r>
              <a:rPr lang="en-US" dirty="0"/>
              <a:t> 각 </a:t>
            </a:r>
            <a:r>
              <a:rPr lang="en-US" dirty="0" err="1"/>
              <a:t>입력에</a:t>
            </a:r>
            <a:r>
              <a:rPr lang="en-US" dirty="0"/>
              <a:t> </a:t>
            </a:r>
            <a:r>
              <a:rPr lang="en-US" dirty="0" err="1"/>
              <a:t>가중치를</a:t>
            </a:r>
            <a:r>
              <a:rPr lang="en-US" dirty="0"/>
              <a:t> </a:t>
            </a:r>
            <a:r>
              <a:rPr lang="en-US" dirty="0" err="1"/>
              <a:t>찾아</a:t>
            </a:r>
            <a:r>
              <a:rPr lang="en-US" dirty="0"/>
              <a:t> </a:t>
            </a:r>
            <a:r>
              <a:rPr lang="en-US" dirty="0" err="1"/>
              <a:t>주겠습니다</a:t>
            </a:r>
            <a:r>
              <a:rPr lang="en-US" dirty="0"/>
              <a:t>. </a:t>
            </a:r>
            <a:r>
              <a:rPr lang="en-US" dirty="0" err="1"/>
              <a:t>이전의</a:t>
            </a:r>
            <a:r>
              <a:rPr lang="en-US" dirty="0"/>
              <a:t> </a:t>
            </a:r>
            <a:r>
              <a:rPr lang="en-US" dirty="0" err="1"/>
              <a:t>수학은</a:t>
            </a:r>
            <a:r>
              <a:rPr lang="en-US" dirty="0"/>
              <a:t> </a:t>
            </a:r>
            <a:r>
              <a:rPr lang="en-US" dirty="0" err="1"/>
              <a:t>대부분</a:t>
            </a:r>
            <a:r>
              <a:rPr lang="en-US" dirty="0"/>
              <a:t> </a:t>
            </a:r>
            <a:r>
              <a:rPr lang="en-US" dirty="0" err="1"/>
              <a:t>동일하게</a:t>
            </a:r>
            <a:r>
              <a:rPr lang="en-US" dirty="0"/>
              <a:t> </a:t>
            </a:r>
            <a:r>
              <a:rPr lang="ko-KR" altLang="en-US" dirty="0"/>
              <a:t>적용</a:t>
            </a:r>
            <a:r>
              <a:rPr lang="en-US" dirty="0" err="1"/>
              <a:t>되며</a:t>
            </a:r>
            <a:r>
              <a:rPr lang="en-US" dirty="0"/>
              <a:t>, </a:t>
            </a:r>
            <a:r>
              <a:rPr lang="ko-KR" altLang="en-US" dirty="0"/>
              <a:t>이전 변수에서 진행했던 것과 동일하게</a:t>
            </a:r>
            <a:r>
              <a:rPr lang="en-US" dirty="0"/>
              <a:t> 새 </a:t>
            </a:r>
            <a:r>
              <a:rPr lang="en-US" dirty="0" err="1"/>
              <a:t>변수의</a:t>
            </a:r>
            <a:r>
              <a:rPr lang="en-US" dirty="0"/>
              <a:t> </a:t>
            </a:r>
            <a:r>
              <a:rPr lang="en-US" dirty="0" err="1"/>
              <a:t>그래디언트만</a:t>
            </a:r>
            <a:r>
              <a:rPr lang="en-US" dirty="0"/>
              <a:t> </a:t>
            </a:r>
            <a:r>
              <a:rPr lang="en-US" dirty="0" err="1"/>
              <a:t>찾으면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46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ko-KR" altLang="en-US" dirty="0"/>
              <a:t>하나의</a:t>
            </a:r>
            <a:r>
              <a:rPr lang="en-US" dirty="0"/>
              <a:t> </a:t>
            </a:r>
            <a:r>
              <a:rPr lang="en-US" dirty="0" err="1"/>
              <a:t>출력</a:t>
            </a:r>
            <a:r>
              <a:rPr lang="ko-KR" altLang="en-US" dirty="0"/>
              <a:t>값에 대해 여러개의 뉴런을 연결할 수 있으며</a:t>
            </a:r>
            <a:r>
              <a:rPr lang="en-US" dirty="0"/>
              <a:t>, </a:t>
            </a:r>
            <a:r>
              <a:rPr lang="en-US" dirty="0" err="1"/>
              <a:t>루프만</a:t>
            </a:r>
            <a:r>
              <a:rPr lang="en-US" dirty="0"/>
              <a:t> </a:t>
            </a:r>
            <a:r>
              <a:rPr lang="en-US" dirty="0" err="1"/>
              <a:t>형성하지</a:t>
            </a:r>
            <a:r>
              <a:rPr lang="en-US" dirty="0"/>
              <a:t> </a:t>
            </a:r>
            <a:r>
              <a:rPr lang="en-US" dirty="0" err="1"/>
              <a:t>않는다면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출력을</a:t>
            </a:r>
            <a:r>
              <a:rPr lang="en-US" dirty="0"/>
              <a:t> </a:t>
            </a:r>
            <a:r>
              <a:rPr lang="en-US" dirty="0" err="1"/>
              <a:t>복수의</a:t>
            </a:r>
            <a:r>
              <a:rPr lang="en-US" dirty="0"/>
              <a:t> </a:t>
            </a:r>
            <a:r>
              <a:rPr lang="en-US" dirty="0" err="1"/>
              <a:t>입력에</a:t>
            </a:r>
            <a:r>
              <a:rPr lang="en-US" dirty="0"/>
              <a:t> </a:t>
            </a:r>
            <a:r>
              <a:rPr lang="en-US" dirty="0" err="1"/>
              <a:t>연결할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 자! </a:t>
            </a:r>
            <a:r>
              <a:rPr lang="en-US" dirty="0" err="1"/>
              <a:t>이렇게</a:t>
            </a:r>
            <a:r>
              <a:rPr lang="en-US" dirty="0"/>
              <a:t>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네트워크가</a:t>
            </a:r>
            <a:r>
              <a:rPr lang="en-US" dirty="0"/>
              <a:t> </a:t>
            </a:r>
            <a:r>
              <a:rPr lang="en-US" dirty="0" err="1"/>
              <a:t>공식적으로</a:t>
            </a:r>
            <a:r>
              <a:rPr lang="en-US" dirty="0"/>
              <a:t> </a:t>
            </a:r>
            <a:r>
              <a:rPr lang="en-US" dirty="0" err="1"/>
              <a:t>완성되었습니다</a:t>
            </a:r>
            <a:r>
              <a:rPr lang="en-US" dirty="0"/>
              <a:t>. </a:t>
            </a:r>
            <a:r>
              <a:rPr lang="en-US" dirty="0" err="1"/>
              <a:t>그래디언트</a:t>
            </a:r>
            <a:r>
              <a:rPr lang="en-US" dirty="0"/>
              <a:t> </a:t>
            </a:r>
            <a:r>
              <a:rPr lang="en-US" dirty="0" err="1"/>
              <a:t>하강법을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새 </a:t>
            </a:r>
            <a:r>
              <a:rPr lang="en-US" dirty="0" err="1"/>
              <a:t>가중치를</a:t>
            </a:r>
            <a:r>
              <a:rPr lang="en-US" dirty="0"/>
              <a:t> </a:t>
            </a:r>
            <a:r>
              <a:rPr lang="en-US" dirty="0" err="1"/>
              <a:t>계산할</a:t>
            </a:r>
            <a:r>
              <a:rPr lang="en-US" dirty="0"/>
              <a:t> </a:t>
            </a:r>
            <a:r>
              <a:rPr lang="en-US" dirty="0" err="1"/>
              <a:t>때는</a:t>
            </a:r>
            <a:r>
              <a:rPr lang="en-US" dirty="0"/>
              <a:t> </a:t>
            </a:r>
            <a:r>
              <a:rPr lang="en-US" dirty="0" err="1"/>
              <a:t>나중의</a:t>
            </a:r>
            <a:r>
              <a:rPr lang="en-US" dirty="0"/>
              <a:t> </a:t>
            </a:r>
            <a:r>
              <a:rPr lang="en-US" dirty="0" err="1"/>
              <a:t>뉴런에서</a:t>
            </a:r>
            <a:r>
              <a:rPr lang="en-US" dirty="0"/>
              <a:t> </a:t>
            </a:r>
            <a:r>
              <a:rPr lang="en-US" dirty="0" err="1"/>
              <a:t>계산된</a:t>
            </a:r>
            <a:r>
              <a:rPr lang="en-US" dirty="0"/>
              <a:t> </a:t>
            </a:r>
            <a:r>
              <a:rPr lang="en-US" dirty="0" err="1"/>
              <a:t>오차를</a:t>
            </a:r>
            <a:r>
              <a:rPr lang="en-US" dirty="0"/>
              <a:t> </a:t>
            </a:r>
            <a:r>
              <a:rPr lang="en-US" dirty="0" err="1"/>
              <a:t>연결된</a:t>
            </a:r>
            <a:r>
              <a:rPr lang="en-US" dirty="0"/>
              <a:t> </a:t>
            </a:r>
            <a:r>
              <a:rPr lang="en-US" dirty="0" err="1"/>
              <a:t>이전</a:t>
            </a:r>
            <a:r>
              <a:rPr lang="en-US" dirty="0"/>
              <a:t> </a:t>
            </a:r>
            <a:r>
              <a:rPr lang="en-US" dirty="0" err="1"/>
              <a:t>뉴런의</a:t>
            </a:r>
            <a:r>
              <a:rPr lang="en-US" dirty="0"/>
              <a:t> </a:t>
            </a:r>
            <a:r>
              <a:rPr lang="en-US" dirty="0" err="1"/>
              <a:t>오차</a:t>
            </a:r>
            <a:r>
              <a:rPr lang="en-US" dirty="0"/>
              <a:t> 중 </a:t>
            </a:r>
            <a:r>
              <a:rPr lang="en-US" dirty="0" err="1"/>
              <a:t>일부로</a:t>
            </a:r>
            <a:r>
              <a:rPr lang="en-US" dirty="0"/>
              <a:t> </a:t>
            </a:r>
            <a:r>
              <a:rPr lang="en-US" dirty="0" err="1"/>
              <a:t>사용할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대부분의</a:t>
            </a:r>
            <a:r>
              <a:rPr lang="en-US" dirty="0"/>
              <a:t> </a:t>
            </a:r>
            <a:r>
              <a:rPr lang="en-US" dirty="0" err="1"/>
              <a:t>프레임워크에서는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부분이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처리되므로</a:t>
            </a:r>
            <a:r>
              <a:rPr lang="en-US" dirty="0"/>
              <a:t> 수</a:t>
            </a:r>
            <a:r>
              <a:rPr lang="ko-KR" altLang="en-US" dirty="0"/>
              <a:t>식자체</a:t>
            </a:r>
            <a:r>
              <a:rPr lang="en-US" dirty="0"/>
              <a:t>에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깊게</a:t>
            </a:r>
            <a:r>
              <a:rPr lang="en-US" dirty="0"/>
              <a:t> </a:t>
            </a:r>
            <a:r>
              <a:rPr lang="en-US" dirty="0" err="1"/>
              <a:t>들어갈</a:t>
            </a:r>
            <a:r>
              <a:rPr lang="en-US" dirty="0"/>
              <a:t> </a:t>
            </a:r>
            <a:r>
              <a:rPr lang="en-US" dirty="0" err="1"/>
              <a:t>필요는</a:t>
            </a:r>
            <a:r>
              <a:rPr lang="en-US" dirty="0"/>
              <a:t> </a:t>
            </a:r>
            <a:r>
              <a:rPr lang="en-US" dirty="0" err="1"/>
              <a:t>없지만</a:t>
            </a:r>
            <a:r>
              <a:rPr lang="en-US" dirty="0"/>
              <a:t> 그 </a:t>
            </a:r>
            <a:r>
              <a:rPr lang="en-US" dirty="0" err="1"/>
              <a:t>원리에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상세히</a:t>
            </a:r>
            <a:r>
              <a:rPr lang="en-US" dirty="0"/>
              <a:t> </a:t>
            </a:r>
            <a:r>
              <a:rPr lang="en-US" dirty="0" err="1"/>
              <a:t>보여주는</a:t>
            </a:r>
            <a:r>
              <a:rPr lang="en-US" dirty="0"/>
              <a:t> </a:t>
            </a:r>
            <a:r>
              <a:rPr lang="en-US" dirty="0" err="1"/>
              <a:t>유용한</a:t>
            </a:r>
            <a:r>
              <a:rPr lang="en-US" dirty="0"/>
              <a:t> </a:t>
            </a:r>
            <a:r>
              <a:rPr lang="en-US" dirty="0" err="1"/>
              <a:t>자기</a:t>
            </a:r>
            <a:r>
              <a:rPr lang="en-US" dirty="0"/>
              <a:t> </a:t>
            </a:r>
            <a:r>
              <a:rPr lang="en-US" dirty="0" err="1"/>
              <a:t>주도</a:t>
            </a:r>
            <a:r>
              <a:rPr lang="en-US" dirty="0"/>
              <a:t> </a:t>
            </a:r>
            <a:r>
              <a:rPr lang="en-US" dirty="0" err="1"/>
              <a:t>애니메이션이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https://developers-dot-devsite-v2-prod.appspot.com/machine-learning/crash-course/backprop-scroll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06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주목해야하는 기술은</a:t>
            </a:r>
            <a:r>
              <a:rPr lang="en-US" dirty="0"/>
              <a:t> </a:t>
            </a:r>
            <a:r>
              <a:rPr lang="en-US" dirty="0" err="1"/>
              <a:t>바로</a:t>
            </a:r>
            <a:r>
              <a:rPr lang="en-US" dirty="0"/>
              <a:t> '</a:t>
            </a:r>
            <a:r>
              <a:rPr lang="en-US" dirty="0" err="1"/>
              <a:t>활성화</a:t>
            </a:r>
            <a:r>
              <a:rPr lang="en-US" dirty="0"/>
              <a:t> </a:t>
            </a:r>
            <a:r>
              <a:rPr lang="en-US" dirty="0" err="1"/>
              <a:t>함수'입니다</a:t>
            </a:r>
            <a:r>
              <a:rPr lang="en-US" dirty="0"/>
              <a:t>. </a:t>
            </a:r>
            <a:r>
              <a:rPr lang="en-US" dirty="0" err="1"/>
              <a:t>지금</a:t>
            </a:r>
            <a:r>
              <a:rPr lang="ko-KR" altLang="en-US" dirty="0"/>
              <a:t>은</a:t>
            </a:r>
            <a:r>
              <a:rPr lang="en-US" dirty="0"/>
              <a:t> </a:t>
            </a:r>
            <a:r>
              <a:rPr lang="en-US" dirty="0" err="1"/>
              <a:t>단순히</a:t>
            </a:r>
            <a:r>
              <a:rPr lang="en-US" dirty="0"/>
              <a:t> </a:t>
            </a:r>
            <a:r>
              <a:rPr lang="en-US" dirty="0" err="1"/>
              <a:t>선형합</a:t>
            </a:r>
            <a:r>
              <a:rPr lang="ko-KR" altLang="en-US" dirty="0"/>
              <a:t>만을 </a:t>
            </a:r>
            <a:r>
              <a:rPr lang="en-US" dirty="0" err="1"/>
              <a:t>수행</a:t>
            </a:r>
            <a:r>
              <a:rPr lang="en-US" dirty="0"/>
              <a:t> </a:t>
            </a:r>
            <a:r>
              <a:rPr lang="en-US" dirty="0" err="1"/>
              <a:t>중이므로</a:t>
            </a:r>
            <a:r>
              <a:rPr lang="en-US" dirty="0"/>
              <a:t> 2D </a:t>
            </a:r>
            <a:r>
              <a:rPr lang="en-US" dirty="0" err="1"/>
              <a:t>선과</a:t>
            </a:r>
            <a:r>
              <a:rPr lang="en-US" dirty="0"/>
              <a:t> 3D </a:t>
            </a:r>
            <a:r>
              <a:rPr lang="en-US" dirty="0" err="1"/>
              <a:t>평면을</a:t>
            </a:r>
            <a:r>
              <a:rPr lang="en-US" dirty="0"/>
              <a:t> </a:t>
            </a:r>
            <a:r>
              <a:rPr lang="en-US" dirty="0" err="1"/>
              <a:t>얻게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 </a:t>
            </a:r>
            <a:r>
              <a:rPr lang="ko-KR" altLang="en-US" dirty="0"/>
              <a:t>이와 같은 </a:t>
            </a:r>
            <a:r>
              <a:rPr lang="en-US" dirty="0" err="1"/>
              <a:t>뉴럴</a:t>
            </a:r>
            <a:r>
              <a:rPr lang="en-US" dirty="0"/>
              <a:t> </a:t>
            </a:r>
            <a:r>
              <a:rPr lang="en-US" dirty="0" err="1"/>
              <a:t>네트워크에서</a:t>
            </a:r>
            <a:r>
              <a:rPr lang="en-US" dirty="0"/>
              <a:t> </a:t>
            </a:r>
            <a:r>
              <a:rPr lang="en-US" dirty="0" err="1"/>
              <a:t>유일한</a:t>
            </a:r>
            <a:r>
              <a:rPr lang="en-US" dirty="0"/>
              <a:t> </a:t>
            </a:r>
            <a:r>
              <a:rPr lang="en-US" dirty="0" err="1"/>
              <a:t>출력은</a:t>
            </a:r>
            <a:r>
              <a:rPr lang="en-US" dirty="0"/>
              <a:t> 또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선이기</a:t>
            </a:r>
            <a:r>
              <a:rPr lang="en-US" dirty="0"/>
              <a:t> </a:t>
            </a:r>
            <a:r>
              <a:rPr lang="en-US" dirty="0" err="1"/>
              <a:t>때문</a:t>
            </a:r>
            <a:r>
              <a:rPr lang="ko-KR" altLang="en-US" dirty="0"/>
              <a:t>에</a:t>
            </a:r>
            <a:r>
              <a:rPr lang="en-US" dirty="0"/>
              <a:t>, </a:t>
            </a:r>
            <a:r>
              <a:rPr lang="en-US" dirty="0" err="1"/>
              <a:t>복잡한</a:t>
            </a:r>
            <a:r>
              <a:rPr lang="en-US" dirty="0"/>
              <a:t> </a:t>
            </a:r>
            <a:r>
              <a:rPr lang="en-US" dirty="0" err="1"/>
              <a:t>모양</a:t>
            </a:r>
            <a:r>
              <a:rPr lang="en-US" dirty="0"/>
              <a:t>(</a:t>
            </a:r>
            <a:r>
              <a:rPr lang="ko-KR" altLang="en-US" dirty="0"/>
              <a:t>다차원을 갖는</a:t>
            </a:r>
            <a:r>
              <a:rPr lang="en-US" altLang="ko-KR" dirty="0"/>
              <a:t>)</a:t>
            </a:r>
            <a:r>
              <a:rPr lang="en-US" dirty="0"/>
              <a:t>을 </a:t>
            </a:r>
            <a:r>
              <a:rPr lang="ko-KR" altLang="en-US" dirty="0"/>
              <a:t>얻어낼 수 없습니다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51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9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52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 = 1, b = 0인 그래프의 경우</a:t>
            </a:r>
          </a:p>
          <a:p>
            <a:endParaRPr lang="en-US" dirty="0"/>
          </a:p>
          <a:p>
            <a:r>
              <a:rPr lang="ko-KR" altLang="en-US" dirty="0"/>
              <a:t>학습전략은</a:t>
            </a:r>
            <a:r>
              <a:rPr lang="en-US" dirty="0"/>
              <a:t> 다음과 같습니다. 컴퓨터는 빠르게 계산할 수 있기 때문에 선형 방정식을 선호하고, 우리는 그 구분 방법에 대한 규칙을 쉽게 부여할 수 있습니다. </a:t>
            </a:r>
          </a:p>
          <a:p>
            <a:endParaRPr lang="en-US" dirty="0"/>
          </a:p>
          <a:p>
            <a:r>
              <a:rPr lang="en-US" dirty="0"/>
              <a:t>비선형성을 더할 수 있는 한 가지 쉬운 방법은 선형 방정식을 또 다른 비선형 함수에 공급하는 것입니다. 가장 일반적인 방법 중 하나는 ReLU(Rectified Linear Unit)입니다. 쉽게 말해, 이 방법에서는 선의 출력이 음수일 때마다 이를 0으로 설정하게 됩니다. 뉴런의 출력에 가중치가 할당되므로, 또 다른 뉴런에 공급될 경우 출력이 음수가 될 가능성이 있습니다.</a:t>
            </a:r>
          </a:p>
          <a:p>
            <a:endParaRPr lang="en-US" dirty="0"/>
          </a:p>
          <a:p>
            <a:r>
              <a:rPr lang="en-US" dirty="0"/>
              <a:t>또 다른 중요한 활성화 함수는 시그모이드입니다. 시그모이드는 선을 조작하여 0~1 범위의 S 모양을 얻게 해줍니다. 이 함수가 유용한 이유는 뉴런을 사용하여 예측에 확률을 할당할 수 있기 때문입니다.</a:t>
            </a:r>
          </a:p>
          <a:p>
            <a:endParaRPr lang="en-US" dirty="0"/>
          </a:p>
          <a:p>
            <a:r>
              <a:rPr lang="en-US" dirty="0"/>
              <a:t>코드:</a:t>
            </a:r>
          </a:p>
          <a:p>
            <a:r>
              <a:rPr lang="en-US" dirty="0"/>
              <a:t># 각 입력을</a:t>
            </a:r>
          </a:p>
          <a:p>
            <a:r>
              <a:rPr lang="en-US" dirty="0"/>
              <a:t># 가중치(w)로 곱하고 </a:t>
            </a:r>
          </a:p>
          <a:p>
            <a:r>
              <a:rPr lang="en-US" dirty="0"/>
              <a:t># 절편(b)를 더함</a:t>
            </a:r>
          </a:p>
          <a:p>
            <a:r>
              <a:rPr lang="en-US" dirty="0"/>
              <a:t>y_hat = wx+b</a:t>
            </a:r>
          </a:p>
          <a:p>
            <a:endParaRPr lang="en-US" dirty="0"/>
          </a:p>
          <a:p>
            <a:r>
              <a:rPr lang="en-US" dirty="0"/>
              <a:t># 결과만 반환</a:t>
            </a:r>
          </a:p>
          <a:p>
            <a:r>
              <a:rPr lang="en-US" dirty="0"/>
              <a:t># 총합이 양수인 경우</a:t>
            </a:r>
          </a:p>
          <a:p>
            <a:r>
              <a:rPr lang="en-US" dirty="0"/>
              <a:t>y_hat = wx+b</a:t>
            </a:r>
          </a:p>
          <a:p>
            <a:r>
              <a:rPr lang="en-US" dirty="0"/>
              <a:t>y_hat = y_hat * (y_hat &gt; 0) </a:t>
            </a:r>
          </a:p>
          <a:p>
            <a:endParaRPr lang="en-US" dirty="0"/>
          </a:p>
          <a:p>
            <a:r>
              <a:rPr lang="en-US" dirty="0"/>
              <a:t># 선으로 시작</a:t>
            </a:r>
          </a:p>
          <a:p>
            <a:r>
              <a:rPr lang="en-US" dirty="0"/>
              <a:t>linear = wx + b</a:t>
            </a:r>
          </a:p>
          <a:p>
            <a:r>
              <a:rPr lang="en-US" dirty="0"/>
              <a:t># -inf에서 0으로 워프</a:t>
            </a:r>
          </a:p>
          <a:p>
            <a:r>
              <a:rPr lang="en-US" dirty="0"/>
              <a:t>inf_to_zero = np.exp(-1 * linear)</a:t>
            </a:r>
          </a:p>
          <a:p>
            <a:r>
              <a:rPr lang="en-US" dirty="0"/>
              <a:t># -1에서 1로 스퀴시</a:t>
            </a:r>
          </a:p>
          <a:p>
            <a:r>
              <a:rPr lang="en-US" dirty="0"/>
              <a:t>y_hat = 1 / (1 + inf_to_zero)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 = 1, b = 0인 그래프의 경우</a:t>
            </a:r>
          </a:p>
          <a:p>
            <a:endParaRPr lang="en-US" dirty="0"/>
          </a:p>
          <a:p>
            <a:r>
              <a:rPr lang="ko-KR" altLang="en-US" dirty="0"/>
              <a:t>학습전략은</a:t>
            </a:r>
            <a:r>
              <a:rPr lang="en-US" dirty="0"/>
              <a:t> 다음과 같습니다. 컴퓨터는 빠르게 계산할 수 있기 때문에 선형 방정식을 선호하고, 우리는 그 구분 방법에 대한 규칙을 쉽게 부여할 수 있습니다. </a:t>
            </a:r>
          </a:p>
          <a:p>
            <a:endParaRPr lang="en-US" dirty="0"/>
          </a:p>
          <a:p>
            <a:r>
              <a:rPr lang="en-US" dirty="0"/>
              <a:t>비선형성을 더할 수 있는 한 가지 쉬운 방법은 선형 방정식을 또 다른 비선형 함수에 공급하는 것입니다. 가장 일반적인 방법 중 하나는 ReLU(Rectified Linear Unit)입니다. 쉽게 말해, 이 방법에서는 선의 출력이 음수일 때마다 이를 0으로 설정하게 됩니다. 뉴런의 출력에 가중치가 할당되므로, 또 다른 뉴런에 공급될 경우 출력이 음수가 될 가능성이 있습니다.</a:t>
            </a:r>
          </a:p>
          <a:p>
            <a:endParaRPr lang="en-US" dirty="0"/>
          </a:p>
          <a:p>
            <a:r>
              <a:rPr lang="en-US" dirty="0"/>
              <a:t>또 다른 중요한 활성화 함수는 시그모이드입니다. 시그모이드는 선을 조작하여 0~1 범위의 S 모양을 얻게 해줍니다. 이 함수가 유용한 이유는 뉴런을 사용하여 예측에 확률을 할당할 수 있기 때문입니다.</a:t>
            </a:r>
          </a:p>
          <a:p>
            <a:endParaRPr lang="en-US" dirty="0"/>
          </a:p>
          <a:p>
            <a:r>
              <a:rPr lang="en-US" dirty="0"/>
              <a:t>코드:</a:t>
            </a:r>
          </a:p>
          <a:p>
            <a:r>
              <a:rPr lang="en-US" dirty="0"/>
              <a:t># 각 입력을</a:t>
            </a:r>
          </a:p>
          <a:p>
            <a:r>
              <a:rPr lang="en-US" dirty="0"/>
              <a:t># 가중치(w)로 곱하고 </a:t>
            </a:r>
          </a:p>
          <a:p>
            <a:r>
              <a:rPr lang="en-US" dirty="0"/>
              <a:t># 절편(b)를 더함</a:t>
            </a:r>
          </a:p>
          <a:p>
            <a:r>
              <a:rPr lang="en-US" dirty="0"/>
              <a:t>y_hat = wx+b</a:t>
            </a:r>
          </a:p>
          <a:p>
            <a:endParaRPr lang="en-US" dirty="0"/>
          </a:p>
          <a:p>
            <a:r>
              <a:rPr lang="en-US" dirty="0"/>
              <a:t># 결과만 반환</a:t>
            </a:r>
          </a:p>
          <a:p>
            <a:r>
              <a:rPr lang="en-US" dirty="0"/>
              <a:t># 총합이 양수인 경우</a:t>
            </a:r>
          </a:p>
          <a:p>
            <a:r>
              <a:rPr lang="en-US" dirty="0"/>
              <a:t>y_hat = wx+b</a:t>
            </a:r>
          </a:p>
          <a:p>
            <a:r>
              <a:rPr lang="en-US" dirty="0"/>
              <a:t>y_hat = y_hat * (y_hat &gt; 0) </a:t>
            </a:r>
          </a:p>
          <a:p>
            <a:endParaRPr lang="en-US" dirty="0"/>
          </a:p>
          <a:p>
            <a:r>
              <a:rPr lang="en-US" dirty="0"/>
              <a:t># 선으로 시작</a:t>
            </a:r>
          </a:p>
          <a:p>
            <a:r>
              <a:rPr lang="en-US" dirty="0"/>
              <a:t>linear = wx + b</a:t>
            </a:r>
          </a:p>
          <a:p>
            <a:r>
              <a:rPr lang="en-US" dirty="0"/>
              <a:t># -inf에서 0으로 워프</a:t>
            </a:r>
          </a:p>
          <a:p>
            <a:r>
              <a:rPr lang="en-US" dirty="0"/>
              <a:t>inf_to_zero = np.exp(-1 * linear)</a:t>
            </a:r>
          </a:p>
          <a:p>
            <a:r>
              <a:rPr lang="en-US" dirty="0"/>
              <a:t># -1에서 1로 스퀴시</a:t>
            </a:r>
          </a:p>
          <a:p>
            <a:r>
              <a:rPr lang="en-US" dirty="0"/>
              <a:t>y_hat = 1 / (1 + inf_to_zero)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8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 = 1, b = 0인 그래프의 경우</a:t>
            </a:r>
          </a:p>
          <a:p>
            <a:endParaRPr lang="en-US" dirty="0"/>
          </a:p>
          <a:p>
            <a:r>
              <a:rPr lang="ko-KR" altLang="en-US" dirty="0"/>
              <a:t>학습전략은</a:t>
            </a:r>
            <a:r>
              <a:rPr lang="en-US" dirty="0"/>
              <a:t> 다음과 같습니다. 컴퓨터는 빠르게 계산할 수 있기 때문에 선형 방정식을 선호하고, 우리는 그 구분 방법에 대한 규칙을 쉽게 부여할 수 있습니다. </a:t>
            </a:r>
          </a:p>
          <a:p>
            <a:endParaRPr lang="en-US" dirty="0"/>
          </a:p>
          <a:p>
            <a:r>
              <a:rPr lang="en-US" dirty="0"/>
              <a:t>비선형성을 더할 수 있는 한 가지 쉬운 방법은 선형 방정식을 또 다른 비선형 함수에 공급하는 것입니다. 가장 일반적인 방법 중 하나는 ReLU(Rectified Linear Unit)입니다. 쉽게 말해, 이 방법에서는 선의 출력이 음수일 때마다 이를 0으로 설정하게 됩니다. 뉴런의 출력에 가중치가 할당되므로, 또 다른 뉴런에 공급될 경우 출력이 음수가 될 가능성이 있습니다.</a:t>
            </a:r>
          </a:p>
          <a:p>
            <a:endParaRPr lang="en-US" dirty="0"/>
          </a:p>
          <a:p>
            <a:r>
              <a:rPr lang="en-US" dirty="0"/>
              <a:t>또 다른 중요한 활성화 함수는 시그모이드입니다. 시그모이드는 선을 조작하여 0~1 범위의 S 모양을 얻게 해줍니다. 이 함수가 유용한 이유는 뉴런을 사용하여 예측에 확률을 할당할 수 있기 때문입니다.</a:t>
            </a:r>
          </a:p>
          <a:p>
            <a:endParaRPr lang="en-US" dirty="0"/>
          </a:p>
          <a:p>
            <a:r>
              <a:rPr lang="en-US" dirty="0"/>
              <a:t>코드:</a:t>
            </a:r>
          </a:p>
          <a:p>
            <a:r>
              <a:rPr lang="en-US" dirty="0"/>
              <a:t># 각 입력을</a:t>
            </a:r>
          </a:p>
          <a:p>
            <a:r>
              <a:rPr lang="en-US" dirty="0"/>
              <a:t># 가중치(w)로 곱하고 </a:t>
            </a:r>
          </a:p>
          <a:p>
            <a:r>
              <a:rPr lang="en-US" dirty="0"/>
              <a:t># 절편(b)를 더함</a:t>
            </a:r>
          </a:p>
          <a:p>
            <a:r>
              <a:rPr lang="en-US" dirty="0"/>
              <a:t>y_hat = wx+b</a:t>
            </a:r>
          </a:p>
          <a:p>
            <a:endParaRPr lang="en-US" dirty="0"/>
          </a:p>
          <a:p>
            <a:r>
              <a:rPr lang="en-US" dirty="0"/>
              <a:t># 결과만 반환</a:t>
            </a:r>
          </a:p>
          <a:p>
            <a:r>
              <a:rPr lang="en-US" dirty="0"/>
              <a:t># 총합이 양수인 경우</a:t>
            </a:r>
          </a:p>
          <a:p>
            <a:r>
              <a:rPr lang="en-US" dirty="0"/>
              <a:t>y_hat = wx+b</a:t>
            </a:r>
          </a:p>
          <a:p>
            <a:r>
              <a:rPr lang="en-US" dirty="0"/>
              <a:t>y_hat = y_hat * (y_hat &gt; 0) </a:t>
            </a:r>
          </a:p>
          <a:p>
            <a:endParaRPr lang="en-US" dirty="0"/>
          </a:p>
          <a:p>
            <a:r>
              <a:rPr lang="en-US" dirty="0"/>
              <a:t># 선으로 시작</a:t>
            </a:r>
          </a:p>
          <a:p>
            <a:r>
              <a:rPr lang="en-US" dirty="0"/>
              <a:t>linear = wx + b</a:t>
            </a:r>
          </a:p>
          <a:p>
            <a:r>
              <a:rPr lang="en-US" dirty="0"/>
              <a:t># -inf에서 0으로 워프</a:t>
            </a:r>
          </a:p>
          <a:p>
            <a:r>
              <a:rPr lang="en-US" dirty="0"/>
              <a:t>inf_to_zero = np.exp(-1 * linear)</a:t>
            </a:r>
          </a:p>
          <a:p>
            <a:r>
              <a:rPr lang="en-US" dirty="0"/>
              <a:t># -1에서 1로 스퀴시</a:t>
            </a:r>
          </a:p>
          <a:p>
            <a:r>
              <a:rPr lang="en-US" dirty="0"/>
              <a:t>y_hat = 1 / (1 + inf_to_zero)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 = 1, b = 0인 그래프의 경우</a:t>
            </a:r>
          </a:p>
          <a:p>
            <a:endParaRPr lang="en-US" dirty="0"/>
          </a:p>
          <a:p>
            <a:r>
              <a:rPr lang="ko-KR" altLang="en-US" dirty="0"/>
              <a:t>학습전략은</a:t>
            </a:r>
            <a:r>
              <a:rPr lang="en-US" dirty="0"/>
              <a:t> 다음과 같습니다. 컴퓨터는 빠르게 계산할 수 있기 때문에 선형 방정식을 선호하고, 우리는 그 구분 방법에 대한 규칙을 쉽게 부여할 수 있습니다. </a:t>
            </a:r>
          </a:p>
          <a:p>
            <a:endParaRPr lang="en-US" dirty="0"/>
          </a:p>
          <a:p>
            <a:r>
              <a:rPr lang="en-US" dirty="0"/>
              <a:t>비선형성을 더할 수 있는 한 가지 쉬운 방법은 선형 방정식을 또 다른 비선형 함수에 공급하는 것입니다. 가장 일반적인 방법 중 하나는 ReLU(Rectified Linear Unit)입니다. 쉽게 말해, 이 방법에서는 선의 출력이 음수일 때마다 이를 0으로 설정하게 됩니다. 뉴런의 출력에 가중치가 할당되므로, 또 다른 뉴런에 공급될 경우 출력이 음수가 될 가능성이 있습니다.</a:t>
            </a:r>
          </a:p>
          <a:p>
            <a:endParaRPr lang="en-US" dirty="0"/>
          </a:p>
          <a:p>
            <a:r>
              <a:rPr lang="en-US" dirty="0"/>
              <a:t>또 다른 중요한 활성화 함수는 시그모이드입니다. 시그모이드는 선을 조작하여 0~1 범위의 S 모양을 얻게 해줍니다. 이 함수가 유용한 이유는 뉴런을 사용하여 예측에 확률을 할당할 수 있기 때문입니다.</a:t>
            </a:r>
          </a:p>
          <a:p>
            <a:endParaRPr lang="en-US" dirty="0"/>
          </a:p>
          <a:p>
            <a:r>
              <a:rPr lang="en-US" dirty="0"/>
              <a:t>코드:</a:t>
            </a:r>
          </a:p>
          <a:p>
            <a:r>
              <a:rPr lang="en-US" dirty="0"/>
              <a:t># 각 입력을</a:t>
            </a:r>
          </a:p>
          <a:p>
            <a:r>
              <a:rPr lang="en-US" dirty="0"/>
              <a:t># 가중치(w)로 곱하고 </a:t>
            </a:r>
          </a:p>
          <a:p>
            <a:r>
              <a:rPr lang="en-US" dirty="0"/>
              <a:t># 절편(b)를 더함</a:t>
            </a:r>
          </a:p>
          <a:p>
            <a:r>
              <a:rPr lang="en-US" dirty="0"/>
              <a:t>y_hat = wx+b</a:t>
            </a:r>
          </a:p>
          <a:p>
            <a:endParaRPr lang="en-US" dirty="0"/>
          </a:p>
          <a:p>
            <a:r>
              <a:rPr lang="en-US" dirty="0"/>
              <a:t># 결과만 반환</a:t>
            </a:r>
          </a:p>
          <a:p>
            <a:r>
              <a:rPr lang="en-US" dirty="0"/>
              <a:t># 총합이 양수인 경우</a:t>
            </a:r>
          </a:p>
          <a:p>
            <a:r>
              <a:rPr lang="en-US" dirty="0"/>
              <a:t>y_hat = wx+b</a:t>
            </a:r>
          </a:p>
          <a:p>
            <a:r>
              <a:rPr lang="en-US" dirty="0"/>
              <a:t>y_hat = y_hat * (y_hat &gt; 0) </a:t>
            </a:r>
          </a:p>
          <a:p>
            <a:endParaRPr lang="en-US" dirty="0"/>
          </a:p>
          <a:p>
            <a:r>
              <a:rPr lang="en-US" dirty="0"/>
              <a:t># 선으로 시작</a:t>
            </a:r>
          </a:p>
          <a:p>
            <a:r>
              <a:rPr lang="en-US" dirty="0"/>
              <a:t>linear = wx + b</a:t>
            </a:r>
          </a:p>
          <a:p>
            <a:r>
              <a:rPr lang="en-US" dirty="0"/>
              <a:t># -inf에서 0으로 워프</a:t>
            </a:r>
          </a:p>
          <a:p>
            <a:r>
              <a:rPr lang="en-US" dirty="0"/>
              <a:t>inf_to_zero = np.exp(-1 * linear)</a:t>
            </a:r>
          </a:p>
          <a:p>
            <a:r>
              <a:rPr lang="en-US" dirty="0"/>
              <a:t># -1에서 1로 스퀴시</a:t>
            </a:r>
          </a:p>
          <a:p>
            <a:r>
              <a:rPr lang="en-US" dirty="0"/>
              <a:t>y_hat = 1 / (1 + inf_to_zero)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24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이러한 모든 그래프는 선형</a:t>
            </a:r>
            <a:r>
              <a:rPr lang="en-US" sz="800" dirty="0">
                <a:solidFill>
                  <a:schemeClr val="bg1"/>
                </a:solidFill>
              </a:rPr>
              <a:t>으로 시작된 다음 활성화 함수를 통해 평면/선이 변환됩니다. </a:t>
            </a:r>
            <a:endParaRPr lang="en-US" dirty="0"/>
          </a:p>
          <a:p>
            <a:r>
              <a:rPr lang="en-US" dirty="0"/>
              <a:t>w1 = 1, w2 = 1, b = 0인 그래프의 경우</a:t>
            </a:r>
          </a:p>
          <a:p>
            <a:endParaRPr lang="en-US" dirty="0"/>
          </a:p>
          <a:p>
            <a:r>
              <a:rPr lang="en-US" dirty="0"/>
              <a:t>실제로는 두 개 이상의 입력이 뉴런에 유입될 가능성이 높으며, 이러한 활성화 함수는 3D 공간에서 뉴런에 이런 모양을 부여하게 됩니다. </a:t>
            </a:r>
            <a:r>
              <a:rPr lang="en-US" dirty="0" err="1"/>
              <a:t>Linear은</a:t>
            </a:r>
            <a:r>
              <a:rPr lang="en-US" dirty="0"/>
              <a:t> 종이 한 장과 같은 그냥 평면입니다. ReLU는 쐐기 모양 같고, 시그모이드는 파도 모양 같습니다.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8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여기서는 이러한 모든 수학을 이해하는 것이 어떻게 도움이 되는지를 보여줍니다. 두 파형의 합으로 추정되는 입력 1개, 출력 1개의 데이터세트가 있다고 가정해 보겠습니다. 첫 번째 레이어에는 </a:t>
            </a:r>
            <a:r>
              <a:rPr lang="en-US" b="0" i="0" dirty="0">
                <a:solidFill>
                  <a:srgbClr val="222222"/>
                </a:solidFill>
                <a:effectLst/>
                <a:latin typeface="Trebuchet MS"/>
              </a:rPr>
              <a:t>정현파 </a:t>
            </a:r>
            <a:r>
              <a:rPr lang="en-US" dirty="0"/>
              <a:t>활성화 함수를, 마지막 레이어에는 </a:t>
            </a:r>
            <a:r>
              <a:rPr lang="en-US" dirty="0" err="1"/>
              <a:t>선형</a:t>
            </a:r>
            <a:r>
              <a:rPr lang="en-US" dirty="0"/>
              <a:t> </a:t>
            </a:r>
            <a:r>
              <a:rPr lang="ko-KR" altLang="en-US" dirty="0"/>
              <a:t>변환을</a:t>
            </a:r>
            <a:r>
              <a:rPr lang="en-US" dirty="0"/>
              <a:t> 사용하여 두 레이어를 추가할 수 있습니다.</a:t>
            </a:r>
          </a:p>
          <a:p>
            <a:endParaRPr lang="en-US" dirty="0"/>
          </a:p>
          <a:p>
            <a:r>
              <a:rPr lang="en-US" dirty="0" err="1"/>
              <a:t>충분한</a:t>
            </a:r>
            <a:r>
              <a:rPr lang="en-US" dirty="0"/>
              <a:t> </a:t>
            </a:r>
            <a:r>
              <a:rPr lang="en-US" dirty="0" err="1"/>
              <a:t>데이터가</a:t>
            </a:r>
            <a:r>
              <a:rPr lang="en-US" dirty="0"/>
              <a:t> </a:t>
            </a:r>
            <a:r>
              <a:rPr lang="en-US" dirty="0" err="1"/>
              <a:t>주어지면</a:t>
            </a:r>
            <a:r>
              <a:rPr lang="en-US" dirty="0"/>
              <a:t> </a:t>
            </a:r>
            <a:r>
              <a:rPr lang="en-US" dirty="0" err="1"/>
              <a:t>뉴럴</a:t>
            </a:r>
            <a:r>
              <a:rPr lang="en-US" dirty="0"/>
              <a:t> </a:t>
            </a:r>
            <a:r>
              <a:rPr lang="en-US" dirty="0" err="1"/>
              <a:t>네트워크는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각 </a:t>
            </a:r>
            <a:r>
              <a:rPr lang="en-US" dirty="0" err="1"/>
              <a:t>하위</a:t>
            </a:r>
            <a:r>
              <a:rPr lang="en-US" dirty="0"/>
              <a:t> </a:t>
            </a:r>
            <a:r>
              <a:rPr lang="en-US" dirty="0" err="1"/>
              <a:t>구성</a:t>
            </a:r>
            <a:r>
              <a:rPr lang="en-US" dirty="0"/>
              <a:t> </a:t>
            </a:r>
            <a:r>
              <a:rPr lang="en-US" dirty="0" err="1"/>
              <a:t>요소의</a:t>
            </a:r>
            <a:r>
              <a:rPr lang="en-US" dirty="0"/>
              <a:t> </a:t>
            </a:r>
            <a:r>
              <a:rPr lang="en-US" dirty="0" err="1"/>
              <a:t>매개변수를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파악해</a:t>
            </a:r>
            <a:r>
              <a:rPr lang="en-US" dirty="0"/>
              <a:t> </a:t>
            </a:r>
            <a:r>
              <a:rPr lang="en-US" dirty="0" err="1"/>
              <a:t>줍니다</a:t>
            </a:r>
            <a:r>
              <a:rPr lang="en-US" dirty="0"/>
              <a:t>. </a:t>
            </a:r>
            <a:r>
              <a:rPr lang="en-US" dirty="0" err="1"/>
              <a:t>데이터의</a:t>
            </a:r>
            <a:r>
              <a:rPr lang="en-US" dirty="0"/>
              <a:t> </a:t>
            </a:r>
            <a:r>
              <a:rPr lang="en-US" dirty="0" err="1"/>
              <a:t>모양과</a:t>
            </a:r>
            <a:r>
              <a:rPr lang="en-US" dirty="0"/>
              <a:t> </a:t>
            </a:r>
            <a:r>
              <a:rPr lang="en-US" dirty="0" err="1"/>
              <a:t>변수</a:t>
            </a:r>
            <a:r>
              <a:rPr lang="en-US" dirty="0"/>
              <a:t> </a:t>
            </a:r>
            <a:r>
              <a:rPr lang="en-US" dirty="0" err="1"/>
              <a:t>간의</a:t>
            </a:r>
            <a:r>
              <a:rPr lang="en-US" dirty="0"/>
              <a:t> </a:t>
            </a:r>
            <a:r>
              <a:rPr lang="en-US" dirty="0" err="1"/>
              <a:t>관계를</a:t>
            </a:r>
            <a:r>
              <a:rPr lang="en-US" dirty="0"/>
              <a:t> </a:t>
            </a:r>
            <a:r>
              <a:rPr lang="en-US" dirty="0" err="1"/>
              <a:t>전반적으로</a:t>
            </a:r>
            <a:r>
              <a:rPr lang="en-US" dirty="0"/>
              <a:t> </a:t>
            </a:r>
            <a:r>
              <a:rPr lang="en-US" dirty="0" err="1"/>
              <a:t>이해할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좀 더 </a:t>
            </a:r>
            <a:r>
              <a:rPr lang="en-US" dirty="0" err="1"/>
              <a:t>효율적인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구성하여</a:t>
            </a:r>
            <a:r>
              <a:rPr lang="en-US" dirty="0"/>
              <a:t> </a:t>
            </a:r>
            <a:r>
              <a:rPr lang="en-US" dirty="0" err="1"/>
              <a:t>시간</a:t>
            </a:r>
            <a:r>
              <a:rPr lang="en-US" dirty="0"/>
              <a:t>, </a:t>
            </a:r>
            <a:r>
              <a:rPr lang="en-US" dirty="0" err="1"/>
              <a:t>연산</a:t>
            </a:r>
            <a:r>
              <a:rPr lang="en-US" dirty="0"/>
              <a:t>, </a:t>
            </a:r>
            <a:r>
              <a:rPr lang="en-US" dirty="0" err="1"/>
              <a:t>궁극적으로는</a:t>
            </a:r>
            <a:r>
              <a:rPr lang="en-US" dirty="0"/>
              <a:t> </a:t>
            </a:r>
            <a:r>
              <a:rPr lang="en-US" dirty="0" err="1"/>
              <a:t>비용을</a:t>
            </a:r>
            <a:r>
              <a:rPr lang="en-US" dirty="0"/>
              <a:t> </a:t>
            </a:r>
            <a:r>
              <a:rPr lang="en-US" dirty="0" err="1"/>
              <a:t>절감하는</a:t>
            </a:r>
            <a:r>
              <a:rPr lang="en-US" dirty="0"/>
              <a:t> 데 </a:t>
            </a:r>
            <a:r>
              <a:rPr lang="en-US" dirty="0" err="1"/>
              <a:t>도움이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9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따라서 추가적인 레이어와 뉴런으로 이렇게 복잡한 모양을 만들 수 있다면, 모든 문제를 해결할 수 있는 거대한 뉴럴 네트워크를 구축하면 되지 않을까요?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46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모델이 너무 큰 경우에는 어떤 문제가 있을 것 같나요?</a:t>
            </a:r>
          </a:p>
          <a:p>
            <a:endParaRPr lang="en-US"/>
          </a:p>
          <a:p>
            <a:r>
              <a:rPr lang="en-US"/>
              <a:t>연산 리소스가 낭비되고 트레이닝하는 데 더 긴 시간이 소요될 수도 있지만, 유의해야 할 또 다른 문제가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6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전형적인</a:t>
            </a:r>
            <a:r>
              <a:rPr lang="en-US" dirty="0"/>
              <a:t> </a:t>
            </a:r>
            <a:r>
              <a:rPr lang="en-US" dirty="0" err="1"/>
              <a:t>통계</a:t>
            </a:r>
            <a:r>
              <a:rPr lang="en-US" dirty="0"/>
              <a:t> </a:t>
            </a:r>
            <a:r>
              <a:rPr lang="en-US" dirty="0" err="1"/>
              <a:t>문제로</a:t>
            </a:r>
            <a:r>
              <a:rPr lang="en-US" dirty="0"/>
              <a:t> </a:t>
            </a:r>
            <a:r>
              <a:rPr lang="en-US" dirty="0" err="1"/>
              <a:t>귀착되는데</a:t>
            </a:r>
            <a:r>
              <a:rPr lang="en-US" dirty="0"/>
              <a:t>, </a:t>
            </a:r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여전히</a:t>
            </a:r>
            <a:r>
              <a:rPr lang="en-US" dirty="0"/>
              <a:t> </a:t>
            </a:r>
            <a:r>
              <a:rPr lang="en-US" dirty="0" err="1"/>
              <a:t>뉴럴</a:t>
            </a:r>
            <a:r>
              <a:rPr lang="en-US" dirty="0"/>
              <a:t> </a:t>
            </a:r>
            <a:r>
              <a:rPr lang="en-US" dirty="0" err="1"/>
              <a:t>네트워크의</a:t>
            </a:r>
            <a:r>
              <a:rPr lang="en-US" dirty="0"/>
              <a:t> </a:t>
            </a:r>
            <a:r>
              <a:rPr lang="en-US" dirty="0" err="1"/>
              <a:t>골칫거리입니다</a:t>
            </a:r>
            <a:r>
              <a:rPr lang="en-US" dirty="0"/>
              <a:t>.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수집하여</a:t>
            </a:r>
            <a:r>
              <a:rPr lang="en-US" dirty="0"/>
              <a:t> 두 </a:t>
            </a:r>
            <a:r>
              <a:rPr lang="en-US" dirty="0" err="1"/>
              <a:t>개의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만들었다고</a:t>
            </a:r>
            <a:r>
              <a:rPr lang="en-US" dirty="0"/>
              <a:t> </a:t>
            </a:r>
            <a:r>
              <a:rPr lang="en-US" dirty="0" err="1"/>
              <a:t>가정해</a:t>
            </a:r>
            <a:r>
              <a:rPr lang="en-US" dirty="0"/>
              <a:t> </a:t>
            </a:r>
            <a:r>
              <a:rPr lang="en-US" dirty="0" err="1"/>
              <a:t>보겠습니다</a:t>
            </a:r>
            <a:r>
              <a:rPr lang="en-US" dirty="0"/>
              <a:t>. 둘 중 </a:t>
            </a:r>
            <a:r>
              <a:rPr lang="en-US" dirty="0" err="1"/>
              <a:t>뭐가</a:t>
            </a:r>
            <a:r>
              <a:rPr lang="en-US" dirty="0"/>
              <a:t> </a:t>
            </a:r>
            <a:r>
              <a:rPr lang="en-US" dirty="0" err="1"/>
              <a:t>나을까요</a:t>
            </a:r>
            <a:r>
              <a:rPr lang="en-US" dirty="0"/>
              <a:t>?</a:t>
            </a:r>
          </a:p>
          <a:p>
            <a:r>
              <a:rPr lang="en-US" dirty="0" err="1"/>
              <a:t>RMSE에</a:t>
            </a:r>
            <a:r>
              <a:rPr lang="en-US" dirty="0"/>
              <a:t> </a:t>
            </a:r>
            <a:r>
              <a:rPr lang="en-US" dirty="0" err="1"/>
              <a:t>따르면</a:t>
            </a:r>
            <a:r>
              <a:rPr lang="en-US" dirty="0"/>
              <a:t> </a:t>
            </a:r>
            <a:r>
              <a:rPr lang="en-US" dirty="0" err="1"/>
              <a:t>왼쪽에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모델이</a:t>
            </a:r>
            <a:r>
              <a:rPr lang="en-US" dirty="0"/>
              <a:t> </a:t>
            </a:r>
            <a:r>
              <a:rPr lang="en-US" dirty="0" err="1"/>
              <a:t>낫습니다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하지만</a:t>
            </a:r>
            <a:r>
              <a:rPr lang="en-US" dirty="0"/>
              <a:t> </a:t>
            </a:r>
            <a:r>
              <a:rPr lang="en-US" dirty="0" err="1"/>
              <a:t>새로운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샘플을</a:t>
            </a:r>
            <a:r>
              <a:rPr lang="en-US" dirty="0"/>
              <a:t> </a:t>
            </a:r>
            <a:r>
              <a:rPr lang="en-US" dirty="0" err="1"/>
              <a:t>구하면</a:t>
            </a:r>
            <a:r>
              <a:rPr lang="en-US" dirty="0"/>
              <a:t> </a:t>
            </a:r>
            <a:r>
              <a:rPr lang="en-US" dirty="0" err="1"/>
              <a:t>어떨까요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27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결과는</a:t>
            </a:r>
            <a:r>
              <a:rPr lang="en-US" dirty="0"/>
              <a:t> 더 </a:t>
            </a:r>
            <a:r>
              <a:rPr lang="en-US" dirty="0" err="1"/>
              <a:t>단순한</a:t>
            </a:r>
            <a:r>
              <a:rPr lang="en-US" dirty="0"/>
              <a:t> </a:t>
            </a:r>
            <a:r>
              <a:rPr lang="en-US" dirty="0" err="1"/>
              <a:t>모델이</a:t>
            </a:r>
            <a:r>
              <a:rPr lang="en-US" dirty="0"/>
              <a:t> 새 </a:t>
            </a:r>
            <a:r>
              <a:rPr lang="en-US" dirty="0" err="1"/>
              <a:t>데이터를</a:t>
            </a:r>
            <a:r>
              <a:rPr lang="en-US" dirty="0"/>
              <a:t> 더 잘 </a:t>
            </a:r>
            <a:r>
              <a:rPr lang="en-US" dirty="0" err="1"/>
              <a:t>일반화합니다</a:t>
            </a:r>
            <a:r>
              <a:rPr lang="en-US" dirty="0"/>
              <a:t>.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문제가</a:t>
            </a:r>
            <a:r>
              <a:rPr lang="en-US" dirty="0"/>
              <a:t> </a:t>
            </a:r>
            <a:r>
              <a:rPr lang="en-US" dirty="0" err="1"/>
              <a:t>그렇게</a:t>
            </a:r>
            <a:r>
              <a:rPr lang="en-US" dirty="0"/>
              <a:t> </a:t>
            </a:r>
            <a:r>
              <a:rPr lang="en-US" dirty="0" err="1"/>
              <a:t>단순하지는</a:t>
            </a:r>
            <a:r>
              <a:rPr lang="en-US" dirty="0"/>
              <a:t> </a:t>
            </a:r>
            <a:r>
              <a:rPr lang="en-US" dirty="0" err="1"/>
              <a:t>않으므로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사이언티스트는</a:t>
            </a:r>
            <a:r>
              <a:rPr lang="en-US" dirty="0"/>
              <a:t> </a:t>
            </a:r>
            <a:r>
              <a:rPr lang="en-US" dirty="0" err="1"/>
              <a:t>주어진</a:t>
            </a:r>
            <a:r>
              <a:rPr lang="en-US" dirty="0"/>
              <a:t> </a:t>
            </a:r>
            <a:r>
              <a:rPr lang="en-US" dirty="0" err="1"/>
              <a:t>모델의</a:t>
            </a:r>
            <a:r>
              <a:rPr lang="en-US" dirty="0"/>
              <a:t> </a:t>
            </a:r>
            <a:r>
              <a:rPr lang="en-US" dirty="0" err="1"/>
              <a:t>올바른</a:t>
            </a:r>
            <a:r>
              <a:rPr lang="en-US" dirty="0"/>
              <a:t> </a:t>
            </a:r>
            <a:r>
              <a:rPr lang="en-US" dirty="0" err="1"/>
              <a:t>복잡성을</a:t>
            </a:r>
            <a:r>
              <a:rPr lang="en-US" dirty="0"/>
              <a:t>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있어야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자,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것들을 학습했나요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단계별로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검토해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우리는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로드하고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시각화했습니다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편집하여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적절한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모양으로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바꾸었고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값을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0~1로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정규화했습니다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또한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답'을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숫자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훨씬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효율적으로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트레이닝할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답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유형인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범주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형식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(categorical)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편집했습니다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생성하고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컴파일한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트레이닝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65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별도의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풀 두 개(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트레이닝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및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검증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있었던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기억하시나요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그러니까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네트워크가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중인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단순히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‘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암기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'만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아닌지를 확인해야합니다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그를 위해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새롭고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이미지를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볼 때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역시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정확한지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확인해야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트레이닝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높은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성능을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보이지만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새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그렇지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않을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과적합이라고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부릅니다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다음으로는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애기해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슬라이드에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완전히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표현할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784개,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노드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 512개로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개의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10개(각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숫자당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1개)로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출력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기억하십시오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(Dense)'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Keras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b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</a:b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대부분의 슬라이드에서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‘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＇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이라는 단어는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Dense(=Fully connected)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layer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를 나타낸다고 이해해주시면 감사하겠습니다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많음을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의미합니다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(784x512 + 512x512 + 512x10).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대략적인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규모를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맞출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사람이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668,672개의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4개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네트워크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치고는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수치입니다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엄청나게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담을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백만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텍스트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500페이지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분량이라는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생각해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가중치'에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인간의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뇌에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강도와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흡사하지만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메커니즘에는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그렇다면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업데이트할까요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9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다음으로는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애기해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슬라이드에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완전히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표현할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784개,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노드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 512개로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개의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10개(각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숫자당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1개)로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출력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기억하십시오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(Dense)'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Keras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b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</a:b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대부분의 슬라이드에서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‘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＇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이라는 단어는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Dense(=Fully connected)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layer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를 나타낸다고 이해해주시면 감사하겠습니다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많음을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의미합니다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(784x512 + 512x512 + 512x10).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대략적인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규모를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맞출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사람이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668,672개의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4개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네트워크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치고는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수치입니다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엄청나게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담을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백만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텍스트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500페이지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분량이라는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생각해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가중치'에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인간의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뇌에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강도와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흡사하지만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메커니즘에는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그렇다면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업데이트할까요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07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이제까지 뉴럴 네트워크의 많은 부분에 대해 살펴보았습니다. 마지막 랩에 어떻게 적용되는지 확인해 보겠습니다.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14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랩의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시각화한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것이었습니다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배운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구성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요소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중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일부의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이름을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다이어그램에서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말할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있으십니까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01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b="0" i="0" u="none" strike="noStrike" kern="1200" dirty="0" err="1">
                <a:latin typeface="Trebuchet MS"/>
              </a:rPr>
              <a:t>다음은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다이어그램의</a:t>
            </a:r>
            <a:r>
              <a:rPr lang="en-US" sz="1100" b="0" i="0" u="none" strike="noStrike" kern="1200" dirty="0">
                <a:latin typeface="Trebuchet MS"/>
              </a:rPr>
              <a:t> 좀 더 </a:t>
            </a:r>
            <a:r>
              <a:rPr lang="en-US" sz="1100" b="0" i="0" u="none" strike="noStrike" kern="1200" dirty="0" err="1">
                <a:latin typeface="Trebuchet MS"/>
              </a:rPr>
              <a:t>상세한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버전으로</a:t>
            </a:r>
            <a:r>
              <a:rPr lang="en-US" sz="1100" b="0" i="0" u="none" strike="noStrike" kern="1200" dirty="0">
                <a:latin typeface="Trebuchet MS"/>
              </a:rPr>
              <a:t>, </a:t>
            </a:r>
            <a:r>
              <a:rPr lang="en-US" sz="1100" b="0" i="0" u="none" strike="noStrike" kern="1200" dirty="0" err="1">
                <a:latin typeface="Trebuchet MS"/>
              </a:rPr>
              <a:t>이번에는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활성화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함수</a:t>
            </a:r>
            <a:r>
              <a:rPr lang="ko-KR" altLang="en-US" sz="1100" b="0" i="0" u="none" strike="noStrike" kern="1200" dirty="0">
                <a:latin typeface="Trebuchet MS"/>
              </a:rPr>
              <a:t>를 표시했습니다</a:t>
            </a:r>
            <a:r>
              <a:rPr lang="en-US" altLang="ko-KR" sz="1100" b="0" i="0" u="none" strike="noStrike" kern="1200" dirty="0">
                <a:latin typeface="Trebuchet MS"/>
              </a:rPr>
              <a:t>.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ReLu를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숨겨진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레이어</a:t>
            </a:r>
            <a:r>
              <a:rPr lang="en-US" sz="1100" b="0" i="0" u="none" strike="noStrike" kern="1200" dirty="0">
                <a:latin typeface="Trebuchet MS"/>
              </a:rPr>
              <a:t>(Hidden layer)에 </a:t>
            </a:r>
            <a:r>
              <a:rPr lang="en-US" sz="1100" b="0" i="0" u="none" strike="noStrike" kern="1200" dirty="0" err="1">
                <a:latin typeface="Trebuchet MS"/>
              </a:rPr>
              <a:t>사용하여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효율적인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비선형성을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더하기는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했지만</a:t>
            </a:r>
            <a:r>
              <a:rPr lang="en-US" sz="1100" b="0" i="0" u="none" strike="noStrike" kern="1200" dirty="0">
                <a:latin typeface="Trebuchet MS"/>
              </a:rPr>
              <a:t>  왜 </a:t>
            </a:r>
            <a:r>
              <a:rPr lang="en-US" sz="1100" b="0" i="0" u="none" strike="noStrike" kern="1200" dirty="0" err="1">
                <a:latin typeface="Trebuchet MS"/>
              </a:rPr>
              <a:t>끝에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시그모이드를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사용하는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걸까요</a:t>
            </a:r>
            <a:r>
              <a:rPr lang="en-US" sz="1100" b="0" i="0" u="none" strike="noStrike" kern="1200" dirty="0">
                <a:latin typeface="Trebuchet MS"/>
              </a:rPr>
              <a:t>? </a:t>
            </a:r>
            <a:r>
              <a:rPr lang="en-US" sz="1100" b="0" i="0" u="none" strike="noStrike" kern="1200" dirty="0" err="1">
                <a:latin typeface="Trebuchet MS"/>
              </a:rPr>
              <a:t>이렇게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하면</a:t>
            </a:r>
            <a:r>
              <a:rPr lang="en-US" sz="1100" b="0" i="0" u="none" strike="noStrike" kern="1200" dirty="0">
                <a:latin typeface="Trebuchet MS"/>
              </a:rPr>
              <a:t> 각 </a:t>
            </a:r>
            <a:r>
              <a:rPr lang="en-US" sz="1100" b="0" i="0" u="none" strike="noStrike" kern="1200" dirty="0" err="1">
                <a:latin typeface="Trebuchet MS"/>
              </a:rPr>
              <a:t>숫자의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확률을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구할</a:t>
            </a:r>
            <a:r>
              <a:rPr lang="en-US" sz="1100" b="0" i="0" u="none" strike="noStrike" kern="1200" dirty="0">
                <a:latin typeface="Trebuchet MS"/>
              </a:rPr>
              <a:t> 수 </a:t>
            </a:r>
            <a:r>
              <a:rPr lang="en-US" sz="1100" b="0" i="0" u="none" strike="noStrike" kern="1200" dirty="0" err="1">
                <a:latin typeface="Trebuchet MS"/>
              </a:rPr>
              <a:t>있기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때문입니다</a:t>
            </a:r>
            <a:r>
              <a:rPr lang="en-US" sz="1100" b="0" i="0" u="none" strike="noStrike" kern="1200" dirty="0">
                <a:latin typeface="Trebuchet MS"/>
              </a:rPr>
              <a:t>!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음,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그런데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10개의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숫자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모두의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확률이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전부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합쳐서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100%가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되면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유용하지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않을까요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?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이걸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/>
              </a:rPr>
              <a:t>하냐고요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2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64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b="0" i="0" u="none" strike="noStrike" kern="1200" dirty="0" err="1">
                <a:latin typeface="Trebuchet MS"/>
              </a:rPr>
              <a:t>문제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없습니다</a:t>
            </a:r>
            <a:r>
              <a:rPr lang="en-US" sz="1100" b="0" i="0" u="none" strike="noStrike" kern="1200" dirty="0">
                <a:latin typeface="Trebuchet MS"/>
              </a:rPr>
              <a:t>. </a:t>
            </a:r>
            <a:r>
              <a:rPr lang="en-US" dirty="0" err="1">
                <a:latin typeface="Trebuchet MS"/>
              </a:rPr>
              <a:t>다수의</a:t>
            </a:r>
            <a:r>
              <a:rPr lang="en-US" dirty="0">
                <a:latin typeface="Trebuchet MS"/>
              </a:rPr>
              <a:t> ML </a:t>
            </a:r>
            <a:r>
              <a:rPr lang="en-US" dirty="0" err="1">
                <a:latin typeface="Trebuchet MS"/>
              </a:rPr>
              <a:t>라이브러리에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포함되어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있는</a:t>
            </a:r>
            <a:r>
              <a:rPr lang="en-US" dirty="0">
                <a:latin typeface="Trebuchet MS"/>
              </a:rPr>
              <a:t> 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softmax라는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함수가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있습니다</a:t>
            </a:r>
            <a:r>
              <a:rPr lang="en-US" sz="1100" b="0" i="0" u="none" strike="noStrike" kern="1200" dirty="0">
                <a:latin typeface="Trebuchet MS"/>
              </a:rPr>
              <a:t>. 이 </a:t>
            </a:r>
            <a:r>
              <a:rPr lang="en-US" sz="1100" b="0" i="0" u="none" strike="noStrike" kern="1200" dirty="0" err="1">
                <a:latin typeface="Trebuchet MS"/>
              </a:rPr>
              <a:t>함수는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레이어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전반에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걸친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모든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시그모이드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함수의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결과를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더한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다음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합계가</a:t>
            </a:r>
            <a:r>
              <a:rPr lang="en-US" sz="1100" b="0" i="0" u="none" strike="noStrike" kern="1200" dirty="0">
                <a:latin typeface="Trebuchet MS"/>
              </a:rPr>
              <a:t> 100%가 </a:t>
            </a:r>
            <a:r>
              <a:rPr lang="en-US" sz="1100" b="0" i="0" u="none" strike="noStrike" kern="1200" dirty="0" err="1">
                <a:latin typeface="Trebuchet MS"/>
              </a:rPr>
              <a:t>되도록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가중치를</a:t>
            </a:r>
            <a:r>
              <a:rPr lang="en-US" sz="1100" b="0" i="0" u="none" strike="noStrike" kern="1200" dirty="0">
                <a:latin typeface="Trebuchet MS"/>
              </a:rPr>
              <a:t> </a:t>
            </a:r>
            <a:r>
              <a:rPr lang="en-US" sz="1100" b="0" i="0" u="none" strike="noStrike" kern="1200" dirty="0" err="1">
                <a:latin typeface="Trebuchet MS"/>
              </a:rPr>
              <a:t>재적용합니다</a:t>
            </a:r>
            <a:r>
              <a:rPr lang="en-US" sz="1100" b="0" i="0" u="none" strike="noStrike" kern="1200" dirty="0">
                <a:latin typeface="Trebuchet M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57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latin typeface="Trebuchet MS"/>
              </a:rPr>
              <a:t>색상으로 분류된 점 그룹이 있다고 가정해 보겠습니다. 어떻게  RMSE 선을 사용하여 새 데이터포인트가 빨간색이 될지 아니면 파란색이 될지를 예측할 수 있을까요?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이번에는</a:t>
            </a:r>
            <a:r>
              <a:rPr lang="en-US" sz="1100" b="0" i="0" u="none" strike="noStrike" kern="1200">
                <a:latin typeface="Trebuchet MS"/>
              </a:rPr>
              <a:t> 데이터를 가장 적절히 구분하는 선을 찾으려고 합니다. 그래디언트 하강법을 계산하기 위해 사용하는 오차 함수를 손실 함수 또는 비용 함수라 부릅니다. RMSE 및 MSE는 손실의 한 유형입니다. 이러한 색상에 숫자를 할당하고 RMSE를 사용해볼 수도 있지만 더 나은 방법이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9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우리</a:t>
            </a:r>
            <a:r>
              <a:rPr lang="en-US" dirty="0"/>
              <a:t> </a:t>
            </a:r>
            <a:r>
              <a:rPr lang="en-US" dirty="0" err="1"/>
              <a:t>데이터로</a:t>
            </a:r>
            <a:r>
              <a:rPr lang="en-US" dirty="0"/>
              <a:t> </a:t>
            </a:r>
            <a:r>
              <a:rPr lang="en-US" dirty="0" err="1"/>
              <a:t>시작해</a:t>
            </a:r>
            <a:r>
              <a:rPr lang="en-US" dirty="0"/>
              <a:t> </a:t>
            </a:r>
            <a:r>
              <a:rPr lang="en-US" dirty="0" err="1"/>
              <a:t>보겠습니다</a:t>
            </a:r>
            <a:r>
              <a:rPr lang="en-US" dirty="0"/>
              <a:t>. </a:t>
            </a:r>
            <a:r>
              <a:rPr lang="en-US" dirty="0" err="1"/>
              <a:t>우리는</a:t>
            </a:r>
            <a:r>
              <a:rPr lang="en-US" dirty="0"/>
              <a:t> 28x28픽셀 </a:t>
            </a:r>
            <a:r>
              <a:rPr lang="en-US" dirty="0" err="1"/>
              <a:t>이미지</a:t>
            </a:r>
            <a:r>
              <a:rPr lang="en-US" dirty="0"/>
              <a:t> </a:t>
            </a:r>
            <a:r>
              <a:rPr lang="en-US" dirty="0" err="1"/>
              <a:t>각각을</a:t>
            </a:r>
            <a:r>
              <a:rPr lang="en-US" dirty="0"/>
              <a:t> </a:t>
            </a:r>
            <a:r>
              <a:rPr lang="en-US" dirty="0" err="1"/>
              <a:t>정수</a:t>
            </a:r>
            <a:r>
              <a:rPr lang="en-US" dirty="0"/>
              <a:t> 784개의 </a:t>
            </a:r>
            <a:r>
              <a:rPr lang="ko-KR" altLang="en-US" dirty="0"/>
              <a:t>배열</a:t>
            </a:r>
            <a:r>
              <a:rPr lang="en-US" dirty="0"/>
              <a:t>로 </a:t>
            </a:r>
            <a:r>
              <a:rPr lang="en-US" dirty="0" err="1"/>
              <a:t>받았습니다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그런</a:t>
            </a:r>
            <a:r>
              <a:rPr lang="en-US" dirty="0"/>
              <a:t> </a:t>
            </a:r>
            <a:r>
              <a:rPr lang="en-US" dirty="0" err="1"/>
              <a:t>다음에는</a:t>
            </a:r>
            <a:r>
              <a:rPr lang="en-US" dirty="0"/>
              <a:t> 255(</a:t>
            </a:r>
            <a:r>
              <a:rPr lang="en-US" dirty="0" err="1"/>
              <a:t>픽셀의</a:t>
            </a:r>
            <a:r>
              <a:rPr lang="en-US" dirty="0"/>
              <a:t> </a:t>
            </a:r>
            <a:r>
              <a:rPr lang="en-US" dirty="0" err="1"/>
              <a:t>최대값</a:t>
            </a:r>
            <a:r>
              <a:rPr lang="en-US" dirty="0"/>
              <a:t>)로 </a:t>
            </a:r>
            <a:r>
              <a:rPr lang="en-US" dirty="0" err="1"/>
              <a:t>나누어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정규화했습니다</a:t>
            </a:r>
            <a:r>
              <a:rPr lang="en-US" dirty="0"/>
              <a:t>(0~1로 </a:t>
            </a:r>
            <a:r>
              <a:rPr lang="en-US" dirty="0" err="1"/>
              <a:t>만듦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19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문제에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접근하기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일반적인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방법은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범주형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크로스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엔트로피를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분석하기에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앞서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논리에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얘기해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빨간색이든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할당하겠습니다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특정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클래스에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속한다는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확신쯤으로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생각할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크로스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엔트로피는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같이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설계되었습니다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맞다면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틀린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패널티로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무한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! 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반대의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동일하게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적용됩니다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할당하고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(즉,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빨간색이라고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아닌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무한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65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문제에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접근하기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일반적인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방법은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범주형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크로스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엔트로피를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분석하기에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앞서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논리에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얘기해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빨간색이든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할당하겠습니다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특정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클래스에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속한다는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확신쯤으로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생각할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크로스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엔트로피는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같이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설계되었습니다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맞다면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틀린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패널티로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무한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! 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반대의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동일하게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적용됩니다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할당하고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(즉,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빨간색이라고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100%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확신하는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아닌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파란색인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무한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바이너리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크로스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엔트로피의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수학적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공식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즉,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클래스가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2개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밖에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Log가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거의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무한대의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손실을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수식이 복잡해보이지만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약간의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요령이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왼쪽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절반은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타깃이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false이면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0으로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상쇄되고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오른쪽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절반은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타깃이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true이면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0으로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상쇄됩니다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981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프로그래머들을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코드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 있습니다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이전 슬라이드와 동일한 수학이지만 코드 형식으로 되어 있습니다.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y_hat은 점이 파란색이라는 예측이며 y_actual은 점이 실제로 파란색인지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여부입니다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코드: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def cross_entropy(y_hat, y_actual):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"""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잘못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예측한 값에 대한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무한 오류"""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loss = log(y_hat) if y_actual else log(1-y_hat)</a:t>
            </a: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   return -1*loss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39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869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062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120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주요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원리에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알게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되었으니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랩에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얘기해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6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One-Hot-Encoding</a:t>
            </a:r>
          </a:p>
          <a:p>
            <a:r>
              <a:rPr lang="en-US" dirty="0" err="1"/>
              <a:t>이어서</a:t>
            </a:r>
            <a:r>
              <a:rPr lang="en-US" dirty="0"/>
              <a:t> 0~9의 </a:t>
            </a:r>
            <a:r>
              <a:rPr lang="en-US" dirty="0" err="1"/>
              <a:t>정수</a:t>
            </a:r>
            <a:r>
              <a:rPr lang="en-US" dirty="0"/>
              <a:t> </a:t>
            </a:r>
            <a:r>
              <a:rPr lang="en-US" dirty="0" err="1"/>
              <a:t>형식이었던</a:t>
            </a:r>
            <a:r>
              <a:rPr lang="en-US" dirty="0"/>
              <a:t> '답'(</a:t>
            </a:r>
            <a:r>
              <a:rPr lang="en-US" dirty="0" err="1"/>
              <a:t>또는</a:t>
            </a:r>
            <a:r>
              <a:rPr lang="en-US" dirty="0"/>
              <a:t> </a:t>
            </a:r>
            <a:r>
              <a:rPr lang="en-US" dirty="0" err="1"/>
              <a:t>타깃</a:t>
            </a:r>
            <a:r>
              <a:rPr lang="en-US" dirty="0"/>
              <a:t>)을 </a:t>
            </a:r>
            <a:r>
              <a:rPr lang="en-US" dirty="0" err="1"/>
              <a:t>범주</a:t>
            </a:r>
            <a:r>
              <a:rPr lang="en-US" dirty="0"/>
              <a:t> </a:t>
            </a:r>
            <a:r>
              <a:rPr lang="en-US" dirty="0" err="1"/>
              <a:t>형식으로</a:t>
            </a:r>
            <a:r>
              <a:rPr lang="en-US" dirty="0"/>
              <a:t> </a:t>
            </a:r>
            <a:r>
              <a:rPr lang="en-US" dirty="0" err="1"/>
              <a:t>만들어</a:t>
            </a:r>
            <a:r>
              <a:rPr lang="en-US" dirty="0"/>
              <a:t> </a:t>
            </a:r>
            <a:r>
              <a:rPr lang="en-US" dirty="0" err="1"/>
              <a:t>올바른</a:t>
            </a:r>
            <a:r>
              <a:rPr lang="en-US" dirty="0"/>
              <a:t> </a:t>
            </a:r>
            <a:r>
              <a:rPr lang="en-US" dirty="0" err="1"/>
              <a:t>숫자의</a:t>
            </a:r>
            <a:r>
              <a:rPr lang="en-US" dirty="0"/>
              <a:t> </a:t>
            </a:r>
            <a:r>
              <a:rPr lang="en-US" dirty="0" err="1"/>
              <a:t>인덱스에서</a:t>
            </a:r>
            <a:r>
              <a:rPr lang="en-US" dirty="0"/>
              <a:t> 1을 </a:t>
            </a:r>
            <a:r>
              <a:rPr lang="en-US" dirty="0" err="1"/>
              <a:t>포함하는</a:t>
            </a:r>
            <a:r>
              <a:rPr lang="en-US" dirty="0"/>
              <a:t> 0의 </a:t>
            </a:r>
            <a:r>
              <a:rPr lang="ko-KR" altLang="en-US" dirty="0"/>
              <a:t>배열로</a:t>
            </a:r>
            <a:r>
              <a:rPr lang="en-US" dirty="0"/>
              <a:t> </a:t>
            </a:r>
            <a:r>
              <a:rPr lang="en-US" dirty="0" err="1"/>
              <a:t>표현했습니다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362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 데이터세트로 이 연습을 다시 시도해 보겠습니다.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미국 수화 알파벳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지난 번과 같은 모양(28x28픽셀)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342900" indent="-342900">
              <a:buFontTx/>
              <a:buChar char="-"/>
            </a:pPr>
            <a:r>
              <a:rPr lang="en-US" sz="1100" dirty="0" err="1"/>
              <a:t>Grayscale의</a:t>
            </a:r>
            <a:r>
              <a:rPr lang="en-US" sz="1100" dirty="0"/>
              <a:t> 같은 모양(28x28픽셀)</a:t>
            </a:r>
          </a:p>
          <a:p>
            <a:pPr marL="342900" indent="-342900">
              <a:buFontTx/>
              <a:buChar char="-"/>
            </a:pPr>
            <a:r>
              <a:rPr lang="en-US" sz="1100" dirty="0"/>
              <a:t>동작이 필요한 J와 Z는 제외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33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 데이터세트로 이 연습을 다시 시도해 보겠습니다.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미국 수화 알파벳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지난 번과 같은 모양(28x28픽셀)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342900" indent="-342900">
              <a:buFontTx/>
              <a:buChar char="-"/>
            </a:pPr>
            <a:r>
              <a:rPr lang="en-US" sz="1100" dirty="0" err="1"/>
              <a:t>Grayscale의</a:t>
            </a:r>
            <a:r>
              <a:rPr lang="en-US" sz="1100" dirty="0"/>
              <a:t> 같은 모양(28x28픽셀)</a:t>
            </a:r>
          </a:p>
          <a:p>
            <a:pPr marL="342900" indent="-342900">
              <a:buFontTx/>
              <a:buChar char="-"/>
            </a:pPr>
            <a:r>
              <a:rPr lang="en-US" sz="1100" dirty="0"/>
              <a:t>동작이 필요한 J와 Z는 제외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736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넘어가겠습니다!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3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43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주어진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MSE를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법은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알고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뭘 할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있을까요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미적분을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활용하여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오차를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최소화하겠습니다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싶은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점의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값을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다변량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미적분을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수행하여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미적분에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취약하므로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약간의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편법을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쓸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있도록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도와주겠습니다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2개의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x,y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데이터포인트인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(1,3)과 (2,5)를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포함하도록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MSE를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확장했습니다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결국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함수의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전역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데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어려움을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겪지만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주어진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함수의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계산함에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꽤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괜찮은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성능을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발휘합니다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함수가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다차원인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(2개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이상의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부릅니다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컴퓨터가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이 Quora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답변에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설명된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얻기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방법은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dirty="0">
                <a:hlinkClick r:id="rId3"/>
              </a:rPr>
              <a:t>https://www.quora.com/How-does-TensorFlow-calculate-gradients#:~:text=There%20are%20a%20few%20different,another%20to%20approximate%20the%20derivative.</a:t>
            </a:r>
            <a:endParaRPr lang="en-US" dirty="0"/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쉬운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방법은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아주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가까운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점 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개를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취한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두 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계산함으로써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학습하고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싶은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매개변수의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계산되며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변수에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0이면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지역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최소값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(Local Minimum)을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27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앞서 계산한 그래디언트를 사용하여 근사치를 목표로 유도하겠습니다.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2738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둘 다 음수이므로 0에 근접해지게 하기 위해 둘을 늘려야 합니다. 그래디언트가 올바른 방향은 제시하지만 규모가 너무 큽니다.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5929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학습률(람바 λ로 표현됨)이라는 새로운 매개변수를 도입하겠습니다. 이를 </a:t>
            </a:r>
            <a:r>
              <a:rPr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통해</a:t>
            </a:r>
            <a:r>
              <a:rPr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매개변수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의</a:t>
            </a:r>
            <a:r>
              <a:rPr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변경 규모를 조정할 수 있습니다. 데이터 사이언티스트는 직접 이를 정의하지만, 다행히 이 주제에 대한 충분한 연구가 있었던 덕분에 머신 러닝 라이브러리에 </a:t>
            </a:r>
            <a:r>
              <a:rPr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나름의</a:t>
            </a:r>
            <a:r>
              <a:rPr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알고리즘</a:t>
            </a:r>
            <a:r>
              <a:rPr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 포함되어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3279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학습률을 너무 높게 설정하면 목표에서 더 멀리 벗어나게 됩니다.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1048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너무 작게 설정하면 목표에 도달하는 데 너무 오래 걸립니다. 또한 훨씬 복잡한 문제에 대해 트레이닝하면 지역 최소값에 머물러 있게 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51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다음으로는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애기해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보겠습니다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모델의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때문에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슬라이드에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완전히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표현할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784개,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노드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 512개로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개의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10개(각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숫자당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1개)로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이루어진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출력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기억하십시오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모든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(Dense)'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Keras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레이어라고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b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</a:b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대부분의 슬라이드에서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‘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밀집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＇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이라는 단어는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Dense(=Fully connected)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layer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를 나타낸다고 이해해주시면 감사하겠습니다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많음을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의미합니다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(784x512 + 512x512 + 512x10).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대략적인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규모를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맞출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사람이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668,672개의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4개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레이어의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네트워크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치고는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수치입니다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여기에는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엄청나게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많은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담을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백만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바이트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그리고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메가바이트가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대략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텍스트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500페이지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분량이라는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사실을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생각해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보십시오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다른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연결되어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두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가중치'에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정보를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11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인간의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뇌에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연결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강도와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흡사하지만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메커니즘에는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어느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정도의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차이가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그렇다면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어떻게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업데이트할까요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34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일단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0.1의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학습률을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유지하겠습니다</a:t>
            </a:r>
            <a:r>
              <a:rPr lang="en-US" altLang="ko-KR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자,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올바른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방향으로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이동했지만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충분히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가깝지는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않습니다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ko-KR" alt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그래도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문제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없습니다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그냥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계속해서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과정을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반복하며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b와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m의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새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값을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적용해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그래디언트를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찾으면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됩니다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1063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20:notes"/>
          <p:cNvSpPr txBox="1">
            <a:spLocks noGrp="1"/>
          </p:cNvSpPr>
          <p:nvPr>
            <p:ph type="sldNum" idx="12"/>
          </p:nvPr>
        </p:nvSpPr>
        <p:spPr>
          <a:xfrm>
            <a:off x="3552014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72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43279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 네트워크가 어떻게 발생했는지를 이해하기 위해 최대한 단순한 모델을 살펴보겠습니다.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5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rtl="0" fontAlgn="base"/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앞의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슬라이드의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원은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뉴런입니다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이러한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가장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이른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사례는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회귀선을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만드는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것이었습니다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(y = mx + b).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회귀란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지속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입력을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사용하여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지속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출력을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예측하는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경우를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말하며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,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이는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물이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담긴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냄비가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난로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위에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몇 초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동안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놓여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있었는지를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활용하여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물의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온도를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예측하는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것과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비슷합니다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rtl="0" fontAlgn="base"/>
            <a:endParaRPr lang="en-US" sz="3200" b="0" i="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rtl="0" fontAlgn="base"/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뉴런으로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들어오는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각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변수에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대해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기울기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(m)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또는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가중치'를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ko-KR" alt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구하겠습니다</a:t>
            </a:r>
            <a:r>
              <a:rPr lang="en-US" altLang="ko-KR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y = mx +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y절편인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'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b'가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뉴런과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함께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3200" b="0" i="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저장됩니다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3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  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525" y="4416800"/>
            <a:ext cx="1601595" cy="12986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8732027" y="4513850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2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96053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192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136634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62388" cy="3547957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8257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0367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8002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  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5087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0" y="0"/>
            <a:ext cx="10727473" cy="5650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227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86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3258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6244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559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640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5705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5981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  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9451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76104" cy="35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1626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6826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4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468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1438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96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9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254789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524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293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86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0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2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95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86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5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3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0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97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416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620"/>
            <a:ext cx="10972800" cy="617982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361" y="2164081"/>
            <a:ext cx="6990242" cy="1481672"/>
          </a:xfrm>
        </p:spPr>
        <p:txBody>
          <a:bodyPr anchor="b">
            <a:noAutofit/>
          </a:bodyPr>
          <a:lstStyle>
            <a:lvl1pPr algn="r">
              <a:defRPr sz="486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361" y="3645750"/>
            <a:ext cx="6990242" cy="98720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2249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48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430781"/>
            <a:ext cx="7737001" cy="1643923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74703"/>
            <a:ext cx="7737001" cy="77436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2647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944530"/>
            <a:ext cx="3765632" cy="3492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973" y="1944530"/>
            <a:ext cx="3765631" cy="3492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787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171" y="1944885"/>
            <a:ext cx="3767061" cy="518636"/>
          </a:xfrm>
        </p:spPr>
        <p:txBody>
          <a:bodyPr anchor="b">
            <a:noAutofit/>
          </a:bodyPr>
          <a:lstStyle>
            <a:lvl1pPr marL="0" indent="0">
              <a:buNone/>
              <a:defRPr sz="2160" b="0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171" y="2463521"/>
            <a:ext cx="3767061" cy="2973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545" y="1944885"/>
            <a:ext cx="3767056" cy="518636"/>
          </a:xfrm>
        </p:spPr>
        <p:txBody>
          <a:bodyPr anchor="b">
            <a:noAutofit/>
          </a:bodyPr>
          <a:lstStyle>
            <a:lvl1pPr marL="0" indent="0">
              <a:buNone/>
              <a:defRPr sz="2160" b="0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546" y="2463521"/>
            <a:ext cx="3767055" cy="2973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887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48640"/>
            <a:ext cx="7737001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EE64E-31D4-446B-8708-22FB4FB5B3BB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76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82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348744"/>
            <a:ext cx="3469075" cy="1150619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415" y="463432"/>
            <a:ext cx="4062187" cy="497379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99363"/>
            <a:ext cx="3469075" cy="2326004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11357" indent="0">
              <a:buNone/>
              <a:defRPr sz="1260"/>
            </a:lvl2pPr>
            <a:lvl3pPr marL="822713" indent="0">
              <a:buNone/>
              <a:defRPr sz="1080"/>
            </a:lvl3pPr>
            <a:lvl4pPr marL="1234070" indent="0">
              <a:buNone/>
              <a:defRPr sz="900"/>
            </a:lvl4pPr>
            <a:lvl5pPr marL="1645426" indent="0">
              <a:buNone/>
              <a:defRPr sz="900"/>
            </a:lvl5pPr>
            <a:lvl6pPr marL="2056783" indent="0">
              <a:buNone/>
              <a:defRPr sz="900"/>
            </a:lvl6pPr>
            <a:lvl7pPr marL="2468139" indent="0">
              <a:buNone/>
              <a:defRPr sz="900"/>
            </a:lvl7pPr>
            <a:lvl8pPr marL="2879496" indent="0">
              <a:buNone/>
              <a:defRPr sz="900"/>
            </a:lvl8pPr>
            <a:lvl9pPr marL="329085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9402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320540"/>
            <a:ext cx="7737000" cy="510064"/>
          </a:xfrm>
        </p:spPr>
        <p:txBody>
          <a:bodyPr anchor="b">
            <a:normAutofit/>
          </a:bodyPr>
          <a:lstStyle>
            <a:lvl1pPr algn="l">
              <a:defRPr sz="216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1" y="548640"/>
            <a:ext cx="7737001" cy="3461146"/>
          </a:xfrm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80" indent="0">
              <a:buNone/>
              <a:defRPr sz="1440"/>
            </a:lvl2pPr>
            <a:lvl3pPr marL="822960" indent="0">
              <a:buNone/>
              <a:defRPr sz="1440"/>
            </a:lvl3pPr>
            <a:lvl4pPr marL="1234440" indent="0">
              <a:buNone/>
              <a:defRPr sz="1440"/>
            </a:lvl4pPr>
            <a:lvl5pPr marL="1645920" indent="0">
              <a:buNone/>
              <a:defRPr sz="1440"/>
            </a:lvl5pPr>
            <a:lvl6pPr marL="2057400" indent="0">
              <a:buNone/>
              <a:defRPr sz="1440"/>
            </a:lvl6pPr>
            <a:lvl7pPr marL="2468880" indent="0">
              <a:buNone/>
              <a:defRPr sz="1440"/>
            </a:lvl7pPr>
            <a:lvl8pPr marL="2880360" indent="0">
              <a:buNone/>
              <a:defRPr sz="1440"/>
            </a:lvl8pPr>
            <a:lvl9pPr marL="3291840" indent="0">
              <a:buNone/>
              <a:defRPr sz="14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4830604"/>
            <a:ext cx="7737000" cy="606622"/>
          </a:xfrm>
        </p:spPr>
        <p:txBody>
          <a:bodyPr>
            <a:normAutofit/>
          </a:bodyPr>
          <a:lstStyle>
            <a:lvl1pPr marL="0" indent="0">
              <a:buNone/>
              <a:defRPr sz="108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138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0"/>
            <a:ext cx="7737001" cy="3063240"/>
          </a:xfrm>
        </p:spPr>
        <p:txBody>
          <a:bodyPr anchor="ctr">
            <a:normAutofit/>
          </a:bodyPr>
          <a:lstStyle>
            <a:lvl1pPr algn="l">
              <a:defRPr sz="396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23360"/>
            <a:ext cx="7737001" cy="1413866"/>
          </a:xfrm>
        </p:spPr>
        <p:txBody>
          <a:bodyPr anchor="ctr">
            <a:normAutofit/>
          </a:bodyPr>
          <a:lstStyle>
            <a:lvl1pPr marL="0" indent="0" algn="l">
              <a:buNone/>
              <a:defRPr sz="16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4617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8640"/>
            <a:ext cx="7284721" cy="2720340"/>
          </a:xfrm>
        </p:spPr>
        <p:txBody>
          <a:bodyPr anchor="ctr">
            <a:normAutofit/>
          </a:bodyPr>
          <a:lstStyle>
            <a:lvl1pPr algn="l">
              <a:defRPr sz="396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29525" y="3268980"/>
            <a:ext cx="6502072" cy="342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480" indent="0">
              <a:buFontTx/>
              <a:buNone/>
              <a:defRPr/>
            </a:lvl2pPr>
            <a:lvl3pPr marL="822960" indent="0">
              <a:buFontTx/>
              <a:buNone/>
              <a:defRPr/>
            </a:lvl3pPr>
            <a:lvl4pPr marL="1234440" indent="0">
              <a:buFontTx/>
              <a:buNone/>
              <a:defRPr/>
            </a:lvl4pPr>
            <a:lvl5pPr marL="16459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23360"/>
            <a:ext cx="7737001" cy="1413866"/>
          </a:xfrm>
        </p:spPr>
        <p:txBody>
          <a:bodyPr anchor="ctr">
            <a:normAutofit/>
          </a:bodyPr>
          <a:lstStyle>
            <a:lvl1pPr marL="0" indent="0" algn="l">
              <a:buNone/>
              <a:defRPr sz="16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7683" y="711340"/>
            <a:ext cx="548640" cy="526298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/>
          <a:p>
            <a:pPr lvl="0"/>
            <a:r>
              <a:rPr lang="en-US" sz="72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03710" y="2597901"/>
            <a:ext cx="548640" cy="526298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/>
          <a:p>
            <a:pPr lvl="0"/>
            <a:r>
              <a:rPr lang="en-US" sz="72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27654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738789"/>
            <a:ext cx="7737001" cy="2335914"/>
          </a:xfrm>
        </p:spPr>
        <p:txBody>
          <a:bodyPr anchor="b">
            <a:normAutofit/>
          </a:bodyPr>
          <a:lstStyle>
            <a:lvl1pPr algn="l">
              <a:defRPr sz="396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74703"/>
            <a:ext cx="7737001" cy="1362523"/>
          </a:xfrm>
        </p:spPr>
        <p:txBody>
          <a:bodyPr anchor="t">
            <a:normAutofit/>
          </a:bodyPr>
          <a:lstStyle>
            <a:lvl1pPr marL="0" indent="0" algn="l">
              <a:buNone/>
              <a:defRPr sz="16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28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8640"/>
            <a:ext cx="7284721" cy="2720340"/>
          </a:xfrm>
        </p:spPr>
        <p:txBody>
          <a:bodyPr anchor="ctr">
            <a:normAutofit/>
          </a:bodyPr>
          <a:lstStyle>
            <a:lvl1pPr algn="l">
              <a:defRPr sz="396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9" y="3611880"/>
            <a:ext cx="7737002" cy="46282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buFontTx/>
              <a:buNone/>
              <a:defRPr/>
            </a:lvl2pPr>
            <a:lvl3pPr marL="822960" indent="0">
              <a:buFontTx/>
              <a:buNone/>
              <a:defRPr/>
            </a:lvl3pPr>
            <a:lvl4pPr marL="1234440" indent="0">
              <a:buFontTx/>
              <a:buNone/>
              <a:defRPr/>
            </a:lvl4pPr>
            <a:lvl5pPr marL="16459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74703"/>
            <a:ext cx="7737001" cy="1362523"/>
          </a:xfrm>
        </p:spPr>
        <p:txBody>
          <a:bodyPr anchor="t">
            <a:normAutofit/>
          </a:bodyPr>
          <a:lstStyle>
            <a:lvl1pPr marL="0" indent="0" algn="l">
              <a:buNone/>
              <a:defRPr sz="16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7683" y="711340"/>
            <a:ext cx="548640" cy="526298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/>
          <a:p>
            <a:pPr lvl="0"/>
            <a:r>
              <a:rPr lang="en-US" sz="72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3710" y="2597901"/>
            <a:ext cx="548640" cy="526298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/>
          <a:p>
            <a:pPr lvl="0"/>
            <a:r>
              <a:rPr lang="en-US" sz="72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753465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19" y="548640"/>
            <a:ext cx="7729383" cy="2720340"/>
          </a:xfrm>
        </p:spPr>
        <p:txBody>
          <a:bodyPr anchor="ctr">
            <a:normAutofit/>
          </a:bodyPr>
          <a:lstStyle>
            <a:lvl1pPr algn="l">
              <a:defRPr sz="396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9" y="3611880"/>
            <a:ext cx="7737002" cy="46282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160">
                <a:solidFill>
                  <a:schemeClr val="accent1"/>
                </a:solidFill>
              </a:defRPr>
            </a:lvl1pPr>
            <a:lvl2pPr marL="411480" indent="0">
              <a:buFontTx/>
              <a:buNone/>
              <a:defRPr/>
            </a:lvl2pPr>
            <a:lvl3pPr marL="822960" indent="0">
              <a:buFontTx/>
              <a:buNone/>
              <a:defRPr/>
            </a:lvl3pPr>
            <a:lvl4pPr marL="1234440" indent="0">
              <a:buFontTx/>
              <a:buNone/>
              <a:defRPr/>
            </a:lvl4pPr>
            <a:lvl5pPr marL="16459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4074703"/>
            <a:ext cx="7737001" cy="1362523"/>
          </a:xfrm>
        </p:spPr>
        <p:txBody>
          <a:bodyPr anchor="t">
            <a:normAutofit/>
          </a:bodyPr>
          <a:lstStyle>
            <a:lvl1pPr marL="0" indent="0" algn="l">
              <a:buNone/>
              <a:defRPr sz="16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6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5692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906" y="548640"/>
            <a:ext cx="1174269" cy="472630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548640"/>
            <a:ext cx="6354135" cy="47263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046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049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6001" y="722069"/>
            <a:ext cx="7773366" cy="2287288"/>
          </a:xfrm>
        </p:spPr>
        <p:txBody>
          <a:bodyPr bIns="0" anchor="b">
            <a:normAutofit/>
          </a:bodyPr>
          <a:lstStyle>
            <a:lvl1pPr algn="l">
              <a:defRPr sz="5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6002" y="3178084"/>
            <a:ext cx="7773365" cy="879859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20" b="0" cap="all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 sz="162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4850" y="296377"/>
            <a:ext cx="4476524" cy="2782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3898" y="719076"/>
            <a:ext cx="729917" cy="45322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76002" y="3175688"/>
            <a:ext cx="777336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59997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2009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15" y="1580517"/>
            <a:ext cx="7778839" cy="1699155"/>
          </a:xfrm>
        </p:spPr>
        <p:txBody>
          <a:bodyPr anchor="b">
            <a:normAutofit/>
          </a:bodyPr>
          <a:lstStyle>
            <a:lvl1pPr algn="l">
              <a:defRPr sz="3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815" y="3425576"/>
            <a:ext cx="7767401" cy="911636"/>
          </a:xfrm>
        </p:spPr>
        <p:txBody>
          <a:bodyPr tIns="91440">
            <a:normAutofit/>
          </a:bodyPr>
          <a:lstStyle>
            <a:lvl1pPr marL="0" indent="0" algn="l">
              <a:buNone/>
              <a:defRPr sz="1620">
                <a:solidFill>
                  <a:schemeClr val="tx1"/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08815" y="3424487"/>
            <a:ext cx="776740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12938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96" y="724400"/>
            <a:ext cx="8645072" cy="953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2598" y="1809790"/>
            <a:ext cx="4180637" cy="3103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2394" y="1815609"/>
            <a:ext cx="4180637" cy="3097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4643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472" y="723747"/>
            <a:ext cx="8646895" cy="950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2472" y="1817594"/>
            <a:ext cx="4180637" cy="72174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980" b="0" cap="all" baseline="0">
                <a:solidFill>
                  <a:schemeClr val="accent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2472" y="2541843"/>
            <a:ext cx="4180637" cy="2380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1126" y="1820703"/>
            <a:ext cx="4180637" cy="72201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980" b="0" cap="all" baseline="0">
                <a:solidFill>
                  <a:schemeClr val="accent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71126" y="2539342"/>
            <a:ext cx="4180637" cy="2373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9511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34F37B-3DDD-4163-901A-E0BA247B64D2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66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1602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204" y="719076"/>
            <a:ext cx="2945789" cy="2022405"/>
          </a:xfrm>
        </p:spPr>
        <p:txBody>
          <a:bodyPr anchor="b">
            <a:normAutofit/>
          </a:bodyPr>
          <a:lstStyle>
            <a:lvl1pPr algn="l"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9343" y="719077"/>
            <a:ext cx="5411223" cy="41929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0204" y="2884942"/>
            <a:ext cx="2947512" cy="2023363"/>
          </a:xfrm>
        </p:spPr>
        <p:txBody>
          <a:bodyPr/>
          <a:lstStyle>
            <a:lvl1pPr marL="0" indent="0" algn="l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03452" y="2884942"/>
            <a:ext cx="29425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3915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729649" y="433953"/>
            <a:ext cx="3667080" cy="463419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086" y="1016562"/>
            <a:ext cx="4979095" cy="1647526"/>
          </a:xfrm>
        </p:spPr>
        <p:txBody>
          <a:bodyPr anchor="b">
            <a:normAutofit/>
          </a:bodyPr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1951" y="1010288"/>
            <a:ext cx="2512054" cy="3479694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96" y="2831393"/>
            <a:ext cx="4971964" cy="1803368"/>
          </a:xfrm>
        </p:spPr>
        <p:txBody>
          <a:bodyPr>
            <a:normAutofit/>
          </a:bodyPr>
          <a:lstStyle>
            <a:lvl1pPr marL="0" indent="0" algn="l">
              <a:buNone/>
              <a:defRPr sz="162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2644" y="4922871"/>
            <a:ext cx="4974616" cy="288111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2644" y="286776"/>
            <a:ext cx="4986904" cy="2888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02644" y="2829245"/>
            <a:ext cx="49746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236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181496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95200" y="719076"/>
            <a:ext cx="1454168" cy="41939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0205" y="719076"/>
            <a:ext cx="7045947" cy="4193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495200" y="719076"/>
            <a:ext cx="0" cy="419390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2856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603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1996931" y="1981572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79249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  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525" y="4416800"/>
            <a:ext cx="1601595" cy="12986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8732027" y="4513850"/>
            <a:ext cx="2011680" cy="110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74754-18AC-4562-9252-B324D08D6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FEAB9F-B8FB-4DDF-A798-8DD7C188E8C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0FE4B-00AC-4CCA-9E38-68EC7097B98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C84F-66F9-4828-9311-7F4BD9BF9DBB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6447353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10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230010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69657140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62388" cy="3547957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630563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8D17E3-38C6-477D-BB1D-F00E2FCDFFFE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231198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  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F5B998-8BDE-41DF-AD78-57E6F0E5984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553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0" y="0"/>
            <a:ext cx="10727473" cy="5650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37F93-475E-4F72-B8BB-63FFD59AB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41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1703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074516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372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559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3137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5705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EEB69-C51E-4B27-B8D0-CAF14DF83205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878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  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1306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76104" cy="35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663839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7459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4619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8346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>
  <p:cSld name="Closing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7" b="-229"/>
          <a:stretch/>
        </p:blipFill>
        <p:spPr>
          <a:xfrm>
            <a:off x="1" y="0"/>
            <a:ext cx="10972800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 rot="10800000" flipH="1">
            <a:off x="1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8" y="3902418"/>
            <a:ext cx="3232856" cy="1132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81641" y="5310989"/>
            <a:ext cx="25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955121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Google Shape;100;p18"/>
          <p:cNvSpPr/>
          <p:nvPr/>
        </p:nvSpPr>
        <p:spPr>
          <a:xfrm>
            <a:off x="7049728" y="5781718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1021556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 preserve="1">
  <p:cSld name="Content with Photograph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98347" y="633527"/>
            <a:ext cx="5922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6709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1708925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Vide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1" y="1"/>
            <a:ext cx="10972799" cy="5721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1553496" y="5352632"/>
            <a:ext cx="786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60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381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1415184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1" y="1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98347" y="5169474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97574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 preserve="1">
  <p:cSld name="Quote and Segu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75" b="-5541"/>
          <a:stretch/>
        </p:blipFill>
        <p:spPr>
          <a:xfrm rot="10800000" flipH="1">
            <a:off x="1" y="2"/>
            <a:ext cx="10972799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8633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 preserve="1">
  <p:cSld name="1_Quote and Segu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69" b="-11668"/>
          <a:stretch/>
        </p:blipFill>
        <p:spPr>
          <a:xfrm flipH="1">
            <a:off x="1" y="1"/>
            <a:ext cx="10972799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9957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99744" y="653531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517403" y="2002367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6327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 preserve="1">
  <p:cSld name="12_Title Slide - Image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90973" y="4612301"/>
            <a:ext cx="6057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90973" y="3434608"/>
            <a:ext cx="6057133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583337" y="4490990"/>
            <a:ext cx="5456769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483260"/>
            <a:ext cx="2284591" cy="80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3964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 preserve="1">
  <p:cSld name="Transition - Gree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2250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1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 preserve="1">
  <p:cSld name="Title, Subtitle, and Content - NO LOGO &amp; PAGE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78;p14">
            <a:extLst>
              <a:ext uri="{FF2B5EF4-FFF2-40B4-BE49-F238E27FC236}">
                <a16:creationId xmlns:a16="http://schemas.microsoft.com/office/drawing/2014/main" id="{496D5249-0994-491D-81F3-2799C9D8E20D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9;p14">
            <a:extLst>
              <a:ext uri="{FF2B5EF4-FFF2-40B4-BE49-F238E27FC236}">
                <a16:creationId xmlns:a16="http://schemas.microsoft.com/office/drawing/2014/main" id="{F2A57630-6538-4213-B46C-9640641493D0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313667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>
  <p:cSld name="Closing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481651" y="5158600"/>
            <a:ext cx="27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3101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848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 preserve="1">
  <p:cSld name="Title, Subtitle, and 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4643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Vide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722B69C8-508F-4D8D-A772-E096FC74E73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94999CF4-3895-49ED-9ED5-9C70F89C59C6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7678835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oogle Shape;78;p14">
            <a:extLst>
              <a:ext uri="{FF2B5EF4-FFF2-40B4-BE49-F238E27FC236}">
                <a16:creationId xmlns:a16="http://schemas.microsoft.com/office/drawing/2014/main" id="{07B80B36-1082-4A2B-AC98-80CA016F3CEB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14">
            <a:extLst>
              <a:ext uri="{FF2B5EF4-FFF2-40B4-BE49-F238E27FC236}">
                <a16:creationId xmlns:a16="http://schemas.microsoft.com/office/drawing/2014/main" id="{313C6A65-4A4B-45E1-BBB3-7538FF56FC82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4403838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78;p14">
            <a:extLst>
              <a:ext uri="{FF2B5EF4-FFF2-40B4-BE49-F238E27FC236}">
                <a16:creationId xmlns:a16="http://schemas.microsoft.com/office/drawing/2014/main" id="{BB4B2EC2-0304-4EEE-993C-3406A0DDC2C7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321A5EDB-35FE-4B84-881B-48331D08B2A9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4587381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 preserve="1">
  <p:cSld name="Title, Subtitle, Content - NO LOGO &amp; PAGE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▪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6669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Title only" preserve="1">
  <p:cSld name="Bullet_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525319" y="409580"/>
            <a:ext cx="100146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06852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1996931" y="1981572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10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896" r:id="rId3"/>
    <p:sldLayoutId id="2147483971" r:id="rId4"/>
    <p:sldLayoutId id="2147483917" r:id="rId5"/>
    <p:sldLayoutId id="2147483969" r:id="rId6"/>
    <p:sldLayoutId id="2147483919" r:id="rId7"/>
    <p:sldLayoutId id="2147483954" r:id="rId8"/>
    <p:sldLayoutId id="2147483897" r:id="rId9"/>
    <p:sldLayoutId id="2147483898" r:id="rId10"/>
    <p:sldLayoutId id="2147483926" r:id="rId11"/>
    <p:sldLayoutId id="2147483899" r:id="rId12"/>
    <p:sldLayoutId id="2147483901" r:id="rId13"/>
    <p:sldLayoutId id="2147484072" r:id="rId14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8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620"/>
            <a:ext cx="10972800" cy="617982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548640"/>
            <a:ext cx="7737001" cy="1188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마스터 제목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944530"/>
            <a:ext cx="7737001" cy="34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  <a:p>
            <a:pPr lvl="3"/>
            <a:r>
              <a:rPr lang="en-US"/>
              <a:t>레벨 4</a:t>
            </a:r>
          </a:p>
          <a:p>
            <a:pPr lvl="4"/>
            <a:r>
              <a:rPr lang="en-US"/>
              <a:t>레벨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84620" y="5437226"/>
            <a:ext cx="820745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5437226"/>
            <a:ext cx="5667851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1597" y="5437226"/>
            <a:ext cx="615005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FFA6B7-0FC3-4CC3-844B-E07E6B154EA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5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</p:sldLayoutIdLst>
  <p:hf hdr="0" ftr="0" dt="0"/>
  <p:txStyles>
    <p:titleStyle>
      <a:lvl1pPr algn="l" defTabSz="411480" rtl="0" eaLnBrk="1" latinLnBrk="0" hangingPunct="1">
        <a:spcBef>
          <a:spcPct val="0"/>
        </a:spcBef>
        <a:buNone/>
        <a:defRPr sz="324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8610" indent="-30861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68655" indent="-257175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2870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4018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5166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6314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ts val="9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817529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마스터 제목 스타일을 편집하려면 클릭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  <a:p>
            <a:pPr lvl="3"/>
            <a:r>
              <a:rPr lang="en-US"/>
              <a:t>레벨 4</a:t>
            </a:r>
          </a:p>
          <a:p>
            <a:pPr lvl="4"/>
            <a:r>
              <a:rPr lang="en-US"/>
              <a:t>레벨 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55" y="719076"/>
            <a:ext cx="729917" cy="4532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52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515572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A6700-3A26-40EC-BA5C-71EB32A3174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</p:sldLayoutIdLst>
  <p:hf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288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120000"/>
        </a:lnSpc>
        <a:spcBef>
          <a:spcPts val="9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2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마스터 텍스트 스타일을 편집하려면 클릭</a:t>
            </a:r>
          </a:p>
          <a:p>
            <a:pPr lvl="1"/>
            <a:r>
              <a:rPr lang="en-US" dirty="0"/>
              <a:t>레벨 2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68938545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</p:sldLayoutIdLs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499744" y="653531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517403" y="2002367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–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40473541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73315" cy="378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54E5A79A-7329-4470-AC57-FD1DA4ED8914}"/>
              </a:ext>
            </a:extLst>
          </p:cNvPr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C0B4E493-6730-43BA-BF09-20E413B78119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4505031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마스터 텍스트 스타일을 편집하려면 클릭</a:t>
            </a:r>
          </a:p>
          <a:p>
            <a:pPr lvl="1"/>
            <a:r>
              <a:rPr lang="en-US" dirty="0"/>
              <a:t>레벨 2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28468203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9.xml"/><Relationship Id="rId299" Type="http://schemas.openxmlformats.org/officeDocument/2006/relationships/customXml" Target="../ink/ink440.xml"/><Relationship Id="rId21" Type="http://schemas.openxmlformats.org/officeDocument/2006/relationships/customXml" Target="../ink/ink297.xml"/><Relationship Id="rId63" Type="http://schemas.openxmlformats.org/officeDocument/2006/relationships/customXml" Target="../ink/ink322.xml"/><Relationship Id="rId159" Type="http://schemas.openxmlformats.org/officeDocument/2006/relationships/customXml" Target="../ink/ink370.xml"/><Relationship Id="rId170" Type="http://schemas.openxmlformats.org/officeDocument/2006/relationships/image" Target="../media/image256.png"/><Relationship Id="rId226" Type="http://schemas.openxmlformats.org/officeDocument/2006/relationships/image" Target="../media/image284.png"/><Relationship Id="rId268" Type="http://schemas.openxmlformats.org/officeDocument/2006/relationships/image" Target="../media/image305.png"/><Relationship Id="rId32" Type="http://schemas.openxmlformats.org/officeDocument/2006/relationships/customXml" Target="../ink/ink303.xml"/><Relationship Id="rId74" Type="http://schemas.openxmlformats.org/officeDocument/2006/relationships/image" Target="../media/image1492.png"/><Relationship Id="rId128" Type="http://schemas.openxmlformats.org/officeDocument/2006/relationships/image" Target="../media/image235.png"/><Relationship Id="rId5" Type="http://schemas.openxmlformats.org/officeDocument/2006/relationships/image" Target="../media/image3010.png"/><Relationship Id="rId181" Type="http://schemas.openxmlformats.org/officeDocument/2006/relationships/customXml" Target="../ink/ink381.xml"/><Relationship Id="rId237" Type="http://schemas.openxmlformats.org/officeDocument/2006/relationships/customXml" Target="../ink/ink409.xml"/><Relationship Id="rId279" Type="http://schemas.openxmlformats.org/officeDocument/2006/relationships/customXml" Target="../ink/ink430.xml"/><Relationship Id="rId43" Type="http://schemas.openxmlformats.org/officeDocument/2006/relationships/customXml" Target="../ink/ink310.xml"/><Relationship Id="rId139" Type="http://schemas.openxmlformats.org/officeDocument/2006/relationships/customXml" Target="../ink/ink360.xml"/><Relationship Id="rId290" Type="http://schemas.openxmlformats.org/officeDocument/2006/relationships/image" Target="../media/image316.png"/><Relationship Id="rId304" Type="http://schemas.openxmlformats.org/officeDocument/2006/relationships/image" Target="../media/image323.png"/><Relationship Id="rId85" Type="http://schemas.openxmlformats.org/officeDocument/2006/relationships/customXml" Target="../ink/ink333.xml"/><Relationship Id="rId150" Type="http://schemas.openxmlformats.org/officeDocument/2006/relationships/image" Target="../media/image246.png"/><Relationship Id="rId192" Type="http://schemas.openxmlformats.org/officeDocument/2006/relationships/image" Target="../media/image267.png"/><Relationship Id="rId206" Type="http://schemas.openxmlformats.org/officeDocument/2006/relationships/image" Target="../media/image274.png"/><Relationship Id="rId248" Type="http://schemas.openxmlformats.org/officeDocument/2006/relationships/image" Target="../media/image295.png"/><Relationship Id="rId12" Type="http://schemas.openxmlformats.org/officeDocument/2006/relationships/image" Target="../media/image3510.png"/><Relationship Id="rId108" Type="http://schemas.openxmlformats.org/officeDocument/2006/relationships/image" Target="../media/image1662.png"/><Relationship Id="rId54" Type="http://schemas.openxmlformats.org/officeDocument/2006/relationships/customXml" Target="../ink/ink317.xml"/><Relationship Id="rId96" Type="http://schemas.openxmlformats.org/officeDocument/2006/relationships/image" Target="../media/image1601.png"/><Relationship Id="rId161" Type="http://schemas.openxmlformats.org/officeDocument/2006/relationships/customXml" Target="../ink/ink371.xml"/><Relationship Id="rId217" Type="http://schemas.openxmlformats.org/officeDocument/2006/relationships/customXml" Target="../ink/ink399.xml"/><Relationship Id="rId259" Type="http://schemas.openxmlformats.org/officeDocument/2006/relationships/customXml" Target="../ink/ink420.xml"/><Relationship Id="rId23" Type="http://schemas.openxmlformats.org/officeDocument/2006/relationships/customXml" Target="../ink/ink298.xml"/><Relationship Id="rId119" Type="http://schemas.openxmlformats.org/officeDocument/2006/relationships/customXml" Target="../ink/ink350.xml"/><Relationship Id="rId270" Type="http://schemas.openxmlformats.org/officeDocument/2006/relationships/image" Target="../media/image306.png"/><Relationship Id="rId65" Type="http://schemas.openxmlformats.org/officeDocument/2006/relationships/customXml" Target="../ink/ink323.xml"/><Relationship Id="rId130" Type="http://schemas.openxmlformats.org/officeDocument/2006/relationships/image" Target="../media/image236.png"/><Relationship Id="rId172" Type="http://schemas.openxmlformats.org/officeDocument/2006/relationships/image" Target="../media/image257.png"/><Relationship Id="rId193" Type="http://schemas.openxmlformats.org/officeDocument/2006/relationships/customXml" Target="../ink/ink387.xml"/><Relationship Id="rId207" Type="http://schemas.openxmlformats.org/officeDocument/2006/relationships/customXml" Target="../ink/ink394.xml"/><Relationship Id="rId228" Type="http://schemas.openxmlformats.org/officeDocument/2006/relationships/image" Target="../media/image285.png"/><Relationship Id="rId249" Type="http://schemas.openxmlformats.org/officeDocument/2006/relationships/customXml" Target="../ink/ink415.xml"/><Relationship Id="rId13" Type="http://schemas.openxmlformats.org/officeDocument/2006/relationships/customXml" Target="../ink/ink293.xml"/><Relationship Id="rId109" Type="http://schemas.openxmlformats.org/officeDocument/2006/relationships/customXml" Target="../ink/ink345.xml"/><Relationship Id="rId260" Type="http://schemas.openxmlformats.org/officeDocument/2006/relationships/image" Target="../media/image301.png"/><Relationship Id="rId281" Type="http://schemas.openxmlformats.org/officeDocument/2006/relationships/customXml" Target="../ink/ink431.xml"/><Relationship Id="rId34" Type="http://schemas.openxmlformats.org/officeDocument/2006/relationships/image" Target="../media/image1142.png"/><Relationship Id="rId55" Type="http://schemas.openxmlformats.org/officeDocument/2006/relationships/customXml" Target="../ink/ink318.xml"/><Relationship Id="rId76" Type="http://schemas.openxmlformats.org/officeDocument/2006/relationships/image" Target="../media/image1502.png"/><Relationship Id="rId97" Type="http://schemas.openxmlformats.org/officeDocument/2006/relationships/customXml" Target="../ink/ink339.xml"/><Relationship Id="rId120" Type="http://schemas.openxmlformats.org/officeDocument/2006/relationships/image" Target="../media/image1722.png"/><Relationship Id="rId141" Type="http://schemas.openxmlformats.org/officeDocument/2006/relationships/customXml" Target="../ink/ink361.xml"/><Relationship Id="rId7" Type="http://schemas.openxmlformats.org/officeDocument/2006/relationships/customXml" Target="../ink/ink290.xml"/><Relationship Id="rId162" Type="http://schemas.openxmlformats.org/officeDocument/2006/relationships/image" Target="../media/image252.png"/><Relationship Id="rId183" Type="http://schemas.openxmlformats.org/officeDocument/2006/relationships/customXml" Target="../ink/ink382.xml"/><Relationship Id="rId218" Type="http://schemas.openxmlformats.org/officeDocument/2006/relationships/image" Target="../media/image280.png"/><Relationship Id="rId239" Type="http://schemas.openxmlformats.org/officeDocument/2006/relationships/customXml" Target="../ink/ink410.xml"/><Relationship Id="rId250" Type="http://schemas.openxmlformats.org/officeDocument/2006/relationships/image" Target="../media/image296.png"/><Relationship Id="rId271" Type="http://schemas.openxmlformats.org/officeDocument/2006/relationships/customXml" Target="../ink/ink426.xml"/><Relationship Id="rId292" Type="http://schemas.openxmlformats.org/officeDocument/2006/relationships/image" Target="../media/image317.png"/><Relationship Id="rId306" Type="http://schemas.openxmlformats.org/officeDocument/2006/relationships/image" Target="../media/image324.png"/><Relationship Id="rId24" Type="http://schemas.openxmlformats.org/officeDocument/2006/relationships/customXml" Target="../ink/ink299.xml"/><Relationship Id="rId45" Type="http://schemas.openxmlformats.org/officeDocument/2006/relationships/image" Target="../media/image1182.png"/><Relationship Id="rId66" Type="http://schemas.openxmlformats.org/officeDocument/2006/relationships/image" Target="../media/image1271.png"/><Relationship Id="rId87" Type="http://schemas.openxmlformats.org/officeDocument/2006/relationships/customXml" Target="../ink/ink334.xml"/><Relationship Id="rId110" Type="http://schemas.openxmlformats.org/officeDocument/2006/relationships/image" Target="../media/image1672.png"/><Relationship Id="rId131" Type="http://schemas.openxmlformats.org/officeDocument/2006/relationships/customXml" Target="../ink/ink356.xml"/><Relationship Id="rId152" Type="http://schemas.openxmlformats.org/officeDocument/2006/relationships/image" Target="../media/image247.png"/><Relationship Id="rId173" Type="http://schemas.openxmlformats.org/officeDocument/2006/relationships/customXml" Target="../ink/ink377.xml"/><Relationship Id="rId194" Type="http://schemas.openxmlformats.org/officeDocument/2006/relationships/image" Target="../media/image268.png"/><Relationship Id="rId208" Type="http://schemas.openxmlformats.org/officeDocument/2006/relationships/image" Target="../media/image275.png"/><Relationship Id="rId229" Type="http://schemas.openxmlformats.org/officeDocument/2006/relationships/customXml" Target="../ink/ink405.xml"/><Relationship Id="rId240" Type="http://schemas.openxmlformats.org/officeDocument/2006/relationships/image" Target="../media/image291.png"/><Relationship Id="rId261" Type="http://schemas.openxmlformats.org/officeDocument/2006/relationships/customXml" Target="../ink/ink421.xml"/><Relationship Id="rId14" Type="http://schemas.openxmlformats.org/officeDocument/2006/relationships/image" Target="../media/image3610.png"/><Relationship Id="rId35" Type="http://schemas.openxmlformats.org/officeDocument/2006/relationships/customXml" Target="../ink/ink305.xml"/><Relationship Id="rId56" Type="http://schemas.openxmlformats.org/officeDocument/2006/relationships/image" Target="../media/image1223.png"/><Relationship Id="rId77" Type="http://schemas.openxmlformats.org/officeDocument/2006/relationships/customXml" Target="../ink/ink329.xml"/><Relationship Id="rId100" Type="http://schemas.openxmlformats.org/officeDocument/2006/relationships/image" Target="../media/image1622.png"/><Relationship Id="rId282" Type="http://schemas.openxmlformats.org/officeDocument/2006/relationships/image" Target="../media/image312.png"/><Relationship Id="rId8" Type="http://schemas.openxmlformats.org/officeDocument/2006/relationships/image" Target="../media/image3310.png"/><Relationship Id="rId98" Type="http://schemas.openxmlformats.org/officeDocument/2006/relationships/image" Target="../media/image1611.png"/><Relationship Id="rId121" Type="http://schemas.openxmlformats.org/officeDocument/2006/relationships/customXml" Target="../ink/ink351.xml"/><Relationship Id="rId142" Type="http://schemas.openxmlformats.org/officeDocument/2006/relationships/image" Target="../media/image242.png"/><Relationship Id="rId163" Type="http://schemas.openxmlformats.org/officeDocument/2006/relationships/customXml" Target="../ink/ink372.xml"/><Relationship Id="rId184" Type="http://schemas.openxmlformats.org/officeDocument/2006/relationships/image" Target="../media/image263.png"/><Relationship Id="rId219" Type="http://schemas.openxmlformats.org/officeDocument/2006/relationships/customXml" Target="../ink/ink400.xml"/><Relationship Id="rId230" Type="http://schemas.openxmlformats.org/officeDocument/2006/relationships/image" Target="../media/image286.png"/><Relationship Id="rId251" Type="http://schemas.openxmlformats.org/officeDocument/2006/relationships/customXml" Target="../ink/ink416.xml"/><Relationship Id="rId25" Type="http://schemas.openxmlformats.org/officeDocument/2006/relationships/image" Target="../media/image1112.png"/><Relationship Id="rId46" Type="http://schemas.openxmlformats.org/officeDocument/2006/relationships/customXml" Target="../ink/ink312.xml"/><Relationship Id="rId67" Type="http://schemas.openxmlformats.org/officeDocument/2006/relationships/customXml" Target="../ink/ink324.xml"/><Relationship Id="rId272" Type="http://schemas.openxmlformats.org/officeDocument/2006/relationships/image" Target="../media/image307.png"/><Relationship Id="rId293" Type="http://schemas.openxmlformats.org/officeDocument/2006/relationships/customXml" Target="../ink/ink437.xml"/><Relationship Id="rId307" Type="http://schemas.openxmlformats.org/officeDocument/2006/relationships/customXml" Target="../ink/ink444.xml"/><Relationship Id="rId88" Type="http://schemas.openxmlformats.org/officeDocument/2006/relationships/image" Target="../media/image1562.png"/><Relationship Id="rId111" Type="http://schemas.openxmlformats.org/officeDocument/2006/relationships/customXml" Target="../ink/ink346.xml"/><Relationship Id="rId132" Type="http://schemas.openxmlformats.org/officeDocument/2006/relationships/image" Target="../media/image237.png"/><Relationship Id="rId153" Type="http://schemas.openxmlformats.org/officeDocument/2006/relationships/customXml" Target="../ink/ink367.xml"/><Relationship Id="rId174" Type="http://schemas.openxmlformats.org/officeDocument/2006/relationships/image" Target="../media/image258.png"/><Relationship Id="rId195" Type="http://schemas.openxmlformats.org/officeDocument/2006/relationships/customXml" Target="../ink/ink388.xml"/><Relationship Id="rId209" Type="http://schemas.openxmlformats.org/officeDocument/2006/relationships/customXml" Target="../ink/ink395.xml"/><Relationship Id="rId220" Type="http://schemas.openxmlformats.org/officeDocument/2006/relationships/image" Target="../media/image281.png"/><Relationship Id="rId241" Type="http://schemas.openxmlformats.org/officeDocument/2006/relationships/customXml" Target="../ink/ink411.xml"/><Relationship Id="rId15" Type="http://schemas.openxmlformats.org/officeDocument/2006/relationships/customXml" Target="../ink/ink294.xml"/><Relationship Id="rId36" Type="http://schemas.openxmlformats.org/officeDocument/2006/relationships/image" Target="../media/image1152.png"/><Relationship Id="rId57" Type="http://schemas.openxmlformats.org/officeDocument/2006/relationships/customXml" Target="../ink/ink319.xml"/><Relationship Id="rId262" Type="http://schemas.openxmlformats.org/officeDocument/2006/relationships/image" Target="../media/image302.png"/><Relationship Id="rId283" Type="http://schemas.openxmlformats.org/officeDocument/2006/relationships/customXml" Target="../ink/ink432.xml"/><Relationship Id="rId78" Type="http://schemas.openxmlformats.org/officeDocument/2006/relationships/image" Target="../media/image1512.png"/><Relationship Id="rId99" Type="http://schemas.openxmlformats.org/officeDocument/2006/relationships/customXml" Target="../ink/ink340.xml"/><Relationship Id="rId101" Type="http://schemas.openxmlformats.org/officeDocument/2006/relationships/customXml" Target="../ink/ink341.xml"/><Relationship Id="rId122" Type="http://schemas.openxmlformats.org/officeDocument/2006/relationships/image" Target="../media/image232.png"/><Relationship Id="rId143" Type="http://schemas.openxmlformats.org/officeDocument/2006/relationships/customXml" Target="../ink/ink362.xml"/><Relationship Id="rId164" Type="http://schemas.openxmlformats.org/officeDocument/2006/relationships/image" Target="../media/image253.png"/><Relationship Id="rId185" Type="http://schemas.openxmlformats.org/officeDocument/2006/relationships/customXml" Target="../ink/ink383.xml"/><Relationship Id="rId9" Type="http://schemas.openxmlformats.org/officeDocument/2006/relationships/customXml" Target="../ink/ink291.xml"/><Relationship Id="rId210" Type="http://schemas.openxmlformats.org/officeDocument/2006/relationships/image" Target="../media/image276.png"/><Relationship Id="rId26" Type="http://schemas.openxmlformats.org/officeDocument/2006/relationships/customXml" Target="../ink/ink300.xml"/><Relationship Id="rId231" Type="http://schemas.openxmlformats.org/officeDocument/2006/relationships/customXml" Target="../ink/ink406.xml"/><Relationship Id="rId252" Type="http://schemas.openxmlformats.org/officeDocument/2006/relationships/image" Target="../media/image297.png"/><Relationship Id="rId273" Type="http://schemas.openxmlformats.org/officeDocument/2006/relationships/customXml" Target="../ink/ink427.xml"/><Relationship Id="rId294" Type="http://schemas.openxmlformats.org/officeDocument/2006/relationships/image" Target="../media/image318.png"/><Relationship Id="rId308" Type="http://schemas.openxmlformats.org/officeDocument/2006/relationships/image" Target="../media/image325.png"/><Relationship Id="rId47" Type="http://schemas.openxmlformats.org/officeDocument/2006/relationships/customXml" Target="../ink/ink313.xml"/><Relationship Id="rId68" Type="http://schemas.openxmlformats.org/officeDocument/2006/relationships/image" Target="../media/image1281.png"/><Relationship Id="rId89" Type="http://schemas.openxmlformats.org/officeDocument/2006/relationships/customXml" Target="../ink/ink335.xml"/><Relationship Id="rId112" Type="http://schemas.openxmlformats.org/officeDocument/2006/relationships/image" Target="../media/image1682.png"/><Relationship Id="rId133" Type="http://schemas.openxmlformats.org/officeDocument/2006/relationships/customXml" Target="../ink/ink357.xml"/><Relationship Id="rId154" Type="http://schemas.openxmlformats.org/officeDocument/2006/relationships/image" Target="../media/image248.png"/><Relationship Id="rId175" Type="http://schemas.openxmlformats.org/officeDocument/2006/relationships/customXml" Target="../ink/ink378.xml"/><Relationship Id="rId196" Type="http://schemas.openxmlformats.org/officeDocument/2006/relationships/image" Target="../media/image269.png"/><Relationship Id="rId200" Type="http://schemas.openxmlformats.org/officeDocument/2006/relationships/image" Target="../media/image271.png"/><Relationship Id="rId16" Type="http://schemas.openxmlformats.org/officeDocument/2006/relationships/image" Target="../media/image3710.png"/><Relationship Id="rId221" Type="http://schemas.openxmlformats.org/officeDocument/2006/relationships/customXml" Target="../ink/ink401.xml"/><Relationship Id="rId242" Type="http://schemas.openxmlformats.org/officeDocument/2006/relationships/image" Target="../media/image292.png"/><Relationship Id="rId263" Type="http://schemas.openxmlformats.org/officeDocument/2006/relationships/customXml" Target="../ink/ink422.xml"/><Relationship Id="rId284" Type="http://schemas.openxmlformats.org/officeDocument/2006/relationships/image" Target="../media/image313.png"/><Relationship Id="rId37" Type="http://schemas.openxmlformats.org/officeDocument/2006/relationships/customXml" Target="../ink/ink306.xml"/><Relationship Id="rId58" Type="http://schemas.openxmlformats.org/officeDocument/2006/relationships/image" Target="../media/image1231.png"/><Relationship Id="rId79" Type="http://schemas.openxmlformats.org/officeDocument/2006/relationships/customXml" Target="../ink/ink330.xml"/><Relationship Id="rId102" Type="http://schemas.openxmlformats.org/officeDocument/2006/relationships/image" Target="../media/image1632.png"/><Relationship Id="rId123" Type="http://schemas.openxmlformats.org/officeDocument/2006/relationships/customXml" Target="../ink/ink352.xml"/><Relationship Id="rId144" Type="http://schemas.openxmlformats.org/officeDocument/2006/relationships/image" Target="../media/image243.png"/><Relationship Id="rId90" Type="http://schemas.openxmlformats.org/officeDocument/2006/relationships/image" Target="../media/image1571.png"/><Relationship Id="rId165" Type="http://schemas.openxmlformats.org/officeDocument/2006/relationships/customXml" Target="../ink/ink373.xml"/><Relationship Id="rId186" Type="http://schemas.openxmlformats.org/officeDocument/2006/relationships/image" Target="../media/image264.png"/><Relationship Id="rId211" Type="http://schemas.openxmlformats.org/officeDocument/2006/relationships/customXml" Target="../ink/ink396.xml"/><Relationship Id="rId232" Type="http://schemas.openxmlformats.org/officeDocument/2006/relationships/image" Target="../media/image287.png"/><Relationship Id="rId253" Type="http://schemas.openxmlformats.org/officeDocument/2006/relationships/customXml" Target="../ink/ink417.xml"/><Relationship Id="rId274" Type="http://schemas.openxmlformats.org/officeDocument/2006/relationships/image" Target="../media/image308.png"/><Relationship Id="rId295" Type="http://schemas.openxmlformats.org/officeDocument/2006/relationships/customXml" Target="../ink/ink438.xml"/><Relationship Id="rId309" Type="http://schemas.openxmlformats.org/officeDocument/2006/relationships/customXml" Target="../ink/ink445.xml"/><Relationship Id="rId27" Type="http://schemas.openxmlformats.org/officeDocument/2006/relationships/image" Target="../media/image1122.png"/><Relationship Id="rId48" Type="http://schemas.openxmlformats.org/officeDocument/2006/relationships/customXml" Target="../ink/ink314.xml"/><Relationship Id="rId69" Type="http://schemas.openxmlformats.org/officeDocument/2006/relationships/customXml" Target="../ink/ink325.xml"/><Relationship Id="rId113" Type="http://schemas.openxmlformats.org/officeDocument/2006/relationships/customXml" Target="../ink/ink347.xml"/><Relationship Id="rId134" Type="http://schemas.openxmlformats.org/officeDocument/2006/relationships/image" Target="../media/image238.png"/><Relationship Id="rId80" Type="http://schemas.openxmlformats.org/officeDocument/2006/relationships/image" Target="../media/image1522.png"/><Relationship Id="rId155" Type="http://schemas.openxmlformats.org/officeDocument/2006/relationships/customXml" Target="../ink/ink368.xml"/><Relationship Id="rId176" Type="http://schemas.openxmlformats.org/officeDocument/2006/relationships/image" Target="../media/image259.png"/><Relationship Id="rId197" Type="http://schemas.openxmlformats.org/officeDocument/2006/relationships/customXml" Target="../ink/ink389.xml"/><Relationship Id="rId201" Type="http://schemas.openxmlformats.org/officeDocument/2006/relationships/customXml" Target="../ink/ink391.xml"/><Relationship Id="rId222" Type="http://schemas.openxmlformats.org/officeDocument/2006/relationships/image" Target="../media/image282.png"/><Relationship Id="rId243" Type="http://schemas.openxmlformats.org/officeDocument/2006/relationships/customXml" Target="../ink/ink412.xml"/><Relationship Id="rId264" Type="http://schemas.openxmlformats.org/officeDocument/2006/relationships/image" Target="../media/image303.png"/><Relationship Id="rId285" Type="http://schemas.openxmlformats.org/officeDocument/2006/relationships/customXml" Target="../ink/ink433.xml"/><Relationship Id="rId17" Type="http://schemas.openxmlformats.org/officeDocument/2006/relationships/customXml" Target="../ink/ink295.xml"/><Relationship Id="rId38" Type="http://schemas.openxmlformats.org/officeDocument/2006/relationships/image" Target="../media/image1162.png"/><Relationship Id="rId59" Type="http://schemas.openxmlformats.org/officeDocument/2006/relationships/customXml" Target="../ink/ink320.xml"/><Relationship Id="rId103" Type="http://schemas.openxmlformats.org/officeDocument/2006/relationships/customXml" Target="../ink/ink342.xml"/><Relationship Id="rId124" Type="http://schemas.openxmlformats.org/officeDocument/2006/relationships/image" Target="../media/image233.png"/><Relationship Id="rId310" Type="http://schemas.openxmlformats.org/officeDocument/2006/relationships/image" Target="../media/image326.png"/><Relationship Id="rId70" Type="http://schemas.openxmlformats.org/officeDocument/2006/relationships/image" Target="../media/image1291.png"/><Relationship Id="rId91" Type="http://schemas.openxmlformats.org/officeDocument/2006/relationships/customXml" Target="../ink/ink336.xml"/><Relationship Id="rId145" Type="http://schemas.openxmlformats.org/officeDocument/2006/relationships/customXml" Target="../ink/ink363.xml"/><Relationship Id="rId166" Type="http://schemas.openxmlformats.org/officeDocument/2006/relationships/image" Target="../media/image254.png"/><Relationship Id="rId187" Type="http://schemas.openxmlformats.org/officeDocument/2006/relationships/customXml" Target="../ink/ink384.xml"/><Relationship Id="rId1" Type="http://schemas.openxmlformats.org/officeDocument/2006/relationships/slideLayout" Target="../slideLayouts/slideLayout59.xml"/><Relationship Id="rId212" Type="http://schemas.openxmlformats.org/officeDocument/2006/relationships/image" Target="../media/image277.png"/><Relationship Id="rId233" Type="http://schemas.openxmlformats.org/officeDocument/2006/relationships/customXml" Target="../ink/ink407.xml"/><Relationship Id="rId254" Type="http://schemas.openxmlformats.org/officeDocument/2006/relationships/image" Target="../media/image298.png"/><Relationship Id="rId28" Type="http://schemas.openxmlformats.org/officeDocument/2006/relationships/customXml" Target="../ink/ink301.xml"/><Relationship Id="rId49" Type="http://schemas.openxmlformats.org/officeDocument/2006/relationships/image" Target="../media/image1192.png"/><Relationship Id="rId114" Type="http://schemas.openxmlformats.org/officeDocument/2006/relationships/image" Target="../media/image1692.png"/><Relationship Id="rId275" Type="http://schemas.openxmlformats.org/officeDocument/2006/relationships/customXml" Target="../ink/ink428.xml"/><Relationship Id="rId296" Type="http://schemas.openxmlformats.org/officeDocument/2006/relationships/image" Target="../media/image319.png"/><Relationship Id="rId300" Type="http://schemas.openxmlformats.org/officeDocument/2006/relationships/image" Target="../media/image321.png"/><Relationship Id="rId60" Type="http://schemas.openxmlformats.org/officeDocument/2006/relationships/image" Target="../media/image1241.png"/><Relationship Id="rId81" Type="http://schemas.openxmlformats.org/officeDocument/2006/relationships/customXml" Target="../ink/ink331.xml"/><Relationship Id="rId135" Type="http://schemas.openxmlformats.org/officeDocument/2006/relationships/customXml" Target="../ink/ink358.xml"/><Relationship Id="rId156" Type="http://schemas.openxmlformats.org/officeDocument/2006/relationships/image" Target="../media/image249.png"/><Relationship Id="rId177" Type="http://schemas.openxmlformats.org/officeDocument/2006/relationships/customXml" Target="../ink/ink379.xml"/><Relationship Id="rId198" Type="http://schemas.openxmlformats.org/officeDocument/2006/relationships/image" Target="../media/image270.png"/><Relationship Id="rId202" Type="http://schemas.openxmlformats.org/officeDocument/2006/relationships/image" Target="../media/image272.png"/><Relationship Id="rId223" Type="http://schemas.openxmlformats.org/officeDocument/2006/relationships/customXml" Target="../ink/ink402.xml"/><Relationship Id="rId244" Type="http://schemas.openxmlformats.org/officeDocument/2006/relationships/image" Target="../media/image293.png"/><Relationship Id="rId18" Type="http://schemas.openxmlformats.org/officeDocument/2006/relationships/image" Target="../media/image387.png"/><Relationship Id="rId39" Type="http://schemas.openxmlformats.org/officeDocument/2006/relationships/customXml" Target="../ink/ink307.xml"/><Relationship Id="rId265" Type="http://schemas.openxmlformats.org/officeDocument/2006/relationships/customXml" Target="../ink/ink423.xml"/><Relationship Id="rId286" Type="http://schemas.openxmlformats.org/officeDocument/2006/relationships/image" Target="../media/image314.png"/><Relationship Id="rId50" Type="http://schemas.openxmlformats.org/officeDocument/2006/relationships/customXml" Target="../ink/ink315.xml"/><Relationship Id="rId104" Type="http://schemas.openxmlformats.org/officeDocument/2006/relationships/image" Target="../media/image1642.png"/><Relationship Id="rId125" Type="http://schemas.openxmlformats.org/officeDocument/2006/relationships/customXml" Target="../ink/ink353.xml"/><Relationship Id="rId146" Type="http://schemas.openxmlformats.org/officeDocument/2006/relationships/image" Target="../media/image244.png"/><Relationship Id="rId167" Type="http://schemas.openxmlformats.org/officeDocument/2006/relationships/customXml" Target="../ink/ink374.xml"/><Relationship Id="rId188" Type="http://schemas.openxmlformats.org/officeDocument/2006/relationships/image" Target="../media/image265.png"/><Relationship Id="rId311" Type="http://schemas.openxmlformats.org/officeDocument/2006/relationships/customXml" Target="../ink/ink446.xml"/><Relationship Id="rId71" Type="http://schemas.openxmlformats.org/officeDocument/2006/relationships/customXml" Target="../ink/ink326.xml"/><Relationship Id="rId92" Type="http://schemas.openxmlformats.org/officeDocument/2006/relationships/image" Target="../media/image1581.png"/><Relationship Id="rId213" Type="http://schemas.openxmlformats.org/officeDocument/2006/relationships/customXml" Target="../ink/ink397.xml"/><Relationship Id="rId234" Type="http://schemas.openxmlformats.org/officeDocument/2006/relationships/image" Target="../media/image288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132.png"/><Relationship Id="rId255" Type="http://schemas.openxmlformats.org/officeDocument/2006/relationships/customXml" Target="../ink/ink418.xml"/><Relationship Id="rId276" Type="http://schemas.openxmlformats.org/officeDocument/2006/relationships/image" Target="../media/image309.png"/><Relationship Id="rId297" Type="http://schemas.openxmlformats.org/officeDocument/2006/relationships/customXml" Target="../ink/ink439.xml"/><Relationship Id="rId40" Type="http://schemas.openxmlformats.org/officeDocument/2006/relationships/customXml" Target="../ink/ink308.xml"/><Relationship Id="rId115" Type="http://schemas.openxmlformats.org/officeDocument/2006/relationships/customXml" Target="../ink/ink348.xml"/><Relationship Id="rId136" Type="http://schemas.openxmlformats.org/officeDocument/2006/relationships/image" Target="../media/image239.png"/><Relationship Id="rId157" Type="http://schemas.openxmlformats.org/officeDocument/2006/relationships/customXml" Target="../ink/ink369.xml"/><Relationship Id="rId178" Type="http://schemas.openxmlformats.org/officeDocument/2006/relationships/image" Target="../media/image260.png"/><Relationship Id="rId301" Type="http://schemas.openxmlformats.org/officeDocument/2006/relationships/customXml" Target="../ink/ink441.xml"/><Relationship Id="rId61" Type="http://schemas.openxmlformats.org/officeDocument/2006/relationships/customXml" Target="../ink/ink321.xml"/><Relationship Id="rId82" Type="http://schemas.openxmlformats.org/officeDocument/2006/relationships/image" Target="../media/image1532.png"/><Relationship Id="rId199" Type="http://schemas.openxmlformats.org/officeDocument/2006/relationships/customXml" Target="../ink/ink390.xml"/><Relationship Id="rId203" Type="http://schemas.openxmlformats.org/officeDocument/2006/relationships/customXml" Target="../ink/ink392.xml"/><Relationship Id="rId19" Type="http://schemas.openxmlformats.org/officeDocument/2006/relationships/customXml" Target="../ink/ink296.xml"/><Relationship Id="rId224" Type="http://schemas.openxmlformats.org/officeDocument/2006/relationships/image" Target="../media/image283.png"/><Relationship Id="rId245" Type="http://schemas.openxmlformats.org/officeDocument/2006/relationships/customXml" Target="../ink/ink413.xml"/><Relationship Id="rId266" Type="http://schemas.openxmlformats.org/officeDocument/2006/relationships/image" Target="../media/image304.png"/><Relationship Id="rId287" Type="http://schemas.openxmlformats.org/officeDocument/2006/relationships/customXml" Target="../ink/ink434.xml"/><Relationship Id="rId30" Type="http://schemas.openxmlformats.org/officeDocument/2006/relationships/customXml" Target="../ink/ink302.xml"/><Relationship Id="rId105" Type="http://schemas.openxmlformats.org/officeDocument/2006/relationships/customXml" Target="../ink/ink343.xml"/><Relationship Id="rId126" Type="http://schemas.openxmlformats.org/officeDocument/2006/relationships/image" Target="../media/image234.png"/><Relationship Id="rId147" Type="http://schemas.openxmlformats.org/officeDocument/2006/relationships/customXml" Target="../ink/ink364.xml"/><Relationship Id="rId168" Type="http://schemas.openxmlformats.org/officeDocument/2006/relationships/image" Target="../media/image255.png"/><Relationship Id="rId312" Type="http://schemas.openxmlformats.org/officeDocument/2006/relationships/image" Target="../media/image327.png"/><Relationship Id="rId51" Type="http://schemas.openxmlformats.org/officeDocument/2006/relationships/image" Target="../media/image1202.png"/><Relationship Id="rId72" Type="http://schemas.openxmlformats.org/officeDocument/2006/relationships/image" Target="../media/image1482.png"/><Relationship Id="rId93" Type="http://schemas.openxmlformats.org/officeDocument/2006/relationships/customXml" Target="../ink/ink337.xml"/><Relationship Id="rId189" Type="http://schemas.openxmlformats.org/officeDocument/2006/relationships/customXml" Target="../ink/ink385.xml"/><Relationship Id="rId3" Type="http://schemas.openxmlformats.org/officeDocument/2006/relationships/chart" Target="../charts/chart2.xml"/><Relationship Id="rId214" Type="http://schemas.openxmlformats.org/officeDocument/2006/relationships/image" Target="../media/image278.png"/><Relationship Id="rId235" Type="http://schemas.openxmlformats.org/officeDocument/2006/relationships/customXml" Target="../ink/ink408.xml"/><Relationship Id="rId256" Type="http://schemas.openxmlformats.org/officeDocument/2006/relationships/image" Target="../media/image299.png"/><Relationship Id="rId277" Type="http://schemas.openxmlformats.org/officeDocument/2006/relationships/customXml" Target="../ink/ink429.xml"/><Relationship Id="rId298" Type="http://schemas.openxmlformats.org/officeDocument/2006/relationships/image" Target="../media/image320.png"/><Relationship Id="rId116" Type="http://schemas.openxmlformats.org/officeDocument/2006/relationships/image" Target="../media/image1702.png"/><Relationship Id="rId137" Type="http://schemas.openxmlformats.org/officeDocument/2006/relationships/customXml" Target="../ink/ink359.xml"/><Relationship Id="rId158" Type="http://schemas.openxmlformats.org/officeDocument/2006/relationships/image" Target="../media/image250.png"/><Relationship Id="rId302" Type="http://schemas.openxmlformats.org/officeDocument/2006/relationships/image" Target="../media/image322.png"/><Relationship Id="rId20" Type="http://schemas.openxmlformats.org/officeDocument/2006/relationships/image" Target="../media/image1102.png"/><Relationship Id="rId41" Type="http://schemas.openxmlformats.org/officeDocument/2006/relationships/image" Target="../media/image1172.png"/><Relationship Id="rId62" Type="http://schemas.openxmlformats.org/officeDocument/2006/relationships/image" Target="../media/image1251.png"/><Relationship Id="rId83" Type="http://schemas.openxmlformats.org/officeDocument/2006/relationships/customXml" Target="../ink/ink332.xml"/><Relationship Id="rId179" Type="http://schemas.openxmlformats.org/officeDocument/2006/relationships/customXml" Target="../ink/ink380.xml"/><Relationship Id="rId190" Type="http://schemas.openxmlformats.org/officeDocument/2006/relationships/image" Target="../media/image266.png"/><Relationship Id="rId204" Type="http://schemas.openxmlformats.org/officeDocument/2006/relationships/image" Target="../media/image273.png"/><Relationship Id="rId225" Type="http://schemas.openxmlformats.org/officeDocument/2006/relationships/customXml" Target="../ink/ink403.xml"/><Relationship Id="rId246" Type="http://schemas.openxmlformats.org/officeDocument/2006/relationships/image" Target="../media/image294.png"/><Relationship Id="rId267" Type="http://schemas.openxmlformats.org/officeDocument/2006/relationships/customXml" Target="../ink/ink424.xml"/><Relationship Id="rId288" Type="http://schemas.openxmlformats.org/officeDocument/2006/relationships/image" Target="../media/image315.png"/><Relationship Id="rId106" Type="http://schemas.openxmlformats.org/officeDocument/2006/relationships/image" Target="../media/image1652.png"/><Relationship Id="rId127" Type="http://schemas.openxmlformats.org/officeDocument/2006/relationships/customXml" Target="../ink/ink354.xml"/><Relationship Id="rId313" Type="http://schemas.openxmlformats.org/officeDocument/2006/relationships/customXml" Target="../ink/ink447.xml"/><Relationship Id="rId10" Type="http://schemas.openxmlformats.org/officeDocument/2006/relationships/image" Target="../media/image3410.png"/><Relationship Id="rId31" Type="http://schemas.openxmlformats.org/officeDocument/2006/relationships/image" Target="../media/image1061.png"/><Relationship Id="rId52" Type="http://schemas.openxmlformats.org/officeDocument/2006/relationships/customXml" Target="../ink/ink316.xml"/><Relationship Id="rId73" Type="http://schemas.openxmlformats.org/officeDocument/2006/relationships/customXml" Target="../ink/ink327.xml"/><Relationship Id="rId94" Type="http://schemas.openxmlformats.org/officeDocument/2006/relationships/image" Target="../media/image1592.png"/><Relationship Id="rId148" Type="http://schemas.openxmlformats.org/officeDocument/2006/relationships/image" Target="../media/image245.png"/><Relationship Id="rId169" Type="http://schemas.openxmlformats.org/officeDocument/2006/relationships/customXml" Target="../ink/ink375.xml"/><Relationship Id="rId4" Type="http://schemas.openxmlformats.org/officeDocument/2006/relationships/image" Target="../media/image2910.png"/><Relationship Id="rId180" Type="http://schemas.openxmlformats.org/officeDocument/2006/relationships/image" Target="../media/image261.png"/><Relationship Id="rId215" Type="http://schemas.openxmlformats.org/officeDocument/2006/relationships/customXml" Target="../ink/ink398.xml"/><Relationship Id="rId236" Type="http://schemas.openxmlformats.org/officeDocument/2006/relationships/image" Target="../media/image289.png"/><Relationship Id="rId257" Type="http://schemas.openxmlformats.org/officeDocument/2006/relationships/customXml" Target="../ink/ink419.xml"/><Relationship Id="rId278" Type="http://schemas.openxmlformats.org/officeDocument/2006/relationships/image" Target="../media/image310.png"/><Relationship Id="rId303" Type="http://schemas.openxmlformats.org/officeDocument/2006/relationships/customXml" Target="../ink/ink442.xml"/><Relationship Id="rId42" Type="http://schemas.openxmlformats.org/officeDocument/2006/relationships/customXml" Target="../ink/ink309.xml"/><Relationship Id="rId84" Type="http://schemas.openxmlformats.org/officeDocument/2006/relationships/image" Target="../media/image1542.png"/><Relationship Id="rId138" Type="http://schemas.openxmlformats.org/officeDocument/2006/relationships/image" Target="../media/image240.png"/><Relationship Id="rId191" Type="http://schemas.openxmlformats.org/officeDocument/2006/relationships/customXml" Target="../ink/ink386.xml"/><Relationship Id="rId205" Type="http://schemas.openxmlformats.org/officeDocument/2006/relationships/customXml" Target="../ink/ink393.xml"/><Relationship Id="rId247" Type="http://schemas.openxmlformats.org/officeDocument/2006/relationships/customXml" Target="../ink/ink414.xml"/><Relationship Id="rId107" Type="http://schemas.openxmlformats.org/officeDocument/2006/relationships/customXml" Target="../ink/ink344.xml"/><Relationship Id="rId289" Type="http://schemas.openxmlformats.org/officeDocument/2006/relationships/customXml" Target="../ink/ink435.xml"/><Relationship Id="rId11" Type="http://schemas.openxmlformats.org/officeDocument/2006/relationships/customXml" Target="../ink/ink292.xml"/><Relationship Id="rId53" Type="http://schemas.openxmlformats.org/officeDocument/2006/relationships/image" Target="../media/image1213.png"/><Relationship Id="rId149" Type="http://schemas.openxmlformats.org/officeDocument/2006/relationships/customXml" Target="../ink/ink365.xml"/><Relationship Id="rId314" Type="http://schemas.openxmlformats.org/officeDocument/2006/relationships/image" Target="../media/image328.png"/><Relationship Id="rId95" Type="http://schemas.openxmlformats.org/officeDocument/2006/relationships/customXml" Target="../ink/ink338.xml"/><Relationship Id="rId160" Type="http://schemas.openxmlformats.org/officeDocument/2006/relationships/image" Target="../media/image251.png"/><Relationship Id="rId216" Type="http://schemas.openxmlformats.org/officeDocument/2006/relationships/image" Target="../media/image279.png"/><Relationship Id="rId258" Type="http://schemas.openxmlformats.org/officeDocument/2006/relationships/image" Target="../media/image300.png"/><Relationship Id="rId22" Type="http://schemas.openxmlformats.org/officeDocument/2006/relationships/image" Target="../media/image940.png"/><Relationship Id="rId64" Type="http://schemas.openxmlformats.org/officeDocument/2006/relationships/image" Target="../media/image1261.png"/><Relationship Id="rId118" Type="http://schemas.openxmlformats.org/officeDocument/2006/relationships/image" Target="../media/image1712.png"/><Relationship Id="rId171" Type="http://schemas.openxmlformats.org/officeDocument/2006/relationships/customXml" Target="../ink/ink376.xml"/><Relationship Id="rId227" Type="http://schemas.openxmlformats.org/officeDocument/2006/relationships/customXml" Target="../ink/ink404.xml"/><Relationship Id="rId269" Type="http://schemas.openxmlformats.org/officeDocument/2006/relationships/customXml" Target="../ink/ink425.xml"/><Relationship Id="rId33" Type="http://schemas.openxmlformats.org/officeDocument/2006/relationships/customXml" Target="../ink/ink304.xml"/><Relationship Id="rId129" Type="http://schemas.openxmlformats.org/officeDocument/2006/relationships/customXml" Target="../ink/ink355.xml"/><Relationship Id="rId280" Type="http://schemas.openxmlformats.org/officeDocument/2006/relationships/image" Target="../media/image311.png"/><Relationship Id="rId75" Type="http://schemas.openxmlformats.org/officeDocument/2006/relationships/customXml" Target="../ink/ink328.xml"/><Relationship Id="rId140" Type="http://schemas.openxmlformats.org/officeDocument/2006/relationships/image" Target="../media/image241.png"/><Relationship Id="rId182" Type="http://schemas.openxmlformats.org/officeDocument/2006/relationships/image" Target="../media/image262.png"/><Relationship Id="rId6" Type="http://schemas.openxmlformats.org/officeDocument/2006/relationships/image" Target="../media/image3210.png"/><Relationship Id="rId238" Type="http://schemas.openxmlformats.org/officeDocument/2006/relationships/image" Target="../media/image290.png"/><Relationship Id="rId291" Type="http://schemas.openxmlformats.org/officeDocument/2006/relationships/customXml" Target="../ink/ink436.xml"/><Relationship Id="rId305" Type="http://schemas.openxmlformats.org/officeDocument/2006/relationships/customXml" Target="../ink/ink443.xml"/><Relationship Id="rId44" Type="http://schemas.openxmlformats.org/officeDocument/2006/relationships/customXml" Target="../ink/ink311.xml"/><Relationship Id="rId86" Type="http://schemas.openxmlformats.org/officeDocument/2006/relationships/image" Target="../media/image1551.png"/><Relationship Id="rId151" Type="http://schemas.openxmlformats.org/officeDocument/2006/relationships/customXml" Target="../ink/ink36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1.png"/><Relationship Id="rId21" Type="http://schemas.openxmlformats.org/officeDocument/2006/relationships/image" Target="../media/image450.png"/><Relationship Id="rId42" Type="http://schemas.openxmlformats.org/officeDocument/2006/relationships/customXml" Target="../ink/ink465.xml"/><Relationship Id="rId63" Type="http://schemas.openxmlformats.org/officeDocument/2006/relationships/image" Target="../media/image662.png"/><Relationship Id="rId84" Type="http://schemas.openxmlformats.org/officeDocument/2006/relationships/customXml" Target="../ink/ink486.xml"/><Relationship Id="rId138" Type="http://schemas.openxmlformats.org/officeDocument/2006/relationships/customXml" Target="../ink/ink513.xml"/><Relationship Id="rId159" Type="http://schemas.openxmlformats.org/officeDocument/2006/relationships/image" Target="../media/image1871.png"/><Relationship Id="rId170" Type="http://schemas.openxmlformats.org/officeDocument/2006/relationships/customXml" Target="../ink/ink529.xml"/><Relationship Id="rId191" Type="http://schemas.openxmlformats.org/officeDocument/2006/relationships/image" Target="../media/image2033.png"/><Relationship Id="rId205" Type="http://schemas.openxmlformats.org/officeDocument/2006/relationships/image" Target="../media/image2102.png"/><Relationship Id="rId226" Type="http://schemas.openxmlformats.org/officeDocument/2006/relationships/customXml" Target="../ink/ink557.xml"/><Relationship Id="rId107" Type="http://schemas.openxmlformats.org/officeDocument/2006/relationships/image" Target="../media/image1461.png"/><Relationship Id="rId11" Type="http://schemas.openxmlformats.org/officeDocument/2006/relationships/image" Target="../media/image400.png"/><Relationship Id="rId32" Type="http://schemas.openxmlformats.org/officeDocument/2006/relationships/customXml" Target="../ink/ink460.xml"/><Relationship Id="rId53" Type="http://schemas.openxmlformats.org/officeDocument/2006/relationships/image" Target="../media/image612.png"/><Relationship Id="rId74" Type="http://schemas.openxmlformats.org/officeDocument/2006/relationships/customXml" Target="../ink/ink481.xml"/><Relationship Id="rId128" Type="http://schemas.openxmlformats.org/officeDocument/2006/relationships/customXml" Target="../ink/ink508.xml"/><Relationship Id="rId149" Type="http://schemas.openxmlformats.org/officeDocument/2006/relationships/image" Target="../media/image1822.png"/><Relationship Id="rId5" Type="http://schemas.openxmlformats.org/officeDocument/2006/relationships/image" Target="../media/image330.png"/><Relationship Id="rId95" Type="http://schemas.openxmlformats.org/officeDocument/2006/relationships/image" Target="../media/image1401.png"/><Relationship Id="rId160" Type="http://schemas.openxmlformats.org/officeDocument/2006/relationships/customXml" Target="../ink/ink524.xml"/><Relationship Id="rId181" Type="http://schemas.openxmlformats.org/officeDocument/2006/relationships/image" Target="../media/image1983.png"/><Relationship Id="rId216" Type="http://schemas.openxmlformats.org/officeDocument/2006/relationships/customXml" Target="../ink/ink552.xml"/><Relationship Id="rId237" Type="http://schemas.openxmlformats.org/officeDocument/2006/relationships/image" Target="../media/image337.png"/><Relationship Id="rId22" Type="http://schemas.openxmlformats.org/officeDocument/2006/relationships/customXml" Target="../ink/ink455.xml"/><Relationship Id="rId43" Type="http://schemas.openxmlformats.org/officeDocument/2006/relationships/image" Target="../media/image561.png"/><Relationship Id="rId64" Type="http://schemas.openxmlformats.org/officeDocument/2006/relationships/customXml" Target="../ink/ink476.xml"/><Relationship Id="rId118" Type="http://schemas.openxmlformats.org/officeDocument/2006/relationships/customXml" Target="../ink/ink503.xml"/><Relationship Id="rId139" Type="http://schemas.openxmlformats.org/officeDocument/2006/relationships/image" Target="../media/image1774.png"/><Relationship Id="rId85" Type="http://schemas.openxmlformats.org/officeDocument/2006/relationships/image" Target="../media/image1351.png"/><Relationship Id="rId150" Type="http://schemas.openxmlformats.org/officeDocument/2006/relationships/customXml" Target="../ink/ink519.xml"/><Relationship Id="rId171" Type="http://schemas.openxmlformats.org/officeDocument/2006/relationships/image" Target="../media/image1932.png"/><Relationship Id="rId192" Type="http://schemas.openxmlformats.org/officeDocument/2006/relationships/customXml" Target="../ink/ink540.xml"/><Relationship Id="rId206" Type="http://schemas.openxmlformats.org/officeDocument/2006/relationships/customXml" Target="../ink/ink547.xml"/><Relationship Id="rId227" Type="http://schemas.openxmlformats.org/officeDocument/2006/relationships/image" Target="../media/image332.png"/><Relationship Id="rId12" Type="http://schemas.openxmlformats.org/officeDocument/2006/relationships/customXml" Target="../ink/ink450.xml"/><Relationship Id="rId33" Type="http://schemas.openxmlformats.org/officeDocument/2006/relationships/image" Target="../media/image511.png"/><Relationship Id="rId108" Type="http://schemas.openxmlformats.org/officeDocument/2006/relationships/customXml" Target="../ink/ink498.xml"/><Relationship Id="rId129" Type="http://schemas.openxmlformats.org/officeDocument/2006/relationships/image" Target="../media/image1570.png"/><Relationship Id="rId54" Type="http://schemas.openxmlformats.org/officeDocument/2006/relationships/customXml" Target="../ink/ink471.xml"/><Relationship Id="rId75" Type="http://schemas.openxmlformats.org/officeDocument/2006/relationships/image" Target="../media/image1301.png"/><Relationship Id="rId96" Type="http://schemas.openxmlformats.org/officeDocument/2006/relationships/customXml" Target="../ink/ink492.xml"/><Relationship Id="rId140" Type="http://schemas.openxmlformats.org/officeDocument/2006/relationships/customXml" Target="../ink/ink514.xml"/><Relationship Id="rId161" Type="http://schemas.openxmlformats.org/officeDocument/2006/relationships/image" Target="../media/image1882.png"/><Relationship Id="rId182" Type="http://schemas.openxmlformats.org/officeDocument/2006/relationships/customXml" Target="../ink/ink535.xml"/><Relationship Id="rId217" Type="http://schemas.openxmlformats.org/officeDocument/2006/relationships/image" Target="../media/image2163.png"/><Relationship Id="rId6" Type="http://schemas.openxmlformats.org/officeDocument/2006/relationships/image" Target="../media/image340.png"/><Relationship Id="rId238" Type="http://schemas.openxmlformats.org/officeDocument/2006/relationships/customXml" Target="../ink/ink563.xml"/><Relationship Id="rId23" Type="http://schemas.openxmlformats.org/officeDocument/2006/relationships/image" Target="../media/image460.png"/><Relationship Id="rId119" Type="http://schemas.openxmlformats.org/officeDocument/2006/relationships/image" Target="../media/image1521.png"/><Relationship Id="rId44" Type="http://schemas.openxmlformats.org/officeDocument/2006/relationships/customXml" Target="../ink/ink466.xml"/><Relationship Id="rId65" Type="http://schemas.openxmlformats.org/officeDocument/2006/relationships/image" Target="../media/image672.png"/><Relationship Id="rId86" Type="http://schemas.openxmlformats.org/officeDocument/2006/relationships/customXml" Target="../ink/ink487.xml"/><Relationship Id="rId130" Type="http://schemas.openxmlformats.org/officeDocument/2006/relationships/customXml" Target="../ink/ink509.xml"/><Relationship Id="rId151" Type="http://schemas.openxmlformats.org/officeDocument/2006/relationships/image" Target="../media/image1832.png"/><Relationship Id="rId172" Type="http://schemas.openxmlformats.org/officeDocument/2006/relationships/customXml" Target="../ink/ink530.xml"/><Relationship Id="rId193" Type="http://schemas.openxmlformats.org/officeDocument/2006/relationships/image" Target="../media/image2043.png"/><Relationship Id="rId207" Type="http://schemas.openxmlformats.org/officeDocument/2006/relationships/image" Target="../media/image2112.png"/><Relationship Id="rId228" Type="http://schemas.openxmlformats.org/officeDocument/2006/relationships/customXml" Target="../ink/ink558.xml"/><Relationship Id="rId13" Type="http://schemas.openxmlformats.org/officeDocument/2006/relationships/image" Target="../media/image412.png"/><Relationship Id="rId109" Type="http://schemas.openxmlformats.org/officeDocument/2006/relationships/image" Target="../media/image1471.png"/><Relationship Id="rId34" Type="http://schemas.openxmlformats.org/officeDocument/2006/relationships/customXml" Target="../ink/ink461.xml"/><Relationship Id="rId55" Type="http://schemas.openxmlformats.org/officeDocument/2006/relationships/image" Target="../media/image622.png"/><Relationship Id="rId76" Type="http://schemas.openxmlformats.org/officeDocument/2006/relationships/customXml" Target="../ink/ink482.xml"/><Relationship Id="rId97" Type="http://schemas.openxmlformats.org/officeDocument/2006/relationships/image" Target="../media/image1411.png"/><Relationship Id="rId120" Type="http://schemas.openxmlformats.org/officeDocument/2006/relationships/customXml" Target="../ink/ink504.xml"/><Relationship Id="rId141" Type="http://schemas.openxmlformats.org/officeDocument/2006/relationships/image" Target="../media/image1784.png"/><Relationship Id="rId7" Type="http://schemas.openxmlformats.org/officeDocument/2006/relationships/image" Target="../media/image3110.png"/><Relationship Id="rId162" Type="http://schemas.openxmlformats.org/officeDocument/2006/relationships/customXml" Target="../ink/ink525.xml"/><Relationship Id="rId183" Type="http://schemas.openxmlformats.org/officeDocument/2006/relationships/image" Target="../media/image1993.png"/><Relationship Id="rId218" Type="http://schemas.openxmlformats.org/officeDocument/2006/relationships/customXml" Target="../ink/ink553.xml"/><Relationship Id="rId239" Type="http://schemas.openxmlformats.org/officeDocument/2006/relationships/image" Target="../media/image338.png"/><Relationship Id="rId24" Type="http://schemas.openxmlformats.org/officeDocument/2006/relationships/customXml" Target="../ink/ink456.xml"/><Relationship Id="rId45" Type="http://schemas.openxmlformats.org/officeDocument/2006/relationships/image" Target="../media/image571.png"/><Relationship Id="rId66" Type="http://schemas.openxmlformats.org/officeDocument/2006/relationships/customXml" Target="../ink/ink477.xml"/><Relationship Id="rId87" Type="http://schemas.openxmlformats.org/officeDocument/2006/relationships/image" Target="../media/image1361.png"/><Relationship Id="rId110" Type="http://schemas.openxmlformats.org/officeDocument/2006/relationships/customXml" Target="../ink/ink499.xml"/><Relationship Id="rId131" Type="http://schemas.openxmlformats.org/officeDocument/2006/relationships/image" Target="../media/image1733.png"/><Relationship Id="rId152" Type="http://schemas.openxmlformats.org/officeDocument/2006/relationships/customXml" Target="../ink/ink520.xml"/><Relationship Id="rId173" Type="http://schemas.openxmlformats.org/officeDocument/2006/relationships/image" Target="../media/image1942.png"/><Relationship Id="rId194" Type="http://schemas.openxmlformats.org/officeDocument/2006/relationships/customXml" Target="../ink/ink541.xml"/><Relationship Id="rId208" Type="http://schemas.openxmlformats.org/officeDocument/2006/relationships/customXml" Target="../ink/ink548.xml"/><Relationship Id="rId229" Type="http://schemas.openxmlformats.org/officeDocument/2006/relationships/image" Target="../media/image333.png"/><Relationship Id="rId14" Type="http://schemas.openxmlformats.org/officeDocument/2006/relationships/customXml" Target="../ink/ink451.xml"/><Relationship Id="rId35" Type="http://schemas.openxmlformats.org/officeDocument/2006/relationships/image" Target="../media/image523.png"/><Relationship Id="rId56" Type="http://schemas.openxmlformats.org/officeDocument/2006/relationships/customXml" Target="../ink/ink472.xml"/><Relationship Id="rId77" Type="http://schemas.openxmlformats.org/officeDocument/2006/relationships/image" Target="../media/image1312.png"/><Relationship Id="rId100" Type="http://schemas.openxmlformats.org/officeDocument/2006/relationships/customXml" Target="../ink/ink494.xml"/><Relationship Id="rId8" Type="http://schemas.openxmlformats.org/officeDocument/2006/relationships/customXml" Target="../ink/ink448.xml"/><Relationship Id="rId98" Type="http://schemas.openxmlformats.org/officeDocument/2006/relationships/customXml" Target="../ink/ink493.xml"/><Relationship Id="rId121" Type="http://schemas.openxmlformats.org/officeDocument/2006/relationships/image" Target="../media/image1531.png"/><Relationship Id="rId142" Type="http://schemas.openxmlformats.org/officeDocument/2006/relationships/customXml" Target="../ink/ink515.xml"/><Relationship Id="rId163" Type="http://schemas.openxmlformats.org/officeDocument/2006/relationships/image" Target="../media/image1892.png"/><Relationship Id="rId184" Type="http://schemas.openxmlformats.org/officeDocument/2006/relationships/customXml" Target="../ink/ink536.xml"/><Relationship Id="rId219" Type="http://schemas.openxmlformats.org/officeDocument/2006/relationships/image" Target="../media/image2173.png"/><Relationship Id="rId230" Type="http://schemas.openxmlformats.org/officeDocument/2006/relationships/customXml" Target="../ink/ink559.xml"/><Relationship Id="rId25" Type="http://schemas.openxmlformats.org/officeDocument/2006/relationships/image" Target="../media/image471.png"/><Relationship Id="rId46" Type="http://schemas.openxmlformats.org/officeDocument/2006/relationships/customXml" Target="../ink/ink467.xml"/><Relationship Id="rId67" Type="http://schemas.openxmlformats.org/officeDocument/2006/relationships/image" Target="../media/image682.png"/><Relationship Id="rId88" Type="http://schemas.openxmlformats.org/officeDocument/2006/relationships/customXml" Target="../ink/ink488.xml"/><Relationship Id="rId111" Type="http://schemas.openxmlformats.org/officeDocument/2006/relationships/image" Target="../media/image1481.png"/><Relationship Id="rId132" Type="http://schemas.openxmlformats.org/officeDocument/2006/relationships/customXml" Target="../ink/ink510.xml"/><Relationship Id="rId153" Type="http://schemas.openxmlformats.org/officeDocument/2006/relationships/image" Target="../media/image1842.png"/><Relationship Id="rId174" Type="http://schemas.openxmlformats.org/officeDocument/2006/relationships/customXml" Target="../ink/ink531.xml"/><Relationship Id="rId195" Type="http://schemas.openxmlformats.org/officeDocument/2006/relationships/image" Target="../media/image2053.png"/><Relationship Id="rId209" Type="http://schemas.openxmlformats.org/officeDocument/2006/relationships/image" Target="../media/image2121.png"/><Relationship Id="rId190" Type="http://schemas.openxmlformats.org/officeDocument/2006/relationships/customXml" Target="../ink/ink539.xml"/><Relationship Id="rId204" Type="http://schemas.openxmlformats.org/officeDocument/2006/relationships/customXml" Target="../ink/ink546.xml"/><Relationship Id="rId220" Type="http://schemas.openxmlformats.org/officeDocument/2006/relationships/customXml" Target="../ink/ink554.xml"/><Relationship Id="rId225" Type="http://schemas.openxmlformats.org/officeDocument/2006/relationships/image" Target="../media/image331.png"/><Relationship Id="rId15" Type="http://schemas.openxmlformats.org/officeDocument/2006/relationships/image" Target="../media/image422.png"/><Relationship Id="rId36" Type="http://schemas.openxmlformats.org/officeDocument/2006/relationships/customXml" Target="../ink/ink462.xml"/><Relationship Id="rId57" Type="http://schemas.openxmlformats.org/officeDocument/2006/relationships/image" Target="../media/image632.png"/><Relationship Id="rId106" Type="http://schemas.openxmlformats.org/officeDocument/2006/relationships/customXml" Target="../ink/ink497.xml"/><Relationship Id="rId127" Type="http://schemas.openxmlformats.org/officeDocument/2006/relationships/image" Target="../media/image1561.png"/><Relationship Id="rId10" Type="http://schemas.openxmlformats.org/officeDocument/2006/relationships/customXml" Target="../ink/ink449.xml"/><Relationship Id="rId31" Type="http://schemas.openxmlformats.org/officeDocument/2006/relationships/image" Target="../media/image500.png"/><Relationship Id="rId52" Type="http://schemas.openxmlformats.org/officeDocument/2006/relationships/customXml" Target="../ink/ink470.xml"/><Relationship Id="rId73" Type="http://schemas.openxmlformats.org/officeDocument/2006/relationships/image" Target="../media/image711.png"/><Relationship Id="rId78" Type="http://schemas.openxmlformats.org/officeDocument/2006/relationships/customXml" Target="../ink/ink483.xml"/><Relationship Id="rId94" Type="http://schemas.openxmlformats.org/officeDocument/2006/relationships/customXml" Target="../ink/ink491.xml"/><Relationship Id="rId99" Type="http://schemas.openxmlformats.org/officeDocument/2006/relationships/image" Target="../media/image1421.png"/><Relationship Id="rId101" Type="http://schemas.openxmlformats.org/officeDocument/2006/relationships/image" Target="../media/image1431.png"/><Relationship Id="rId122" Type="http://schemas.openxmlformats.org/officeDocument/2006/relationships/customXml" Target="../ink/ink505.xml"/><Relationship Id="rId143" Type="http://schemas.openxmlformats.org/officeDocument/2006/relationships/image" Target="../media/image1794.png"/><Relationship Id="rId148" Type="http://schemas.openxmlformats.org/officeDocument/2006/relationships/customXml" Target="../ink/ink518.xml"/><Relationship Id="rId164" Type="http://schemas.openxmlformats.org/officeDocument/2006/relationships/customXml" Target="../ink/ink526.xml"/><Relationship Id="rId169" Type="http://schemas.openxmlformats.org/officeDocument/2006/relationships/image" Target="../media/image1922.png"/><Relationship Id="rId185" Type="http://schemas.openxmlformats.org/officeDocument/2006/relationships/image" Target="../media/image2003.png"/><Relationship Id="rId4" Type="http://schemas.openxmlformats.org/officeDocument/2006/relationships/image" Target="../media/image3200.png"/><Relationship Id="rId9" Type="http://schemas.openxmlformats.org/officeDocument/2006/relationships/image" Target="../media/image390.png"/><Relationship Id="rId180" Type="http://schemas.openxmlformats.org/officeDocument/2006/relationships/customXml" Target="../ink/ink534.xml"/><Relationship Id="rId210" Type="http://schemas.openxmlformats.org/officeDocument/2006/relationships/customXml" Target="../ink/ink549.xml"/><Relationship Id="rId215" Type="http://schemas.openxmlformats.org/officeDocument/2006/relationships/image" Target="../media/image2153.png"/><Relationship Id="rId236" Type="http://schemas.openxmlformats.org/officeDocument/2006/relationships/customXml" Target="../ink/ink562.xml"/><Relationship Id="rId26" Type="http://schemas.openxmlformats.org/officeDocument/2006/relationships/customXml" Target="../ink/ink457.xml"/><Relationship Id="rId231" Type="http://schemas.openxmlformats.org/officeDocument/2006/relationships/image" Target="../media/image334.png"/><Relationship Id="rId47" Type="http://schemas.openxmlformats.org/officeDocument/2006/relationships/image" Target="../media/image582.png"/><Relationship Id="rId68" Type="http://schemas.openxmlformats.org/officeDocument/2006/relationships/customXml" Target="../ink/ink478.xml"/><Relationship Id="rId89" Type="http://schemas.openxmlformats.org/officeDocument/2006/relationships/image" Target="../media/image1371.png"/><Relationship Id="rId112" Type="http://schemas.openxmlformats.org/officeDocument/2006/relationships/customXml" Target="../ink/ink500.xml"/><Relationship Id="rId133" Type="http://schemas.openxmlformats.org/officeDocument/2006/relationships/image" Target="../media/image1744.png"/><Relationship Id="rId154" Type="http://schemas.openxmlformats.org/officeDocument/2006/relationships/customXml" Target="../ink/ink521.xml"/><Relationship Id="rId175" Type="http://schemas.openxmlformats.org/officeDocument/2006/relationships/image" Target="../media/image1952.png"/><Relationship Id="rId196" Type="http://schemas.openxmlformats.org/officeDocument/2006/relationships/customXml" Target="../ink/ink542.xml"/><Relationship Id="rId200" Type="http://schemas.openxmlformats.org/officeDocument/2006/relationships/customXml" Target="../ink/ink544.xml"/><Relationship Id="rId16" Type="http://schemas.openxmlformats.org/officeDocument/2006/relationships/customXml" Target="../ink/ink452.xml"/><Relationship Id="rId221" Type="http://schemas.openxmlformats.org/officeDocument/2006/relationships/image" Target="../media/image2183.png"/><Relationship Id="rId37" Type="http://schemas.openxmlformats.org/officeDocument/2006/relationships/image" Target="../media/image533.png"/><Relationship Id="rId58" Type="http://schemas.openxmlformats.org/officeDocument/2006/relationships/customXml" Target="../ink/ink473.xml"/><Relationship Id="rId79" Type="http://schemas.openxmlformats.org/officeDocument/2006/relationships/image" Target="../media/image1322.png"/><Relationship Id="rId102" Type="http://schemas.openxmlformats.org/officeDocument/2006/relationships/customXml" Target="../ink/ink495.xml"/><Relationship Id="rId123" Type="http://schemas.openxmlformats.org/officeDocument/2006/relationships/image" Target="../media/image1541.png"/><Relationship Id="rId144" Type="http://schemas.openxmlformats.org/officeDocument/2006/relationships/customXml" Target="../ink/ink516.xml"/><Relationship Id="rId90" Type="http://schemas.openxmlformats.org/officeDocument/2006/relationships/customXml" Target="../ink/ink489.xml"/><Relationship Id="rId165" Type="http://schemas.openxmlformats.org/officeDocument/2006/relationships/image" Target="../media/image1902.png"/><Relationship Id="rId186" Type="http://schemas.openxmlformats.org/officeDocument/2006/relationships/customXml" Target="../ink/ink537.xml"/><Relationship Id="rId211" Type="http://schemas.openxmlformats.org/officeDocument/2006/relationships/image" Target="../media/image2131.png"/><Relationship Id="rId232" Type="http://schemas.openxmlformats.org/officeDocument/2006/relationships/customXml" Target="../ink/ink560.xml"/><Relationship Id="rId27" Type="http://schemas.openxmlformats.org/officeDocument/2006/relationships/image" Target="../media/image482.png"/><Relationship Id="rId48" Type="http://schemas.openxmlformats.org/officeDocument/2006/relationships/customXml" Target="../ink/ink468.xml"/><Relationship Id="rId69" Type="http://schemas.openxmlformats.org/officeDocument/2006/relationships/image" Target="../media/image691.png"/><Relationship Id="rId113" Type="http://schemas.openxmlformats.org/officeDocument/2006/relationships/image" Target="../media/image1491.png"/><Relationship Id="rId134" Type="http://schemas.openxmlformats.org/officeDocument/2006/relationships/customXml" Target="../ink/ink511.xml"/><Relationship Id="rId80" Type="http://schemas.openxmlformats.org/officeDocument/2006/relationships/customXml" Target="../ink/ink484.xml"/><Relationship Id="rId155" Type="http://schemas.openxmlformats.org/officeDocument/2006/relationships/image" Target="../media/image1851.png"/><Relationship Id="rId176" Type="http://schemas.openxmlformats.org/officeDocument/2006/relationships/customXml" Target="../ink/ink532.xml"/><Relationship Id="rId197" Type="http://schemas.openxmlformats.org/officeDocument/2006/relationships/image" Target="../media/image2062.png"/><Relationship Id="rId201" Type="http://schemas.openxmlformats.org/officeDocument/2006/relationships/image" Target="../media/image2082.png"/><Relationship Id="rId222" Type="http://schemas.openxmlformats.org/officeDocument/2006/relationships/customXml" Target="../ink/ink555.xml"/><Relationship Id="rId17" Type="http://schemas.openxmlformats.org/officeDocument/2006/relationships/image" Target="../media/image432.png"/><Relationship Id="rId38" Type="http://schemas.openxmlformats.org/officeDocument/2006/relationships/customXml" Target="../ink/ink463.xml"/><Relationship Id="rId59" Type="http://schemas.openxmlformats.org/officeDocument/2006/relationships/image" Target="../media/image642.png"/><Relationship Id="rId103" Type="http://schemas.openxmlformats.org/officeDocument/2006/relationships/image" Target="../media/image1441.png"/><Relationship Id="rId124" Type="http://schemas.openxmlformats.org/officeDocument/2006/relationships/customXml" Target="../ink/ink506.xml"/><Relationship Id="rId70" Type="http://schemas.openxmlformats.org/officeDocument/2006/relationships/customXml" Target="../ink/ink479.xml"/><Relationship Id="rId91" Type="http://schemas.openxmlformats.org/officeDocument/2006/relationships/image" Target="../media/image1381.png"/><Relationship Id="rId145" Type="http://schemas.openxmlformats.org/officeDocument/2006/relationships/image" Target="../media/image1803.png"/><Relationship Id="rId166" Type="http://schemas.openxmlformats.org/officeDocument/2006/relationships/customXml" Target="../ink/ink527.xml"/><Relationship Id="rId187" Type="http://schemas.openxmlformats.org/officeDocument/2006/relationships/image" Target="../media/image2013.png"/><Relationship Id="rId1" Type="http://schemas.openxmlformats.org/officeDocument/2006/relationships/slideLayout" Target="../slideLayouts/slideLayout59.xml"/><Relationship Id="rId212" Type="http://schemas.openxmlformats.org/officeDocument/2006/relationships/customXml" Target="../ink/ink550.xml"/><Relationship Id="rId233" Type="http://schemas.openxmlformats.org/officeDocument/2006/relationships/image" Target="../media/image335.png"/><Relationship Id="rId28" Type="http://schemas.openxmlformats.org/officeDocument/2006/relationships/customXml" Target="../ink/ink458.xml"/><Relationship Id="rId49" Type="http://schemas.openxmlformats.org/officeDocument/2006/relationships/image" Target="../media/image592.png"/><Relationship Id="rId114" Type="http://schemas.openxmlformats.org/officeDocument/2006/relationships/customXml" Target="../ink/ink501.xml"/><Relationship Id="rId60" Type="http://schemas.openxmlformats.org/officeDocument/2006/relationships/customXml" Target="../ink/ink474.xml"/><Relationship Id="rId81" Type="http://schemas.openxmlformats.org/officeDocument/2006/relationships/image" Target="../media/image1331.png"/><Relationship Id="rId135" Type="http://schemas.openxmlformats.org/officeDocument/2006/relationships/image" Target="../media/image1754.png"/><Relationship Id="rId156" Type="http://schemas.openxmlformats.org/officeDocument/2006/relationships/customXml" Target="../ink/ink522.xml"/><Relationship Id="rId177" Type="http://schemas.openxmlformats.org/officeDocument/2006/relationships/image" Target="../media/image1963.png"/><Relationship Id="rId198" Type="http://schemas.openxmlformats.org/officeDocument/2006/relationships/customXml" Target="../ink/ink543.xml"/><Relationship Id="rId202" Type="http://schemas.openxmlformats.org/officeDocument/2006/relationships/customXml" Target="../ink/ink545.xml"/><Relationship Id="rId223" Type="http://schemas.openxmlformats.org/officeDocument/2006/relationships/image" Target="../media/image329.png"/><Relationship Id="rId18" Type="http://schemas.openxmlformats.org/officeDocument/2006/relationships/customXml" Target="../ink/ink453.xml"/><Relationship Id="rId39" Type="http://schemas.openxmlformats.org/officeDocument/2006/relationships/image" Target="../media/image543.png"/><Relationship Id="rId50" Type="http://schemas.openxmlformats.org/officeDocument/2006/relationships/customXml" Target="../ink/ink469.xml"/><Relationship Id="rId104" Type="http://schemas.openxmlformats.org/officeDocument/2006/relationships/customXml" Target="../ink/ink496.xml"/><Relationship Id="rId125" Type="http://schemas.openxmlformats.org/officeDocument/2006/relationships/image" Target="../media/image1550.png"/><Relationship Id="rId146" Type="http://schemas.openxmlformats.org/officeDocument/2006/relationships/customXml" Target="../ink/ink517.xml"/><Relationship Id="rId167" Type="http://schemas.openxmlformats.org/officeDocument/2006/relationships/image" Target="../media/image1912.png"/><Relationship Id="rId188" Type="http://schemas.openxmlformats.org/officeDocument/2006/relationships/customXml" Target="../ink/ink538.xml"/><Relationship Id="rId71" Type="http://schemas.openxmlformats.org/officeDocument/2006/relationships/image" Target="../media/image701.png"/><Relationship Id="rId92" Type="http://schemas.openxmlformats.org/officeDocument/2006/relationships/customXml" Target="../ink/ink490.xml"/><Relationship Id="rId213" Type="http://schemas.openxmlformats.org/officeDocument/2006/relationships/image" Target="../media/image2142.png"/><Relationship Id="rId234" Type="http://schemas.openxmlformats.org/officeDocument/2006/relationships/customXml" Target="../ink/ink561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492.png"/><Relationship Id="rId40" Type="http://schemas.openxmlformats.org/officeDocument/2006/relationships/customXml" Target="../ink/ink464.xml"/><Relationship Id="rId115" Type="http://schemas.openxmlformats.org/officeDocument/2006/relationships/image" Target="../media/image1501.png"/><Relationship Id="rId136" Type="http://schemas.openxmlformats.org/officeDocument/2006/relationships/customXml" Target="../ink/ink512.xml"/><Relationship Id="rId157" Type="http://schemas.openxmlformats.org/officeDocument/2006/relationships/image" Target="../media/image1861.png"/><Relationship Id="rId178" Type="http://schemas.openxmlformats.org/officeDocument/2006/relationships/customXml" Target="../ink/ink533.xml"/><Relationship Id="rId61" Type="http://schemas.openxmlformats.org/officeDocument/2006/relationships/image" Target="../media/image652.png"/><Relationship Id="rId82" Type="http://schemas.openxmlformats.org/officeDocument/2006/relationships/customXml" Target="../ink/ink485.xml"/><Relationship Id="rId199" Type="http://schemas.openxmlformats.org/officeDocument/2006/relationships/image" Target="../media/image2072.png"/><Relationship Id="rId203" Type="http://schemas.openxmlformats.org/officeDocument/2006/relationships/image" Target="../media/image2091.png"/><Relationship Id="rId19" Type="http://schemas.openxmlformats.org/officeDocument/2006/relationships/image" Target="../media/image442.png"/><Relationship Id="rId224" Type="http://schemas.openxmlformats.org/officeDocument/2006/relationships/customXml" Target="../ink/ink556.xml"/><Relationship Id="rId30" Type="http://schemas.openxmlformats.org/officeDocument/2006/relationships/customXml" Target="../ink/ink459.xml"/><Relationship Id="rId105" Type="http://schemas.openxmlformats.org/officeDocument/2006/relationships/image" Target="../media/image1451.png"/><Relationship Id="rId126" Type="http://schemas.openxmlformats.org/officeDocument/2006/relationships/customXml" Target="../ink/ink507.xml"/><Relationship Id="rId147" Type="http://schemas.openxmlformats.org/officeDocument/2006/relationships/image" Target="../media/image1812.png"/><Relationship Id="rId168" Type="http://schemas.openxmlformats.org/officeDocument/2006/relationships/customXml" Target="../ink/ink528.xml"/><Relationship Id="rId51" Type="http://schemas.openxmlformats.org/officeDocument/2006/relationships/image" Target="../media/image603.png"/><Relationship Id="rId72" Type="http://schemas.openxmlformats.org/officeDocument/2006/relationships/customXml" Target="../ink/ink480.xml"/><Relationship Id="rId93" Type="http://schemas.openxmlformats.org/officeDocument/2006/relationships/image" Target="../media/image1391.png"/><Relationship Id="rId189" Type="http://schemas.openxmlformats.org/officeDocument/2006/relationships/image" Target="../media/image2023.png"/><Relationship Id="rId3" Type="http://schemas.openxmlformats.org/officeDocument/2006/relationships/chart" Target="../charts/chart3.xml"/><Relationship Id="rId214" Type="http://schemas.openxmlformats.org/officeDocument/2006/relationships/customXml" Target="../ink/ink551.xml"/><Relationship Id="rId235" Type="http://schemas.openxmlformats.org/officeDocument/2006/relationships/image" Target="../media/image336.png"/><Relationship Id="rId116" Type="http://schemas.openxmlformats.org/officeDocument/2006/relationships/customXml" Target="../ink/ink502.xml"/><Relationship Id="rId137" Type="http://schemas.openxmlformats.org/officeDocument/2006/relationships/image" Target="../media/image1764.png"/><Relationship Id="rId158" Type="http://schemas.openxmlformats.org/officeDocument/2006/relationships/customXml" Target="../ink/ink523.xml"/><Relationship Id="rId20" Type="http://schemas.openxmlformats.org/officeDocument/2006/relationships/customXml" Target="../ink/ink454.xml"/><Relationship Id="rId41" Type="http://schemas.openxmlformats.org/officeDocument/2006/relationships/image" Target="../media/image551.png"/><Relationship Id="rId62" Type="http://schemas.openxmlformats.org/officeDocument/2006/relationships/customXml" Target="../ink/ink475.xml"/><Relationship Id="rId83" Type="http://schemas.openxmlformats.org/officeDocument/2006/relationships/image" Target="../media/image1341.png"/><Relationship Id="rId179" Type="http://schemas.openxmlformats.org/officeDocument/2006/relationships/image" Target="../media/image1973.png"/></Relationships>
</file>

<file path=ppt/slides/_rels/slide1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441.png"/><Relationship Id="rId42" Type="http://schemas.openxmlformats.org/officeDocument/2006/relationships/customXml" Target="../ink/ink577.xml"/><Relationship Id="rId68" Type="http://schemas.openxmlformats.org/officeDocument/2006/relationships/customXml" Target="../ink/ink586.xml"/><Relationship Id="rId84" Type="http://schemas.openxmlformats.org/officeDocument/2006/relationships/customXml" Target="../ink/ink594.xml"/><Relationship Id="rId89" Type="http://schemas.openxmlformats.org/officeDocument/2006/relationships/image" Target="../media/image1671.png"/><Relationship Id="rId16" Type="http://schemas.openxmlformats.org/officeDocument/2006/relationships/customXml" Target="../ink/ink567.xml"/><Relationship Id="rId107" Type="http://schemas.openxmlformats.org/officeDocument/2006/relationships/image" Target="../media/image1802.png"/><Relationship Id="rId11" Type="http://schemas.openxmlformats.org/officeDocument/2006/relationships/image" Target="../media/image1600.png"/><Relationship Id="rId32" Type="http://schemas.openxmlformats.org/officeDocument/2006/relationships/customXml" Target="../ink/ink573.xml"/><Relationship Id="rId37" Type="http://schemas.openxmlformats.org/officeDocument/2006/relationships/image" Target="../media/image522.png"/><Relationship Id="rId53" Type="http://schemas.openxmlformats.org/officeDocument/2006/relationships/image" Target="../media/image602.png"/><Relationship Id="rId58" Type="http://schemas.openxmlformats.org/officeDocument/2006/relationships/customXml" Target="../ink/ink583.xml"/><Relationship Id="rId74" Type="http://schemas.openxmlformats.org/officeDocument/2006/relationships/customXml" Target="../ink/ink589.xml"/><Relationship Id="rId79" Type="http://schemas.openxmlformats.org/officeDocument/2006/relationships/image" Target="../media/image651.png"/><Relationship Id="rId102" Type="http://schemas.openxmlformats.org/officeDocument/2006/relationships/customXml" Target="../ink/ink603.xml"/><Relationship Id="rId5" Type="http://schemas.openxmlformats.org/officeDocument/2006/relationships/image" Target="../media/image1580.png"/><Relationship Id="rId90" Type="http://schemas.openxmlformats.org/officeDocument/2006/relationships/customXml" Target="../ink/ink597.xml"/><Relationship Id="rId95" Type="http://schemas.openxmlformats.org/officeDocument/2006/relationships/image" Target="../media/image1743.png"/><Relationship Id="rId22" Type="http://schemas.openxmlformats.org/officeDocument/2006/relationships/customXml" Target="../ink/ink570.xml"/><Relationship Id="rId43" Type="http://schemas.openxmlformats.org/officeDocument/2006/relationships/image" Target="../media/image1621.png"/><Relationship Id="rId69" Type="http://schemas.openxmlformats.org/officeDocument/2006/relationships/image" Target="../media/image681.png"/><Relationship Id="rId8" Type="http://schemas.openxmlformats.org/officeDocument/2006/relationships/customXml" Target="../ink/ink564.xml"/><Relationship Id="rId51" Type="http://schemas.openxmlformats.org/officeDocument/2006/relationships/image" Target="../media/image591.png"/><Relationship Id="rId72" Type="http://schemas.openxmlformats.org/officeDocument/2006/relationships/customXml" Target="../ink/ink588.xml"/><Relationship Id="rId80" Type="http://schemas.openxmlformats.org/officeDocument/2006/relationships/customXml" Target="../ink/ink592.xml"/><Relationship Id="rId85" Type="http://schemas.openxmlformats.org/officeDocument/2006/relationships/image" Target="../media/image1651.png"/><Relationship Id="rId93" Type="http://schemas.openxmlformats.org/officeDocument/2006/relationships/image" Target="../media/image1732.png"/><Relationship Id="rId98" Type="http://schemas.openxmlformats.org/officeDocument/2006/relationships/customXml" Target="../ink/ink601.xml"/><Relationship Id="rId3" Type="http://schemas.openxmlformats.org/officeDocument/2006/relationships/chart" Target="../charts/chart4.xml"/><Relationship Id="rId12" Type="http://schemas.openxmlformats.org/officeDocument/2006/relationships/customXml" Target="../ink/ink566.xml"/><Relationship Id="rId17" Type="http://schemas.openxmlformats.org/officeDocument/2006/relationships/image" Target="../media/image421.png"/><Relationship Id="rId38" Type="http://schemas.openxmlformats.org/officeDocument/2006/relationships/customXml" Target="../ink/ink575.xml"/><Relationship Id="rId59" Type="http://schemas.openxmlformats.org/officeDocument/2006/relationships/image" Target="../media/image631.png"/><Relationship Id="rId67" Type="http://schemas.openxmlformats.org/officeDocument/2006/relationships/image" Target="../media/image671.png"/><Relationship Id="rId103" Type="http://schemas.openxmlformats.org/officeDocument/2006/relationships/image" Target="../media/image1783.png"/><Relationship Id="rId108" Type="http://schemas.openxmlformats.org/officeDocument/2006/relationships/customXml" Target="../ink/ink606.xml"/><Relationship Id="rId20" Type="http://schemas.openxmlformats.org/officeDocument/2006/relationships/customXml" Target="../ink/ink569.xml"/><Relationship Id="rId41" Type="http://schemas.openxmlformats.org/officeDocument/2006/relationships/image" Target="../media/image542.png"/><Relationship Id="rId54" Type="http://schemas.openxmlformats.org/officeDocument/2006/relationships/customXml" Target="../ink/ink581.xml"/><Relationship Id="rId70" Type="http://schemas.openxmlformats.org/officeDocument/2006/relationships/customXml" Target="../ink/ink587.xml"/><Relationship Id="rId75" Type="http://schemas.openxmlformats.org/officeDocument/2006/relationships/image" Target="../media/image710.png"/><Relationship Id="rId83" Type="http://schemas.openxmlformats.org/officeDocument/2006/relationships/image" Target="../media/image1641.png"/><Relationship Id="rId88" Type="http://schemas.openxmlformats.org/officeDocument/2006/relationships/customXml" Target="../ink/ink596.xml"/><Relationship Id="rId91" Type="http://schemas.openxmlformats.org/officeDocument/2006/relationships/image" Target="../media/image1681.png"/><Relationship Id="rId96" Type="http://schemas.openxmlformats.org/officeDocument/2006/relationships/customXml" Target="../ink/ink60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70.png"/><Relationship Id="rId15" Type="http://schemas.openxmlformats.org/officeDocument/2006/relationships/image" Target="../media/image411.png"/><Relationship Id="rId23" Type="http://schemas.openxmlformats.org/officeDocument/2006/relationships/image" Target="../media/image1610.png"/><Relationship Id="rId36" Type="http://schemas.openxmlformats.org/officeDocument/2006/relationships/customXml" Target="../ink/ink574.xml"/><Relationship Id="rId49" Type="http://schemas.openxmlformats.org/officeDocument/2006/relationships/image" Target="../media/image581.png"/><Relationship Id="rId57" Type="http://schemas.openxmlformats.org/officeDocument/2006/relationships/image" Target="../media/image621.png"/><Relationship Id="rId106" Type="http://schemas.openxmlformats.org/officeDocument/2006/relationships/customXml" Target="../ink/ink605.xml"/><Relationship Id="rId10" Type="http://schemas.openxmlformats.org/officeDocument/2006/relationships/customXml" Target="../ink/ink565.xml"/><Relationship Id="rId31" Type="http://schemas.openxmlformats.org/officeDocument/2006/relationships/image" Target="../media/image491.png"/><Relationship Id="rId44" Type="http://schemas.openxmlformats.org/officeDocument/2006/relationships/customXml" Target="../ink/ink578.xml"/><Relationship Id="rId52" Type="http://schemas.openxmlformats.org/officeDocument/2006/relationships/customXml" Target="../ink/ink580.xml"/><Relationship Id="rId60" Type="http://schemas.openxmlformats.org/officeDocument/2006/relationships/customXml" Target="../ink/ink584.xml"/><Relationship Id="rId65" Type="http://schemas.openxmlformats.org/officeDocument/2006/relationships/image" Target="../media/image661.png"/><Relationship Id="rId73" Type="http://schemas.openxmlformats.org/officeDocument/2006/relationships/image" Target="../media/image700.png"/><Relationship Id="rId78" Type="http://schemas.openxmlformats.org/officeDocument/2006/relationships/customXml" Target="../ink/ink591.xml"/><Relationship Id="rId81" Type="http://schemas.openxmlformats.org/officeDocument/2006/relationships/image" Target="../media/image1631.png"/><Relationship Id="rId86" Type="http://schemas.openxmlformats.org/officeDocument/2006/relationships/customXml" Target="../ink/ink595.xml"/><Relationship Id="rId94" Type="http://schemas.openxmlformats.org/officeDocument/2006/relationships/customXml" Target="../ink/ink599.xml"/><Relationship Id="rId99" Type="http://schemas.openxmlformats.org/officeDocument/2006/relationships/image" Target="../media/image1763.png"/><Relationship Id="rId101" Type="http://schemas.openxmlformats.org/officeDocument/2006/relationships/image" Target="../media/image1773.png"/><Relationship Id="rId4" Type="http://schemas.openxmlformats.org/officeDocument/2006/relationships/image" Target="../media/image350.png"/><Relationship Id="rId9" Type="http://schemas.openxmlformats.org/officeDocument/2006/relationships/image" Target="../media/image1591.png"/><Relationship Id="rId18" Type="http://schemas.openxmlformats.org/officeDocument/2006/relationships/customXml" Target="../ink/ink568.xml"/><Relationship Id="rId39" Type="http://schemas.openxmlformats.org/officeDocument/2006/relationships/image" Target="../media/image532.png"/><Relationship Id="rId109" Type="http://schemas.openxmlformats.org/officeDocument/2006/relationships/image" Target="../media/image1811.png"/><Relationship Id="rId50" Type="http://schemas.openxmlformats.org/officeDocument/2006/relationships/customXml" Target="../ink/ink579.xml"/><Relationship Id="rId55" Type="http://schemas.openxmlformats.org/officeDocument/2006/relationships/image" Target="../media/image611.png"/><Relationship Id="rId76" Type="http://schemas.openxmlformats.org/officeDocument/2006/relationships/customXml" Target="../ink/ink590.xml"/><Relationship Id="rId97" Type="http://schemas.openxmlformats.org/officeDocument/2006/relationships/image" Target="../media/image1753.png"/><Relationship Id="rId104" Type="http://schemas.openxmlformats.org/officeDocument/2006/relationships/customXml" Target="../ink/ink604.xml"/><Relationship Id="rId7" Type="http://schemas.openxmlformats.org/officeDocument/2006/relationships/image" Target="../media/image3110.png"/><Relationship Id="rId71" Type="http://schemas.openxmlformats.org/officeDocument/2006/relationships/image" Target="../media/image690.png"/><Relationship Id="rId92" Type="http://schemas.openxmlformats.org/officeDocument/2006/relationships/customXml" Target="../ink/ink598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481.png"/><Relationship Id="rId24" Type="http://schemas.openxmlformats.org/officeDocument/2006/relationships/customXml" Target="../ink/ink571.xml"/><Relationship Id="rId40" Type="http://schemas.openxmlformats.org/officeDocument/2006/relationships/customXml" Target="../ink/ink576.xml"/><Relationship Id="rId66" Type="http://schemas.openxmlformats.org/officeDocument/2006/relationships/customXml" Target="../ink/ink585.xml"/><Relationship Id="rId87" Type="http://schemas.openxmlformats.org/officeDocument/2006/relationships/image" Target="../media/image1661.png"/><Relationship Id="rId82" Type="http://schemas.openxmlformats.org/officeDocument/2006/relationships/customXml" Target="../ink/ink593.xml"/><Relationship Id="rId19" Type="http://schemas.openxmlformats.org/officeDocument/2006/relationships/image" Target="../media/image431.png"/><Relationship Id="rId30" Type="http://schemas.openxmlformats.org/officeDocument/2006/relationships/customXml" Target="../ink/ink572.xml"/><Relationship Id="rId35" Type="http://schemas.openxmlformats.org/officeDocument/2006/relationships/image" Target="../media/image510.png"/><Relationship Id="rId56" Type="http://schemas.openxmlformats.org/officeDocument/2006/relationships/customXml" Target="../ink/ink582.xml"/><Relationship Id="rId77" Type="http://schemas.openxmlformats.org/officeDocument/2006/relationships/image" Target="../media/image641.png"/><Relationship Id="rId100" Type="http://schemas.openxmlformats.org/officeDocument/2006/relationships/customXml" Target="../ink/ink602.xml"/><Relationship Id="rId105" Type="http://schemas.openxmlformats.org/officeDocument/2006/relationships/image" Target="../media/image179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9.png"/><Relationship Id="rId117" Type="http://schemas.openxmlformats.org/officeDocument/2006/relationships/customXml" Target="../ink/ink662.xml"/><Relationship Id="rId21" Type="http://schemas.openxmlformats.org/officeDocument/2006/relationships/customXml" Target="../ink/ink614.xml"/><Relationship Id="rId42" Type="http://schemas.openxmlformats.org/officeDocument/2006/relationships/image" Target="../media/image358.png"/><Relationship Id="rId47" Type="http://schemas.openxmlformats.org/officeDocument/2006/relationships/customXml" Target="../ink/ink627.xml"/><Relationship Id="rId63" Type="http://schemas.openxmlformats.org/officeDocument/2006/relationships/customXml" Target="../ink/ink635.xml"/><Relationship Id="rId68" Type="http://schemas.openxmlformats.org/officeDocument/2006/relationships/image" Target="../media/image372.png"/><Relationship Id="rId84" Type="http://schemas.openxmlformats.org/officeDocument/2006/relationships/image" Target="../media/image380.png"/><Relationship Id="rId89" Type="http://schemas.openxmlformats.org/officeDocument/2006/relationships/customXml" Target="../ink/ink648.xml"/><Relationship Id="rId112" Type="http://schemas.openxmlformats.org/officeDocument/2006/relationships/image" Target="../media/image396.png"/><Relationship Id="rId16" Type="http://schemas.openxmlformats.org/officeDocument/2006/relationships/image" Target="../media/image344.png"/><Relationship Id="rId107" Type="http://schemas.openxmlformats.org/officeDocument/2006/relationships/customXml" Target="../ink/ink657.xml"/><Relationship Id="rId11" Type="http://schemas.openxmlformats.org/officeDocument/2006/relationships/customXml" Target="../ink/ink609.xml"/><Relationship Id="rId32" Type="http://schemas.openxmlformats.org/officeDocument/2006/relationships/image" Target="../media/image353.png"/><Relationship Id="rId37" Type="http://schemas.openxmlformats.org/officeDocument/2006/relationships/customXml" Target="../ink/ink622.xml"/><Relationship Id="rId53" Type="http://schemas.openxmlformats.org/officeDocument/2006/relationships/customXml" Target="../ink/ink630.xml"/><Relationship Id="rId58" Type="http://schemas.openxmlformats.org/officeDocument/2006/relationships/image" Target="../media/image366.png"/><Relationship Id="rId74" Type="http://schemas.openxmlformats.org/officeDocument/2006/relationships/image" Target="../media/image375.png"/><Relationship Id="rId79" Type="http://schemas.openxmlformats.org/officeDocument/2006/relationships/customXml" Target="../ink/ink643.xml"/><Relationship Id="rId102" Type="http://schemas.openxmlformats.org/officeDocument/2006/relationships/image" Target="../media/image391.png"/><Relationship Id="rId5" Type="http://schemas.openxmlformats.org/officeDocument/2006/relationships/image" Target="../media/image350.png"/><Relationship Id="rId90" Type="http://schemas.openxmlformats.org/officeDocument/2006/relationships/image" Target="../media/image383.png"/><Relationship Id="rId95" Type="http://schemas.openxmlformats.org/officeDocument/2006/relationships/customXml" Target="../ink/ink651.xml"/><Relationship Id="rId22" Type="http://schemas.openxmlformats.org/officeDocument/2006/relationships/image" Target="../media/image347.png"/><Relationship Id="rId27" Type="http://schemas.openxmlformats.org/officeDocument/2006/relationships/customXml" Target="../ink/ink617.xml"/><Relationship Id="rId43" Type="http://schemas.openxmlformats.org/officeDocument/2006/relationships/customXml" Target="../ink/ink625.xml"/><Relationship Id="rId48" Type="http://schemas.openxmlformats.org/officeDocument/2006/relationships/image" Target="../media/image361.png"/><Relationship Id="rId64" Type="http://schemas.openxmlformats.org/officeDocument/2006/relationships/image" Target="../media/image369.png"/><Relationship Id="rId69" Type="http://schemas.openxmlformats.org/officeDocument/2006/relationships/customXml" Target="../ink/ink638.xml"/><Relationship Id="rId113" Type="http://schemas.openxmlformats.org/officeDocument/2006/relationships/customXml" Target="../ink/ink660.xml"/><Relationship Id="rId118" Type="http://schemas.openxmlformats.org/officeDocument/2006/relationships/image" Target="../media/image399.png"/><Relationship Id="rId80" Type="http://schemas.openxmlformats.org/officeDocument/2006/relationships/image" Target="../media/image378.png"/><Relationship Id="rId85" Type="http://schemas.openxmlformats.org/officeDocument/2006/relationships/customXml" Target="../ink/ink646.xml"/><Relationship Id="rId12" Type="http://schemas.openxmlformats.org/officeDocument/2006/relationships/image" Target="../media/image342.png"/><Relationship Id="rId17" Type="http://schemas.openxmlformats.org/officeDocument/2006/relationships/customXml" Target="../ink/ink612.xml"/><Relationship Id="rId33" Type="http://schemas.openxmlformats.org/officeDocument/2006/relationships/customXml" Target="../ink/ink620.xml"/><Relationship Id="rId38" Type="http://schemas.openxmlformats.org/officeDocument/2006/relationships/image" Target="../media/image356.png"/><Relationship Id="rId59" Type="http://schemas.openxmlformats.org/officeDocument/2006/relationships/customXml" Target="../ink/ink633.xml"/><Relationship Id="rId103" Type="http://schemas.openxmlformats.org/officeDocument/2006/relationships/customXml" Target="../ink/ink655.xml"/><Relationship Id="rId108" Type="http://schemas.openxmlformats.org/officeDocument/2006/relationships/image" Target="../media/image394.png"/><Relationship Id="rId54" Type="http://schemas.openxmlformats.org/officeDocument/2006/relationships/image" Target="../media/image364.png"/><Relationship Id="rId70" Type="http://schemas.openxmlformats.org/officeDocument/2006/relationships/image" Target="../media/image373.png"/><Relationship Id="rId75" Type="http://schemas.openxmlformats.org/officeDocument/2006/relationships/customXml" Target="../ink/ink641.xml"/><Relationship Id="rId91" Type="http://schemas.openxmlformats.org/officeDocument/2006/relationships/customXml" Target="../ink/ink649.xml"/><Relationship Id="rId96" Type="http://schemas.openxmlformats.org/officeDocument/2006/relationships/image" Target="../media/image3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10.png"/><Relationship Id="rId23" Type="http://schemas.openxmlformats.org/officeDocument/2006/relationships/customXml" Target="../ink/ink615.xml"/><Relationship Id="rId28" Type="http://schemas.openxmlformats.org/officeDocument/2006/relationships/image" Target="../media/image351.png"/><Relationship Id="rId49" Type="http://schemas.openxmlformats.org/officeDocument/2006/relationships/customXml" Target="../ink/ink628.xml"/><Relationship Id="rId114" Type="http://schemas.openxmlformats.org/officeDocument/2006/relationships/image" Target="../media/image397.png"/><Relationship Id="rId10" Type="http://schemas.openxmlformats.org/officeDocument/2006/relationships/image" Target="../media/image341.png"/><Relationship Id="rId31" Type="http://schemas.openxmlformats.org/officeDocument/2006/relationships/customXml" Target="../ink/ink619.xml"/><Relationship Id="rId44" Type="http://schemas.openxmlformats.org/officeDocument/2006/relationships/image" Target="../media/image359.png"/><Relationship Id="rId52" Type="http://schemas.openxmlformats.org/officeDocument/2006/relationships/image" Target="../media/image363.png"/><Relationship Id="rId60" Type="http://schemas.openxmlformats.org/officeDocument/2006/relationships/image" Target="../media/image367.png"/><Relationship Id="rId65" Type="http://schemas.openxmlformats.org/officeDocument/2006/relationships/customXml" Target="../ink/ink636.xml"/><Relationship Id="rId73" Type="http://schemas.openxmlformats.org/officeDocument/2006/relationships/customXml" Target="../ink/ink640.xml"/><Relationship Id="rId78" Type="http://schemas.openxmlformats.org/officeDocument/2006/relationships/image" Target="../media/image377.png"/><Relationship Id="rId81" Type="http://schemas.openxmlformats.org/officeDocument/2006/relationships/customXml" Target="../ink/ink644.xml"/><Relationship Id="rId86" Type="http://schemas.openxmlformats.org/officeDocument/2006/relationships/image" Target="../media/image381.png"/><Relationship Id="rId94" Type="http://schemas.openxmlformats.org/officeDocument/2006/relationships/image" Target="../media/image385.png"/><Relationship Id="rId99" Type="http://schemas.openxmlformats.org/officeDocument/2006/relationships/customXml" Target="../ink/ink653.xml"/><Relationship Id="rId101" Type="http://schemas.openxmlformats.org/officeDocument/2006/relationships/customXml" Target="../ink/ink654.xml"/><Relationship Id="rId4" Type="http://schemas.openxmlformats.org/officeDocument/2006/relationships/image" Target="../media/image339.png"/><Relationship Id="rId9" Type="http://schemas.openxmlformats.org/officeDocument/2006/relationships/customXml" Target="../ink/ink608.xml"/><Relationship Id="rId13" Type="http://schemas.openxmlformats.org/officeDocument/2006/relationships/customXml" Target="../ink/ink610.xml"/><Relationship Id="rId18" Type="http://schemas.openxmlformats.org/officeDocument/2006/relationships/image" Target="../media/image345.png"/><Relationship Id="rId39" Type="http://schemas.openxmlformats.org/officeDocument/2006/relationships/customXml" Target="../ink/ink623.xml"/><Relationship Id="rId109" Type="http://schemas.openxmlformats.org/officeDocument/2006/relationships/customXml" Target="../ink/ink658.xml"/><Relationship Id="rId34" Type="http://schemas.openxmlformats.org/officeDocument/2006/relationships/image" Target="../media/image354.png"/><Relationship Id="rId50" Type="http://schemas.openxmlformats.org/officeDocument/2006/relationships/image" Target="../media/image362.png"/><Relationship Id="rId55" Type="http://schemas.openxmlformats.org/officeDocument/2006/relationships/customXml" Target="../ink/ink631.xml"/><Relationship Id="rId76" Type="http://schemas.openxmlformats.org/officeDocument/2006/relationships/image" Target="../media/image376.png"/><Relationship Id="rId97" Type="http://schemas.openxmlformats.org/officeDocument/2006/relationships/customXml" Target="../ink/ink652.xml"/><Relationship Id="rId104" Type="http://schemas.openxmlformats.org/officeDocument/2006/relationships/image" Target="../media/image392.png"/><Relationship Id="rId7" Type="http://schemas.openxmlformats.org/officeDocument/2006/relationships/customXml" Target="../ink/ink607.xml"/><Relationship Id="rId71" Type="http://schemas.openxmlformats.org/officeDocument/2006/relationships/customXml" Target="../ink/ink639.xml"/><Relationship Id="rId92" Type="http://schemas.openxmlformats.org/officeDocument/2006/relationships/image" Target="../media/image384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618.xml"/><Relationship Id="rId24" Type="http://schemas.openxmlformats.org/officeDocument/2006/relationships/image" Target="../media/image348.png"/><Relationship Id="rId40" Type="http://schemas.openxmlformats.org/officeDocument/2006/relationships/image" Target="../media/image357.png"/><Relationship Id="rId45" Type="http://schemas.openxmlformats.org/officeDocument/2006/relationships/customXml" Target="../ink/ink626.xml"/><Relationship Id="rId66" Type="http://schemas.openxmlformats.org/officeDocument/2006/relationships/image" Target="../media/image371.png"/><Relationship Id="rId87" Type="http://schemas.openxmlformats.org/officeDocument/2006/relationships/customXml" Target="../ink/ink647.xml"/><Relationship Id="rId110" Type="http://schemas.openxmlformats.org/officeDocument/2006/relationships/image" Target="../media/image395.png"/><Relationship Id="rId115" Type="http://schemas.openxmlformats.org/officeDocument/2006/relationships/customXml" Target="../ink/ink661.xml"/><Relationship Id="rId61" Type="http://schemas.openxmlformats.org/officeDocument/2006/relationships/customXml" Target="../ink/ink634.xml"/><Relationship Id="rId82" Type="http://schemas.openxmlformats.org/officeDocument/2006/relationships/image" Target="../media/image379.png"/><Relationship Id="rId19" Type="http://schemas.openxmlformats.org/officeDocument/2006/relationships/customXml" Target="../ink/ink613.xml"/><Relationship Id="rId14" Type="http://schemas.openxmlformats.org/officeDocument/2006/relationships/image" Target="../media/image343.png"/><Relationship Id="rId30" Type="http://schemas.openxmlformats.org/officeDocument/2006/relationships/image" Target="../media/image352.png"/><Relationship Id="rId35" Type="http://schemas.openxmlformats.org/officeDocument/2006/relationships/customXml" Target="../ink/ink621.xml"/><Relationship Id="rId56" Type="http://schemas.openxmlformats.org/officeDocument/2006/relationships/image" Target="../media/image365.png"/><Relationship Id="rId77" Type="http://schemas.openxmlformats.org/officeDocument/2006/relationships/customXml" Target="../ink/ink642.xml"/><Relationship Id="rId100" Type="http://schemas.openxmlformats.org/officeDocument/2006/relationships/image" Target="../media/image389.png"/><Relationship Id="rId105" Type="http://schemas.openxmlformats.org/officeDocument/2006/relationships/customXml" Target="../ink/ink656.xml"/><Relationship Id="rId8" Type="http://schemas.openxmlformats.org/officeDocument/2006/relationships/image" Target="../media/image492.png"/><Relationship Id="rId51" Type="http://schemas.openxmlformats.org/officeDocument/2006/relationships/customXml" Target="../ink/ink629.xml"/><Relationship Id="rId72" Type="http://schemas.openxmlformats.org/officeDocument/2006/relationships/image" Target="../media/image374.png"/><Relationship Id="rId93" Type="http://schemas.openxmlformats.org/officeDocument/2006/relationships/customXml" Target="../ink/ink650.xml"/><Relationship Id="rId98" Type="http://schemas.openxmlformats.org/officeDocument/2006/relationships/image" Target="../media/image388.png"/><Relationship Id="rId3" Type="http://schemas.openxmlformats.org/officeDocument/2006/relationships/chart" Target="../charts/chart5.xml"/><Relationship Id="rId25" Type="http://schemas.openxmlformats.org/officeDocument/2006/relationships/customXml" Target="../ink/ink616.xml"/><Relationship Id="rId46" Type="http://schemas.openxmlformats.org/officeDocument/2006/relationships/image" Target="../media/image360.png"/><Relationship Id="rId67" Type="http://schemas.openxmlformats.org/officeDocument/2006/relationships/customXml" Target="../ink/ink637.xml"/><Relationship Id="rId116" Type="http://schemas.openxmlformats.org/officeDocument/2006/relationships/image" Target="../media/image398.png"/><Relationship Id="rId20" Type="http://schemas.openxmlformats.org/officeDocument/2006/relationships/image" Target="../media/image346.png"/><Relationship Id="rId41" Type="http://schemas.openxmlformats.org/officeDocument/2006/relationships/customXml" Target="../ink/ink624.xml"/><Relationship Id="rId62" Type="http://schemas.openxmlformats.org/officeDocument/2006/relationships/image" Target="../media/image368.png"/><Relationship Id="rId83" Type="http://schemas.openxmlformats.org/officeDocument/2006/relationships/customXml" Target="../ink/ink645.xml"/><Relationship Id="rId88" Type="http://schemas.openxmlformats.org/officeDocument/2006/relationships/image" Target="../media/image382.png"/><Relationship Id="rId111" Type="http://schemas.openxmlformats.org/officeDocument/2006/relationships/customXml" Target="../ink/ink659.xml"/><Relationship Id="rId15" Type="http://schemas.openxmlformats.org/officeDocument/2006/relationships/customXml" Target="../ink/ink611.xml"/><Relationship Id="rId36" Type="http://schemas.openxmlformats.org/officeDocument/2006/relationships/image" Target="../media/image355.png"/><Relationship Id="rId57" Type="http://schemas.openxmlformats.org/officeDocument/2006/relationships/customXml" Target="../ink/ink632.xml"/><Relationship Id="rId106" Type="http://schemas.openxmlformats.org/officeDocument/2006/relationships/image" Target="../media/image39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0.png"/><Relationship Id="rId21" Type="http://schemas.openxmlformats.org/officeDocument/2006/relationships/image" Target="../media/image1110.png"/><Relationship Id="rId63" Type="http://schemas.openxmlformats.org/officeDocument/2006/relationships/image" Target="../media/image1321.png"/><Relationship Id="rId159" Type="http://schemas.openxmlformats.org/officeDocument/2006/relationships/customXml" Target="../ink/ink735.xml"/><Relationship Id="rId170" Type="http://schemas.openxmlformats.org/officeDocument/2006/relationships/image" Target="../media/image1982.png"/><Relationship Id="rId226" Type="http://schemas.openxmlformats.org/officeDocument/2006/relationships/image" Target="../media/image420.png"/><Relationship Id="rId268" Type="http://schemas.openxmlformats.org/officeDocument/2006/relationships/image" Target="../media/image447.png"/><Relationship Id="rId32" Type="http://schemas.openxmlformats.org/officeDocument/2006/relationships/customXml" Target="../ink/ink676.xml"/><Relationship Id="rId74" Type="http://schemas.openxmlformats.org/officeDocument/2006/relationships/customXml" Target="../ink/ink697.xml"/><Relationship Id="rId128" Type="http://schemas.openxmlformats.org/officeDocument/2006/relationships/image" Target="../media/image1772.png"/><Relationship Id="rId5" Type="http://schemas.openxmlformats.org/officeDocument/2006/relationships/image" Target="../media/image401.png"/><Relationship Id="rId181" Type="http://schemas.openxmlformats.org/officeDocument/2006/relationships/customXml" Target="../ink/ink746.xml"/><Relationship Id="rId237" Type="http://schemas.openxmlformats.org/officeDocument/2006/relationships/customXml" Target="../ink/ink773.xml"/><Relationship Id="rId258" Type="http://schemas.openxmlformats.org/officeDocument/2006/relationships/image" Target="../media/image440.png"/><Relationship Id="rId279" Type="http://schemas.openxmlformats.org/officeDocument/2006/relationships/customXml" Target="../ink/ink794.xml"/><Relationship Id="rId22" Type="http://schemas.openxmlformats.org/officeDocument/2006/relationships/customXml" Target="../ink/ink671.xml"/><Relationship Id="rId43" Type="http://schemas.openxmlformats.org/officeDocument/2006/relationships/image" Target="../media/image1221.png"/><Relationship Id="rId64" Type="http://schemas.openxmlformats.org/officeDocument/2006/relationships/customXml" Target="../ink/ink692.xml"/><Relationship Id="rId118" Type="http://schemas.openxmlformats.org/officeDocument/2006/relationships/image" Target="../media/image402.png"/><Relationship Id="rId139" Type="http://schemas.openxmlformats.org/officeDocument/2006/relationships/customXml" Target="../ink/ink725.xml"/><Relationship Id="rId290" Type="http://schemas.openxmlformats.org/officeDocument/2006/relationships/image" Target="../media/image459.png"/><Relationship Id="rId85" Type="http://schemas.openxmlformats.org/officeDocument/2006/relationships/image" Target="../media/image1430.png"/><Relationship Id="rId150" Type="http://schemas.openxmlformats.org/officeDocument/2006/relationships/image" Target="../media/image1881.png"/><Relationship Id="rId171" Type="http://schemas.openxmlformats.org/officeDocument/2006/relationships/customXml" Target="../ink/ink741.xml"/><Relationship Id="rId206" Type="http://schemas.openxmlformats.org/officeDocument/2006/relationships/image" Target="../media/image408.png"/><Relationship Id="rId227" Type="http://schemas.openxmlformats.org/officeDocument/2006/relationships/customXml" Target="../ink/ink768.xml"/><Relationship Id="rId248" Type="http://schemas.openxmlformats.org/officeDocument/2006/relationships/image" Target="../media/image435.png"/><Relationship Id="rId269" Type="http://schemas.openxmlformats.org/officeDocument/2006/relationships/customXml" Target="../ink/ink789.xml"/><Relationship Id="rId12" Type="http://schemas.openxmlformats.org/officeDocument/2006/relationships/customXml" Target="../ink/ink666.xml"/><Relationship Id="rId33" Type="http://schemas.openxmlformats.org/officeDocument/2006/relationships/image" Target="../media/image1170.png"/><Relationship Id="rId108" Type="http://schemas.openxmlformats.org/officeDocument/2006/relationships/customXml" Target="../ink/ink714.xml"/><Relationship Id="rId129" Type="http://schemas.openxmlformats.org/officeDocument/2006/relationships/customXml" Target="../ink/ink720.xml"/><Relationship Id="rId280" Type="http://schemas.openxmlformats.org/officeDocument/2006/relationships/image" Target="../media/image454.png"/><Relationship Id="rId54" Type="http://schemas.openxmlformats.org/officeDocument/2006/relationships/customXml" Target="../ink/ink687.xml"/><Relationship Id="rId75" Type="http://schemas.openxmlformats.org/officeDocument/2006/relationships/image" Target="../media/image1380.png"/><Relationship Id="rId96" Type="http://schemas.openxmlformats.org/officeDocument/2006/relationships/customXml" Target="../ink/ink708.xml"/><Relationship Id="rId140" Type="http://schemas.openxmlformats.org/officeDocument/2006/relationships/image" Target="../media/image1831.png"/><Relationship Id="rId161" Type="http://schemas.openxmlformats.org/officeDocument/2006/relationships/customXml" Target="../ink/ink736.xml"/><Relationship Id="rId182" Type="http://schemas.openxmlformats.org/officeDocument/2006/relationships/image" Target="../media/image2042.png"/><Relationship Id="rId217" Type="http://schemas.openxmlformats.org/officeDocument/2006/relationships/customXml" Target="../ink/ink763.xml"/><Relationship Id="rId6" Type="http://schemas.openxmlformats.org/officeDocument/2006/relationships/customXml" Target="../ink/ink663.xml"/><Relationship Id="rId238" Type="http://schemas.openxmlformats.org/officeDocument/2006/relationships/image" Target="../media/image428.png"/><Relationship Id="rId259" Type="http://schemas.openxmlformats.org/officeDocument/2006/relationships/customXml" Target="../ink/ink784.xml"/><Relationship Id="rId23" Type="http://schemas.openxmlformats.org/officeDocument/2006/relationships/image" Target="../media/image1120.png"/><Relationship Id="rId119" Type="http://schemas.openxmlformats.org/officeDocument/2006/relationships/customXml" Target="../ink/ink716.xml"/><Relationship Id="rId270" Type="http://schemas.openxmlformats.org/officeDocument/2006/relationships/image" Target="../media/image448.png"/><Relationship Id="rId44" Type="http://schemas.openxmlformats.org/officeDocument/2006/relationships/customXml" Target="../ink/ink682.xml"/><Relationship Id="rId65" Type="http://schemas.openxmlformats.org/officeDocument/2006/relationships/image" Target="../media/image1330.png"/><Relationship Id="rId86" Type="http://schemas.openxmlformats.org/officeDocument/2006/relationships/customXml" Target="../ink/ink703.xml"/><Relationship Id="rId130" Type="http://schemas.openxmlformats.org/officeDocument/2006/relationships/image" Target="../media/image1782.png"/><Relationship Id="rId151" Type="http://schemas.openxmlformats.org/officeDocument/2006/relationships/customXml" Target="../ink/ink731.xml"/><Relationship Id="rId172" Type="http://schemas.openxmlformats.org/officeDocument/2006/relationships/image" Target="../media/image1992.png"/><Relationship Id="rId207" Type="http://schemas.openxmlformats.org/officeDocument/2006/relationships/customXml" Target="../ink/ink758.xml"/><Relationship Id="rId228" Type="http://schemas.openxmlformats.org/officeDocument/2006/relationships/image" Target="../media/image423.png"/><Relationship Id="rId249" Type="http://schemas.openxmlformats.org/officeDocument/2006/relationships/customXml" Target="../ink/ink779.xml"/><Relationship Id="rId13" Type="http://schemas.openxmlformats.org/officeDocument/2006/relationships/image" Target="../media/image1070.png"/><Relationship Id="rId260" Type="http://schemas.openxmlformats.org/officeDocument/2006/relationships/image" Target="../media/image443.png"/><Relationship Id="rId281" Type="http://schemas.openxmlformats.org/officeDocument/2006/relationships/customXml" Target="../ink/ink795.xml"/><Relationship Id="rId34" Type="http://schemas.openxmlformats.org/officeDocument/2006/relationships/customXml" Target="../ink/ink677.xml"/><Relationship Id="rId55" Type="http://schemas.openxmlformats.org/officeDocument/2006/relationships/image" Target="../media/image1280.png"/><Relationship Id="rId76" Type="http://schemas.openxmlformats.org/officeDocument/2006/relationships/customXml" Target="../ink/ink698.xml"/><Relationship Id="rId97" Type="http://schemas.openxmlformats.org/officeDocument/2006/relationships/image" Target="../media/image1490.png"/><Relationship Id="rId141" Type="http://schemas.openxmlformats.org/officeDocument/2006/relationships/customXml" Target="../ink/ink726.xml"/><Relationship Id="rId7" Type="http://schemas.openxmlformats.org/officeDocument/2006/relationships/image" Target="../media/image1040.png"/><Relationship Id="rId162" Type="http://schemas.openxmlformats.org/officeDocument/2006/relationships/image" Target="../media/image1941.png"/><Relationship Id="rId183" Type="http://schemas.openxmlformats.org/officeDocument/2006/relationships/customXml" Target="../ink/ink747.xml"/><Relationship Id="rId218" Type="http://schemas.openxmlformats.org/officeDocument/2006/relationships/image" Target="../media/image416.png"/><Relationship Id="rId239" Type="http://schemas.openxmlformats.org/officeDocument/2006/relationships/customXml" Target="../ink/ink774.xml"/><Relationship Id="rId250" Type="http://schemas.openxmlformats.org/officeDocument/2006/relationships/image" Target="../media/image436.png"/><Relationship Id="rId271" Type="http://schemas.openxmlformats.org/officeDocument/2006/relationships/customXml" Target="../ink/ink790.xml"/><Relationship Id="rId24" Type="http://schemas.openxmlformats.org/officeDocument/2006/relationships/customXml" Target="../ink/ink672.xml"/><Relationship Id="rId45" Type="http://schemas.openxmlformats.org/officeDocument/2006/relationships/image" Target="../media/image1230.png"/><Relationship Id="rId66" Type="http://schemas.openxmlformats.org/officeDocument/2006/relationships/customXml" Target="../ink/ink693.xml"/><Relationship Id="rId87" Type="http://schemas.openxmlformats.org/officeDocument/2006/relationships/image" Target="../media/image1440.png"/><Relationship Id="rId131" Type="http://schemas.openxmlformats.org/officeDocument/2006/relationships/customXml" Target="../ink/ink721.xml"/><Relationship Id="rId152" Type="http://schemas.openxmlformats.org/officeDocument/2006/relationships/image" Target="../media/image1891.png"/><Relationship Id="rId173" Type="http://schemas.openxmlformats.org/officeDocument/2006/relationships/customXml" Target="../ink/ink742.xml"/><Relationship Id="rId194" Type="http://schemas.openxmlformats.org/officeDocument/2006/relationships/image" Target="../media/image2101.png"/><Relationship Id="rId208" Type="http://schemas.openxmlformats.org/officeDocument/2006/relationships/image" Target="../media/image409.png"/><Relationship Id="rId229" Type="http://schemas.openxmlformats.org/officeDocument/2006/relationships/customXml" Target="../ink/ink769.xml"/><Relationship Id="rId240" Type="http://schemas.openxmlformats.org/officeDocument/2006/relationships/image" Target="../media/image429.png"/><Relationship Id="rId261" Type="http://schemas.openxmlformats.org/officeDocument/2006/relationships/customXml" Target="../ink/ink785.xml"/><Relationship Id="rId14" Type="http://schemas.openxmlformats.org/officeDocument/2006/relationships/customXml" Target="../ink/ink667.xml"/><Relationship Id="rId35" Type="http://schemas.openxmlformats.org/officeDocument/2006/relationships/image" Target="../media/image1180.png"/><Relationship Id="rId56" Type="http://schemas.openxmlformats.org/officeDocument/2006/relationships/customXml" Target="../ink/ink688.xml"/><Relationship Id="rId77" Type="http://schemas.openxmlformats.org/officeDocument/2006/relationships/image" Target="../media/image1390.png"/><Relationship Id="rId100" Type="http://schemas.openxmlformats.org/officeDocument/2006/relationships/customXml" Target="../ink/ink710.xml"/><Relationship Id="rId282" Type="http://schemas.openxmlformats.org/officeDocument/2006/relationships/image" Target="../media/image455.png"/><Relationship Id="rId8" Type="http://schemas.openxmlformats.org/officeDocument/2006/relationships/customXml" Target="../ink/ink664.xml"/><Relationship Id="rId98" Type="http://schemas.openxmlformats.org/officeDocument/2006/relationships/customXml" Target="../ink/ink709.xml"/><Relationship Id="rId142" Type="http://schemas.openxmlformats.org/officeDocument/2006/relationships/image" Target="../media/image1841.png"/><Relationship Id="rId163" Type="http://schemas.openxmlformats.org/officeDocument/2006/relationships/customXml" Target="../ink/ink737.xml"/><Relationship Id="rId184" Type="http://schemas.openxmlformats.org/officeDocument/2006/relationships/image" Target="../media/image2052.png"/><Relationship Id="rId219" Type="http://schemas.openxmlformats.org/officeDocument/2006/relationships/customXml" Target="../ink/ink764.xml"/><Relationship Id="rId230" Type="http://schemas.openxmlformats.org/officeDocument/2006/relationships/image" Target="../media/image424.png"/><Relationship Id="rId251" Type="http://schemas.openxmlformats.org/officeDocument/2006/relationships/customXml" Target="../ink/ink780.xml"/><Relationship Id="rId25" Type="http://schemas.openxmlformats.org/officeDocument/2006/relationships/image" Target="../media/image1130.png"/><Relationship Id="rId46" Type="http://schemas.openxmlformats.org/officeDocument/2006/relationships/customXml" Target="../ink/ink683.xml"/><Relationship Id="rId67" Type="http://schemas.openxmlformats.org/officeDocument/2006/relationships/image" Target="../media/image1340.png"/><Relationship Id="rId272" Type="http://schemas.openxmlformats.org/officeDocument/2006/relationships/image" Target="../media/image449.png"/><Relationship Id="rId88" Type="http://schemas.openxmlformats.org/officeDocument/2006/relationships/customXml" Target="../ink/ink704.xml"/><Relationship Id="rId111" Type="http://schemas.openxmlformats.org/officeDocument/2006/relationships/image" Target="../media/image1560.png"/><Relationship Id="rId132" Type="http://schemas.openxmlformats.org/officeDocument/2006/relationships/image" Target="../media/image1792.png"/><Relationship Id="rId153" Type="http://schemas.openxmlformats.org/officeDocument/2006/relationships/customXml" Target="../ink/ink732.xml"/><Relationship Id="rId174" Type="http://schemas.openxmlformats.org/officeDocument/2006/relationships/image" Target="../media/image2002.png"/><Relationship Id="rId195" Type="http://schemas.openxmlformats.org/officeDocument/2006/relationships/customXml" Target="../ink/ink752.xml"/><Relationship Id="rId209" Type="http://schemas.openxmlformats.org/officeDocument/2006/relationships/customXml" Target="../ink/ink759.xml"/><Relationship Id="rId220" Type="http://schemas.openxmlformats.org/officeDocument/2006/relationships/image" Target="../media/image417.png"/><Relationship Id="rId241" Type="http://schemas.openxmlformats.org/officeDocument/2006/relationships/customXml" Target="../ink/ink775.xml"/><Relationship Id="rId15" Type="http://schemas.openxmlformats.org/officeDocument/2006/relationships/image" Target="../media/image1080.png"/><Relationship Id="rId36" Type="http://schemas.openxmlformats.org/officeDocument/2006/relationships/customXml" Target="../ink/ink678.xml"/><Relationship Id="rId57" Type="http://schemas.openxmlformats.org/officeDocument/2006/relationships/image" Target="../media/image1290.png"/><Relationship Id="rId262" Type="http://schemas.openxmlformats.org/officeDocument/2006/relationships/image" Target="../media/image444.png"/><Relationship Id="rId283" Type="http://schemas.openxmlformats.org/officeDocument/2006/relationships/customXml" Target="../ink/ink796.xml"/><Relationship Id="rId78" Type="http://schemas.openxmlformats.org/officeDocument/2006/relationships/customXml" Target="../ink/ink699.xml"/><Relationship Id="rId99" Type="http://schemas.openxmlformats.org/officeDocument/2006/relationships/image" Target="../media/image1500.png"/><Relationship Id="rId101" Type="http://schemas.openxmlformats.org/officeDocument/2006/relationships/image" Target="../media/image1510.png"/><Relationship Id="rId122" Type="http://schemas.openxmlformats.org/officeDocument/2006/relationships/image" Target="../media/image1742.png"/><Relationship Id="rId143" Type="http://schemas.openxmlformats.org/officeDocument/2006/relationships/customXml" Target="../ink/ink727.xml"/><Relationship Id="rId164" Type="http://schemas.openxmlformats.org/officeDocument/2006/relationships/image" Target="../media/image1951.png"/><Relationship Id="rId185" Type="http://schemas.openxmlformats.org/officeDocument/2006/relationships/customXml" Target="../ink/ink748.xml"/><Relationship Id="rId9" Type="http://schemas.openxmlformats.org/officeDocument/2006/relationships/image" Target="../media/image1050.png"/><Relationship Id="rId210" Type="http://schemas.openxmlformats.org/officeDocument/2006/relationships/image" Target="../media/image410.png"/><Relationship Id="rId26" Type="http://schemas.openxmlformats.org/officeDocument/2006/relationships/customXml" Target="../ink/ink673.xml"/><Relationship Id="rId231" Type="http://schemas.openxmlformats.org/officeDocument/2006/relationships/customXml" Target="../ink/ink770.xml"/><Relationship Id="rId252" Type="http://schemas.openxmlformats.org/officeDocument/2006/relationships/image" Target="../media/image437.png"/><Relationship Id="rId273" Type="http://schemas.openxmlformats.org/officeDocument/2006/relationships/customXml" Target="../ink/ink791.xml"/><Relationship Id="rId47" Type="http://schemas.openxmlformats.org/officeDocument/2006/relationships/image" Target="../media/image1240.png"/><Relationship Id="rId68" Type="http://schemas.openxmlformats.org/officeDocument/2006/relationships/customXml" Target="../ink/ink694.xml"/><Relationship Id="rId89" Type="http://schemas.openxmlformats.org/officeDocument/2006/relationships/image" Target="../media/image1450.png"/><Relationship Id="rId112" Type="http://schemas.openxmlformats.org/officeDocument/2006/relationships/customXml" Target="../ink/ink715.xml"/><Relationship Id="rId133" Type="http://schemas.openxmlformats.org/officeDocument/2006/relationships/customXml" Target="../ink/ink722.xml"/><Relationship Id="rId154" Type="http://schemas.openxmlformats.org/officeDocument/2006/relationships/image" Target="../media/image1901.png"/><Relationship Id="rId175" Type="http://schemas.openxmlformats.org/officeDocument/2006/relationships/customXml" Target="../ink/ink743.xml"/><Relationship Id="rId196" Type="http://schemas.openxmlformats.org/officeDocument/2006/relationships/image" Target="../media/image2111.png"/><Relationship Id="rId200" Type="http://schemas.openxmlformats.org/officeDocument/2006/relationships/image" Target="../media/image405.png"/><Relationship Id="rId16" Type="http://schemas.openxmlformats.org/officeDocument/2006/relationships/customXml" Target="../ink/ink668.xml"/><Relationship Id="rId221" Type="http://schemas.openxmlformats.org/officeDocument/2006/relationships/customXml" Target="../ink/ink765.xml"/><Relationship Id="rId242" Type="http://schemas.openxmlformats.org/officeDocument/2006/relationships/image" Target="../media/image430.png"/><Relationship Id="rId263" Type="http://schemas.openxmlformats.org/officeDocument/2006/relationships/customXml" Target="../ink/ink786.xml"/><Relationship Id="rId284" Type="http://schemas.openxmlformats.org/officeDocument/2006/relationships/image" Target="../media/image456.png"/><Relationship Id="rId37" Type="http://schemas.openxmlformats.org/officeDocument/2006/relationships/image" Target="../media/image1190.png"/><Relationship Id="rId58" Type="http://schemas.openxmlformats.org/officeDocument/2006/relationships/customXml" Target="../ink/ink689.xml"/><Relationship Id="rId79" Type="http://schemas.openxmlformats.org/officeDocument/2006/relationships/image" Target="../media/image1400.png"/><Relationship Id="rId102" Type="http://schemas.openxmlformats.org/officeDocument/2006/relationships/customXml" Target="../ink/ink711.xml"/><Relationship Id="rId123" Type="http://schemas.openxmlformats.org/officeDocument/2006/relationships/customXml" Target="../ink/ink717.xml"/><Relationship Id="rId144" Type="http://schemas.openxmlformats.org/officeDocument/2006/relationships/image" Target="../media/image1850.png"/><Relationship Id="rId90" Type="http://schemas.openxmlformats.org/officeDocument/2006/relationships/customXml" Target="../ink/ink705.xml"/><Relationship Id="rId165" Type="http://schemas.openxmlformats.org/officeDocument/2006/relationships/customXml" Target="../ink/ink738.xml"/><Relationship Id="rId186" Type="http://schemas.openxmlformats.org/officeDocument/2006/relationships/image" Target="../media/image2061.png"/><Relationship Id="rId211" Type="http://schemas.openxmlformats.org/officeDocument/2006/relationships/customXml" Target="../ink/ink760.xml"/><Relationship Id="rId232" Type="http://schemas.openxmlformats.org/officeDocument/2006/relationships/image" Target="../media/image425.png"/><Relationship Id="rId253" Type="http://schemas.openxmlformats.org/officeDocument/2006/relationships/customXml" Target="../ink/ink781.xml"/><Relationship Id="rId274" Type="http://schemas.openxmlformats.org/officeDocument/2006/relationships/image" Target="../media/image451.png"/><Relationship Id="rId27" Type="http://schemas.openxmlformats.org/officeDocument/2006/relationships/image" Target="../media/image1140.png"/><Relationship Id="rId48" Type="http://schemas.openxmlformats.org/officeDocument/2006/relationships/customXml" Target="../ink/ink684.xml"/><Relationship Id="rId69" Type="http://schemas.openxmlformats.org/officeDocument/2006/relationships/image" Target="../media/image1350.png"/><Relationship Id="rId134" Type="http://schemas.openxmlformats.org/officeDocument/2006/relationships/image" Target="../media/image1801.png"/><Relationship Id="rId80" Type="http://schemas.openxmlformats.org/officeDocument/2006/relationships/customXml" Target="../ink/ink700.xml"/><Relationship Id="rId155" Type="http://schemas.openxmlformats.org/officeDocument/2006/relationships/customXml" Target="../ink/ink733.xml"/><Relationship Id="rId176" Type="http://schemas.openxmlformats.org/officeDocument/2006/relationships/image" Target="../media/image2012.png"/><Relationship Id="rId197" Type="http://schemas.openxmlformats.org/officeDocument/2006/relationships/customXml" Target="../ink/ink753.xml"/><Relationship Id="rId201" Type="http://schemas.openxmlformats.org/officeDocument/2006/relationships/customXml" Target="../ink/ink755.xml"/><Relationship Id="rId222" Type="http://schemas.openxmlformats.org/officeDocument/2006/relationships/image" Target="../media/image418.png"/><Relationship Id="rId243" Type="http://schemas.openxmlformats.org/officeDocument/2006/relationships/customXml" Target="../ink/ink776.xml"/><Relationship Id="rId264" Type="http://schemas.openxmlformats.org/officeDocument/2006/relationships/image" Target="../media/image445.png"/><Relationship Id="rId285" Type="http://schemas.openxmlformats.org/officeDocument/2006/relationships/customXml" Target="../ink/ink797.xml"/><Relationship Id="rId17" Type="http://schemas.openxmlformats.org/officeDocument/2006/relationships/image" Target="../media/image1090.png"/><Relationship Id="rId38" Type="http://schemas.openxmlformats.org/officeDocument/2006/relationships/customXml" Target="../ink/ink679.xml"/><Relationship Id="rId59" Type="http://schemas.openxmlformats.org/officeDocument/2006/relationships/image" Target="../media/image1300.png"/><Relationship Id="rId103" Type="http://schemas.openxmlformats.org/officeDocument/2006/relationships/image" Target="../media/image1520.png"/><Relationship Id="rId124" Type="http://schemas.openxmlformats.org/officeDocument/2006/relationships/image" Target="../media/image1752.png"/><Relationship Id="rId70" Type="http://schemas.openxmlformats.org/officeDocument/2006/relationships/customXml" Target="../ink/ink695.xml"/><Relationship Id="rId91" Type="http://schemas.openxmlformats.org/officeDocument/2006/relationships/image" Target="../media/image1460.png"/><Relationship Id="rId145" Type="http://schemas.openxmlformats.org/officeDocument/2006/relationships/customXml" Target="../ink/ink728.xml"/><Relationship Id="rId166" Type="http://schemas.openxmlformats.org/officeDocument/2006/relationships/image" Target="../media/image1962.png"/><Relationship Id="rId187" Type="http://schemas.openxmlformats.org/officeDocument/2006/relationships/customXml" Target="../ink/ink749.xml"/><Relationship Id="rId1" Type="http://schemas.openxmlformats.org/officeDocument/2006/relationships/slideLayout" Target="../slideLayouts/slideLayout59.xml"/><Relationship Id="rId212" Type="http://schemas.openxmlformats.org/officeDocument/2006/relationships/image" Target="../media/image413.png"/><Relationship Id="rId233" Type="http://schemas.openxmlformats.org/officeDocument/2006/relationships/customXml" Target="../ink/ink771.xml"/><Relationship Id="rId254" Type="http://schemas.openxmlformats.org/officeDocument/2006/relationships/image" Target="../media/image438.png"/><Relationship Id="rId28" Type="http://schemas.openxmlformats.org/officeDocument/2006/relationships/customXml" Target="../ink/ink674.xml"/><Relationship Id="rId49" Type="http://schemas.openxmlformats.org/officeDocument/2006/relationships/image" Target="../media/image1250.png"/><Relationship Id="rId275" Type="http://schemas.openxmlformats.org/officeDocument/2006/relationships/customXml" Target="../ink/ink792.xml"/><Relationship Id="rId60" Type="http://schemas.openxmlformats.org/officeDocument/2006/relationships/customXml" Target="../ink/ink690.xml"/><Relationship Id="rId81" Type="http://schemas.openxmlformats.org/officeDocument/2006/relationships/image" Target="../media/image1410.png"/><Relationship Id="rId135" Type="http://schemas.openxmlformats.org/officeDocument/2006/relationships/customXml" Target="../ink/ink723.xml"/><Relationship Id="rId156" Type="http://schemas.openxmlformats.org/officeDocument/2006/relationships/image" Target="../media/image1911.png"/><Relationship Id="rId177" Type="http://schemas.openxmlformats.org/officeDocument/2006/relationships/customXml" Target="../ink/ink744.xml"/><Relationship Id="rId198" Type="http://schemas.openxmlformats.org/officeDocument/2006/relationships/image" Target="../media/image404.png"/><Relationship Id="rId202" Type="http://schemas.openxmlformats.org/officeDocument/2006/relationships/image" Target="../media/image406.png"/><Relationship Id="rId223" Type="http://schemas.openxmlformats.org/officeDocument/2006/relationships/customXml" Target="../ink/ink766.xml"/><Relationship Id="rId244" Type="http://schemas.openxmlformats.org/officeDocument/2006/relationships/image" Target="../media/image433.png"/><Relationship Id="rId18" Type="http://schemas.openxmlformats.org/officeDocument/2006/relationships/customXml" Target="../ink/ink669.xml"/><Relationship Id="rId39" Type="http://schemas.openxmlformats.org/officeDocument/2006/relationships/image" Target="../media/image1200.png"/><Relationship Id="rId265" Type="http://schemas.openxmlformats.org/officeDocument/2006/relationships/customXml" Target="../ink/ink787.xml"/><Relationship Id="rId286" Type="http://schemas.openxmlformats.org/officeDocument/2006/relationships/image" Target="../media/image457.png"/><Relationship Id="rId50" Type="http://schemas.openxmlformats.org/officeDocument/2006/relationships/customXml" Target="../ink/ink685.xml"/><Relationship Id="rId104" Type="http://schemas.openxmlformats.org/officeDocument/2006/relationships/customXml" Target="../ink/ink712.xml"/><Relationship Id="rId125" Type="http://schemas.openxmlformats.org/officeDocument/2006/relationships/customXml" Target="../ink/ink718.xml"/><Relationship Id="rId146" Type="http://schemas.openxmlformats.org/officeDocument/2006/relationships/image" Target="../media/image1860.png"/><Relationship Id="rId167" Type="http://schemas.openxmlformats.org/officeDocument/2006/relationships/customXml" Target="../ink/ink739.xml"/><Relationship Id="rId188" Type="http://schemas.openxmlformats.org/officeDocument/2006/relationships/image" Target="../media/image2071.png"/><Relationship Id="rId71" Type="http://schemas.openxmlformats.org/officeDocument/2006/relationships/image" Target="../media/image1360.png"/><Relationship Id="rId92" Type="http://schemas.openxmlformats.org/officeDocument/2006/relationships/customXml" Target="../ink/ink706.xml"/><Relationship Id="rId213" Type="http://schemas.openxmlformats.org/officeDocument/2006/relationships/customXml" Target="../ink/ink761.xml"/><Relationship Id="rId234" Type="http://schemas.openxmlformats.org/officeDocument/2006/relationships/image" Target="../media/image426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150.png"/><Relationship Id="rId255" Type="http://schemas.openxmlformats.org/officeDocument/2006/relationships/customXml" Target="../ink/ink782.xml"/><Relationship Id="rId276" Type="http://schemas.openxmlformats.org/officeDocument/2006/relationships/image" Target="../media/image452.png"/><Relationship Id="rId40" Type="http://schemas.openxmlformats.org/officeDocument/2006/relationships/customXml" Target="../ink/ink680.xml"/><Relationship Id="rId136" Type="http://schemas.openxmlformats.org/officeDocument/2006/relationships/image" Target="../media/image1810.png"/><Relationship Id="rId157" Type="http://schemas.openxmlformats.org/officeDocument/2006/relationships/customXml" Target="../ink/ink734.xml"/><Relationship Id="rId178" Type="http://schemas.openxmlformats.org/officeDocument/2006/relationships/image" Target="../media/image2022.png"/><Relationship Id="rId61" Type="http://schemas.openxmlformats.org/officeDocument/2006/relationships/image" Target="../media/image1311.png"/><Relationship Id="rId82" Type="http://schemas.openxmlformats.org/officeDocument/2006/relationships/customXml" Target="../ink/ink701.xml"/><Relationship Id="rId199" Type="http://schemas.openxmlformats.org/officeDocument/2006/relationships/customXml" Target="../ink/ink754.xml"/><Relationship Id="rId203" Type="http://schemas.openxmlformats.org/officeDocument/2006/relationships/customXml" Target="../ink/ink756.xml"/><Relationship Id="rId19" Type="http://schemas.openxmlformats.org/officeDocument/2006/relationships/image" Target="../media/image1100.png"/><Relationship Id="rId224" Type="http://schemas.openxmlformats.org/officeDocument/2006/relationships/image" Target="../media/image419.png"/><Relationship Id="rId245" Type="http://schemas.openxmlformats.org/officeDocument/2006/relationships/customXml" Target="../ink/ink777.xml"/><Relationship Id="rId266" Type="http://schemas.openxmlformats.org/officeDocument/2006/relationships/image" Target="../media/image446.png"/><Relationship Id="rId287" Type="http://schemas.openxmlformats.org/officeDocument/2006/relationships/customXml" Target="../ink/ink798.xml"/><Relationship Id="rId30" Type="http://schemas.openxmlformats.org/officeDocument/2006/relationships/customXml" Target="../ink/ink675.xml"/><Relationship Id="rId105" Type="http://schemas.openxmlformats.org/officeDocument/2006/relationships/image" Target="../media/image1530.png"/><Relationship Id="rId126" Type="http://schemas.openxmlformats.org/officeDocument/2006/relationships/image" Target="../media/image1762.png"/><Relationship Id="rId147" Type="http://schemas.openxmlformats.org/officeDocument/2006/relationships/customXml" Target="../ink/ink729.xml"/><Relationship Id="rId168" Type="http://schemas.openxmlformats.org/officeDocument/2006/relationships/image" Target="../media/image1972.png"/><Relationship Id="rId51" Type="http://schemas.openxmlformats.org/officeDocument/2006/relationships/image" Target="../media/image1260.png"/><Relationship Id="rId72" Type="http://schemas.openxmlformats.org/officeDocument/2006/relationships/customXml" Target="../ink/ink696.xml"/><Relationship Id="rId93" Type="http://schemas.openxmlformats.org/officeDocument/2006/relationships/image" Target="../media/image1470.png"/><Relationship Id="rId189" Type="http://schemas.openxmlformats.org/officeDocument/2006/relationships/customXml" Target="../ink/ink750.xml"/><Relationship Id="rId3" Type="http://schemas.openxmlformats.org/officeDocument/2006/relationships/image" Target="../media/image340.jpg"/><Relationship Id="rId214" Type="http://schemas.openxmlformats.org/officeDocument/2006/relationships/image" Target="../media/image414.png"/><Relationship Id="rId235" Type="http://schemas.openxmlformats.org/officeDocument/2006/relationships/customXml" Target="../ink/ink772.xml"/><Relationship Id="rId256" Type="http://schemas.openxmlformats.org/officeDocument/2006/relationships/image" Target="../media/image439.png"/><Relationship Id="rId277" Type="http://schemas.openxmlformats.org/officeDocument/2006/relationships/customXml" Target="../ink/ink793.xml"/><Relationship Id="rId137" Type="http://schemas.openxmlformats.org/officeDocument/2006/relationships/customXml" Target="../ink/ink724.xml"/><Relationship Id="rId158" Type="http://schemas.openxmlformats.org/officeDocument/2006/relationships/image" Target="../media/image1921.png"/><Relationship Id="rId20" Type="http://schemas.openxmlformats.org/officeDocument/2006/relationships/customXml" Target="../ink/ink670.xml"/><Relationship Id="rId41" Type="http://schemas.openxmlformats.org/officeDocument/2006/relationships/image" Target="../media/image1211.png"/><Relationship Id="rId62" Type="http://schemas.openxmlformats.org/officeDocument/2006/relationships/customXml" Target="../ink/ink691.xml"/><Relationship Id="rId83" Type="http://schemas.openxmlformats.org/officeDocument/2006/relationships/image" Target="../media/image1420.png"/><Relationship Id="rId179" Type="http://schemas.openxmlformats.org/officeDocument/2006/relationships/customXml" Target="../ink/ink745.xml"/><Relationship Id="rId190" Type="http://schemas.openxmlformats.org/officeDocument/2006/relationships/image" Target="../media/image2081.png"/><Relationship Id="rId204" Type="http://schemas.openxmlformats.org/officeDocument/2006/relationships/image" Target="../media/image407.png"/><Relationship Id="rId225" Type="http://schemas.openxmlformats.org/officeDocument/2006/relationships/customXml" Target="../ink/ink767.xml"/><Relationship Id="rId246" Type="http://schemas.openxmlformats.org/officeDocument/2006/relationships/image" Target="../media/image434.png"/><Relationship Id="rId267" Type="http://schemas.openxmlformats.org/officeDocument/2006/relationships/customXml" Target="../ink/ink788.xml"/><Relationship Id="rId288" Type="http://schemas.openxmlformats.org/officeDocument/2006/relationships/image" Target="../media/image458.png"/><Relationship Id="rId106" Type="http://schemas.openxmlformats.org/officeDocument/2006/relationships/customXml" Target="../ink/ink713.xml"/><Relationship Id="rId127" Type="http://schemas.openxmlformats.org/officeDocument/2006/relationships/customXml" Target="../ink/ink719.xml"/><Relationship Id="rId10" Type="http://schemas.openxmlformats.org/officeDocument/2006/relationships/customXml" Target="../ink/ink665.xml"/><Relationship Id="rId31" Type="http://schemas.openxmlformats.org/officeDocument/2006/relationships/image" Target="../media/image1160.png"/><Relationship Id="rId52" Type="http://schemas.openxmlformats.org/officeDocument/2006/relationships/customXml" Target="../ink/ink686.xml"/><Relationship Id="rId73" Type="http://schemas.openxmlformats.org/officeDocument/2006/relationships/image" Target="../media/image1370.png"/><Relationship Id="rId94" Type="http://schemas.openxmlformats.org/officeDocument/2006/relationships/customXml" Target="../ink/ink707.xml"/><Relationship Id="rId148" Type="http://schemas.openxmlformats.org/officeDocument/2006/relationships/image" Target="../media/image1870.png"/><Relationship Id="rId169" Type="http://schemas.openxmlformats.org/officeDocument/2006/relationships/customXml" Target="../ink/ink740.xml"/><Relationship Id="rId4" Type="http://schemas.openxmlformats.org/officeDocument/2006/relationships/image" Target="../media/image341.JPG"/><Relationship Id="rId180" Type="http://schemas.openxmlformats.org/officeDocument/2006/relationships/image" Target="../media/image2032.png"/><Relationship Id="rId215" Type="http://schemas.openxmlformats.org/officeDocument/2006/relationships/customXml" Target="../ink/ink762.xml"/><Relationship Id="rId236" Type="http://schemas.openxmlformats.org/officeDocument/2006/relationships/image" Target="../media/image427.png"/><Relationship Id="rId257" Type="http://schemas.openxmlformats.org/officeDocument/2006/relationships/customXml" Target="../ink/ink783.xml"/><Relationship Id="rId278" Type="http://schemas.openxmlformats.org/officeDocument/2006/relationships/image" Target="../media/image453.png"/><Relationship Id="rId42" Type="http://schemas.openxmlformats.org/officeDocument/2006/relationships/customXml" Target="../ink/ink681.xml"/><Relationship Id="rId84" Type="http://schemas.openxmlformats.org/officeDocument/2006/relationships/customXml" Target="../ink/ink702.xml"/><Relationship Id="rId138" Type="http://schemas.openxmlformats.org/officeDocument/2006/relationships/image" Target="../media/image1821.png"/><Relationship Id="rId191" Type="http://schemas.openxmlformats.org/officeDocument/2006/relationships/customXml" Target="../ink/ink751.xml"/><Relationship Id="rId205" Type="http://schemas.openxmlformats.org/officeDocument/2006/relationships/customXml" Target="../ink/ink757.xml"/><Relationship Id="rId247" Type="http://schemas.openxmlformats.org/officeDocument/2006/relationships/customXml" Target="../ink/ink778.xml"/><Relationship Id="rId107" Type="http://schemas.openxmlformats.org/officeDocument/2006/relationships/image" Target="../media/image1540.png"/><Relationship Id="rId289" Type="http://schemas.openxmlformats.org/officeDocument/2006/relationships/customXml" Target="../ink/ink799.xml"/><Relationship Id="rId11" Type="http://schemas.openxmlformats.org/officeDocument/2006/relationships/image" Target="../media/image1060.png"/><Relationship Id="rId53" Type="http://schemas.openxmlformats.org/officeDocument/2006/relationships/image" Target="../media/image1270.png"/><Relationship Id="rId149" Type="http://schemas.openxmlformats.org/officeDocument/2006/relationships/customXml" Target="../ink/ink730.xml"/><Relationship Id="rId95" Type="http://schemas.openxmlformats.org/officeDocument/2006/relationships/image" Target="../media/image1480.png"/><Relationship Id="rId160" Type="http://schemas.openxmlformats.org/officeDocument/2006/relationships/image" Target="../media/image1931.png"/><Relationship Id="rId216" Type="http://schemas.openxmlformats.org/officeDocument/2006/relationships/image" Target="../media/image41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1.png"/><Relationship Id="rId42" Type="http://schemas.openxmlformats.org/officeDocument/2006/relationships/image" Target="../media/image1650.png"/><Relationship Id="rId47" Type="http://schemas.openxmlformats.org/officeDocument/2006/relationships/customXml" Target="../ink/ink816.xml"/><Relationship Id="rId63" Type="http://schemas.openxmlformats.org/officeDocument/2006/relationships/customXml" Target="../ink/ink824.xml"/><Relationship Id="rId68" Type="http://schemas.openxmlformats.org/officeDocument/2006/relationships/image" Target="../media/image1781.png"/><Relationship Id="rId84" Type="http://schemas.openxmlformats.org/officeDocument/2006/relationships/image" Target="../media/image2192.png"/><Relationship Id="rId89" Type="http://schemas.openxmlformats.org/officeDocument/2006/relationships/customXml" Target="../ink/ink837.xml"/><Relationship Id="rId16" Type="http://schemas.openxmlformats.org/officeDocument/2006/relationships/image" Target="../media/image821.png"/><Relationship Id="rId11" Type="http://schemas.openxmlformats.org/officeDocument/2006/relationships/customXml" Target="../ink/ink801.xml"/><Relationship Id="rId32" Type="http://schemas.openxmlformats.org/officeDocument/2006/relationships/image" Target="../media/image901.png"/><Relationship Id="rId37" Type="http://schemas.openxmlformats.org/officeDocument/2006/relationships/customXml" Target="../ink/ink811.xml"/><Relationship Id="rId53" Type="http://schemas.openxmlformats.org/officeDocument/2006/relationships/customXml" Target="../ink/ink819.xml"/><Relationship Id="rId58" Type="http://schemas.openxmlformats.org/officeDocument/2006/relationships/image" Target="../media/image1731.png"/><Relationship Id="rId74" Type="http://schemas.openxmlformats.org/officeDocument/2006/relationships/image" Target="../media/image2141.png"/><Relationship Id="rId79" Type="http://schemas.openxmlformats.org/officeDocument/2006/relationships/customXml" Target="../ink/ink832.xml"/><Relationship Id="rId102" Type="http://schemas.openxmlformats.org/officeDocument/2006/relationships/image" Target="../media/image2281.png"/><Relationship Id="rId5" Type="http://schemas.openxmlformats.org/officeDocument/2006/relationships/customXml" Target="../ink/ink800.xml"/><Relationship Id="rId90" Type="http://schemas.openxmlformats.org/officeDocument/2006/relationships/image" Target="../media/image2222.png"/><Relationship Id="rId95" Type="http://schemas.openxmlformats.org/officeDocument/2006/relationships/customXml" Target="../ink/ink840.xml"/><Relationship Id="rId27" Type="http://schemas.openxmlformats.org/officeDocument/2006/relationships/customXml" Target="../ink/ink806.xml"/><Relationship Id="rId43" Type="http://schemas.openxmlformats.org/officeDocument/2006/relationships/customXml" Target="../ink/ink814.xml"/><Relationship Id="rId48" Type="http://schemas.openxmlformats.org/officeDocument/2006/relationships/image" Target="../media/image1680.png"/><Relationship Id="rId64" Type="http://schemas.openxmlformats.org/officeDocument/2006/relationships/image" Target="../media/image1761.png"/><Relationship Id="rId69" Type="http://schemas.openxmlformats.org/officeDocument/2006/relationships/customXml" Target="../ink/ink827.xml"/><Relationship Id="rId51" Type="http://schemas.openxmlformats.org/officeDocument/2006/relationships/customXml" Target="../ink/ink818.xml"/><Relationship Id="rId72" Type="http://schemas.openxmlformats.org/officeDocument/2006/relationships/image" Target="../media/image1800.png"/><Relationship Id="rId80" Type="http://schemas.openxmlformats.org/officeDocument/2006/relationships/image" Target="../media/image2172.png"/><Relationship Id="rId85" Type="http://schemas.openxmlformats.org/officeDocument/2006/relationships/customXml" Target="../ink/ink835.xml"/><Relationship Id="rId93" Type="http://schemas.openxmlformats.org/officeDocument/2006/relationships/customXml" Target="../ink/ink839.xml"/><Relationship Id="rId98" Type="http://schemas.openxmlformats.org/officeDocument/2006/relationships/image" Target="../media/image2261.png"/><Relationship Id="rId3" Type="http://schemas.openxmlformats.org/officeDocument/2006/relationships/image" Target="../media/image403.png"/><Relationship Id="rId12" Type="http://schemas.openxmlformats.org/officeDocument/2006/relationships/image" Target="../media/image801.png"/><Relationship Id="rId17" Type="http://schemas.openxmlformats.org/officeDocument/2006/relationships/customXml" Target="../ink/ink804.xml"/><Relationship Id="rId33" Type="http://schemas.openxmlformats.org/officeDocument/2006/relationships/customXml" Target="../ink/ink809.xml"/><Relationship Id="rId38" Type="http://schemas.openxmlformats.org/officeDocument/2006/relationships/image" Target="../media/image1630.png"/><Relationship Id="rId46" Type="http://schemas.openxmlformats.org/officeDocument/2006/relationships/image" Target="../media/image1670.png"/><Relationship Id="rId59" Type="http://schemas.openxmlformats.org/officeDocument/2006/relationships/customXml" Target="../ink/ink822.xml"/><Relationship Id="rId67" Type="http://schemas.openxmlformats.org/officeDocument/2006/relationships/customXml" Target="../ink/ink826.xml"/><Relationship Id="rId103" Type="http://schemas.openxmlformats.org/officeDocument/2006/relationships/customXml" Target="../ink/ink844.xml"/><Relationship Id="rId41" Type="http://schemas.openxmlformats.org/officeDocument/2006/relationships/customXml" Target="../ink/ink813.xml"/><Relationship Id="rId54" Type="http://schemas.openxmlformats.org/officeDocument/2006/relationships/image" Target="../media/image1711.png"/><Relationship Id="rId62" Type="http://schemas.openxmlformats.org/officeDocument/2006/relationships/image" Target="../media/image1751.png"/><Relationship Id="rId70" Type="http://schemas.openxmlformats.org/officeDocument/2006/relationships/image" Target="../media/image1791.png"/><Relationship Id="rId75" Type="http://schemas.openxmlformats.org/officeDocument/2006/relationships/customXml" Target="../ink/ink830.xml"/><Relationship Id="rId83" Type="http://schemas.openxmlformats.org/officeDocument/2006/relationships/customXml" Target="../ink/ink834.xml"/><Relationship Id="rId88" Type="http://schemas.openxmlformats.org/officeDocument/2006/relationships/image" Target="../media/image2212.png"/><Relationship Id="rId91" Type="http://schemas.openxmlformats.org/officeDocument/2006/relationships/customXml" Target="../ink/ink838.xml"/><Relationship Id="rId96" Type="http://schemas.openxmlformats.org/officeDocument/2006/relationships/image" Target="../media/image2251.png"/><Relationship Id="rId1" Type="http://schemas.openxmlformats.org/officeDocument/2006/relationships/slideLayout" Target="../slideLayouts/slideLayout59.xml"/><Relationship Id="rId15" Type="http://schemas.openxmlformats.org/officeDocument/2006/relationships/customXml" Target="../ink/ink803.xml"/><Relationship Id="rId28" Type="http://schemas.openxmlformats.org/officeDocument/2006/relationships/image" Target="../media/image881.png"/><Relationship Id="rId36" Type="http://schemas.openxmlformats.org/officeDocument/2006/relationships/image" Target="../media/image1620.png"/><Relationship Id="rId49" Type="http://schemas.openxmlformats.org/officeDocument/2006/relationships/customXml" Target="../ink/ink817.xml"/><Relationship Id="rId57" Type="http://schemas.openxmlformats.org/officeDocument/2006/relationships/customXml" Target="../ink/ink821.xml"/><Relationship Id="rId10" Type="http://schemas.openxmlformats.org/officeDocument/2006/relationships/image" Target="../media/image790.png"/><Relationship Id="rId31" Type="http://schemas.openxmlformats.org/officeDocument/2006/relationships/customXml" Target="../ink/ink808.xml"/><Relationship Id="rId44" Type="http://schemas.openxmlformats.org/officeDocument/2006/relationships/image" Target="../media/image1660.png"/><Relationship Id="rId52" Type="http://schemas.openxmlformats.org/officeDocument/2006/relationships/image" Target="../media/image1701.png"/><Relationship Id="rId60" Type="http://schemas.openxmlformats.org/officeDocument/2006/relationships/image" Target="../media/image1741.png"/><Relationship Id="rId65" Type="http://schemas.openxmlformats.org/officeDocument/2006/relationships/customXml" Target="../ink/ink825.xml"/><Relationship Id="rId73" Type="http://schemas.openxmlformats.org/officeDocument/2006/relationships/customXml" Target="../ink/ink829.xml"/><Relationship Id="rId78" Type="http://schemas.openxmlformats.org/officeDocument/2006/relationships/image" Target="../media/image2162.png"/><Relationship Id="rId81" Type="http://schemas.openxmlformats.org/officeDocument/2006/relationships/customXml" Target="../ink/ink833.xml"/><Relationship Id="rId86" Type="http://schemas.openxmlformats.org/officeDocument/2006/relationships/image" Target="../media/image2202.png"/><Relationship Id="rId94" Type="http://schemas.openxmlformats.org/officeDocument/2006/relationships/image" Target="../media/image2242.png"/><Relationship Id="rId99" Type="http://schemas.openxmlformats.org/officeDocument/2006/relationships/customXml" Target="../ink/ink842.xml"/><Relationship Id="rId101" Type="http://schemas.openxmlformats.org/officeDocument/2006/relationships/customXml" Target="../ink/ink843.xml"/><Relationship Id="rId4" Type="http://schemas.openxmlformats.org/officeDocument/2006/relationships/image" Target="../media/image461.png"/><Relationship Id="rId13" Type="http://schemas.openxmlformats.org/officeDocument/2006/relationships/customXml" Target="../ink/ink802.xml"/><Relationship Id="rId18" Type="http://schemas.openxmlformats.org/officeDocument/2006/relationships/image" Target="../media/image831.png"/><Relationship Id="rId39" Type="http://schemas.openxmlformats.org/officeDocument/2006/relationships/customXml" Target="../ink/ink812.xml"/><Relationship Id="rId34" Type="http://schemas.openxmlformats.org/officeDocument/2006/relationships/image" Target="../media/image911.png"/><Relationship Id="rId50" Type="http://schemas.openxmlformats.org/officeDocument/2006/relationships/image" Target="../media/image1691.png"/><Relationship Id="rId55" Type="http://schemas.openxmlformats.org/officeDocument/2006/relationships/customXml" Target="../ink/ink820.xml"/><Relationship Id="rId76" Type="http://schemas.openxmlformats.org/officeDocument/2006/relationships/image" Target="../media/image2152.png"/><Relationship Id="rId97" Type="http://schemas.openxmlformats.org/officeDocument/2006/relationships/customXml" Target="../ink/ink841.xml"/><Relationship Id="rId104" Type="http://schemas.openxmlformats.org/officeDocument/2006/relationships/image" Target="../media/image2291.png"/><Relationship Id="rId71" Type="http://schemas.openxmlformats.org/officeDocument/2006/relationships/customXml" Target="../ink/ink828.xml"/><Relationship Id="rId92" Type="http://schemas.openxmlformats.org/officeDocument/2006/relationships/image" Target="../media/image2232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807.xml"/><Relationship Id="rId40" Type="http://schemas.openxmlformats.org/officeDocument/2006/relationships/image" Target="../media/image1640.png"/><Relationship Id="rId45" Type="http://schemas.openxmlformats.org/officeDocument/2006/relationships/customXml" Target="../ink/ink815.xml"/><Relationship Id="rId66" Type="http://schemas.openxmlformats.org/officeDocument/2006/relationships/image" Target="../media/image1771.png"/><Relationship Id="rId87" Type="http://schemas.openxmlformats.org/officeDocument/2006/relationships/customXml" Target="../ink/ink836.xml"/><Relationship Id="rId61" Type="http://schemas.openxmlformats.org/officeDocument/2006/relationships/customXml" Target="../ink/ink823.xml"/><Relationship Id="rId82" Type="http://schemas.openxmlformats.org/officeDocument/2006/relationships/image" Target="../media/image2182.png"/><Relationship Id="rId19" Type="http://schemas.openxmlformats.org/officeDocument/2006/relationships/customXml" Target="../ink/ink805.xml"/><Relationship Id="rId14" Type="http://schemas.openxmlformats.org/officeDocument/2006/relationships/image" Target="../media/image811.png"/><Relationship Id="rId30" Type="http://schemas.openxmlformats.org/officeDocument/2006/relationships/image" Target="../media/image891.png"/><Relationship Id="rId35" Type="http://schemas.openxmlformats.org/officeDocument/2006/relationships/customXml" Target="../ink/ink810.xml"/><Relationship Id="rId56" Type="http://schemas.openxmlformats.org/officeDocument/2006/relationships/image" Target="../media/image1721.png"/><Relationship Id="rId77" Type="http://schemas.openxmlformats.org/officeDocument/2006/relationships/customXml" Target="../ink/ink831.xml"/><Relationship Id="rId100" Type="http://schemas.openxmlformats.org/officeDocument/2006/relationships/image" Target="../media/image227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8.xml"/><Relationship Id="rId18" Type="http://schemas.openxmlformats.org/officeDocument/2006/relationships/customXml" Target="../ink/ink851.xml"/><Relationship Id="rId26" Type="http://schemas.openxmlformats.org/officeDocument/2006/relationships/customXml" Target="../ink/ink855.xml"/><Relationship Id="rId39" Type="http://schemas.openxmlformats.org/officeDocument/2006/relationships/image" Target="../media/image2452.png"/><Relationship Id="rId21" Type="http://schemas.openxmlformats.org/officeDocument/2006/relationships/image" Target="../media/image2362.png"/><Relationship Id="rId34" Type="http://schemas.openxmlformats.org/officeDocument/2006/relationships/customXml" Target="../ink/ink859.xml"/><Relationship Id="rId42" Type="http://schemas.openxmlformats.org/officeDocument/2006/relationships/customXml" Target="../ink/ink863.xml"/><Relationship Id="rId47" Type="http://schemas.openxmlformats.org/officeDocument/2006/relationships/image" Target="../media/image2492.png"/><Relationship Id="rId7" Type="http://schemas.openxmlformats.org/officeDocument/2006/relationships/customXml" Target="../ink/ink845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42.png"/><Relationship Id="rId29" Type="http://schemas.openxmlformats.org/officeDocument/2006/relationships/image" Target="../media/image2402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200.png"/><Relationship Id="rId11" Type="http://schemas.openxmlformats.org/officeDocument/2006/relationships/customXml" Target="../ink/ink847.xml"/><Relationship Id="rId24" Type="http://schemas.openxmlformats.org/officeDocument/2006/relationships/customXml" Target="../ink/ink854.xml"/><Relationship Id="rId32" Type="http://schemas.openxmlformats.org/officeDocument/2006/relationships/customXml" Target="../ink/ink858.xml"/><Relationship Id="rId37" Type="http://schemas.openxmlformats.org/officeDocument/2006/relationships/image" Target="../media/image2442.png"/><Relationship Id="rId40" Type="http://schemas.openxmlformats.org/officeDocument/2006/relationships/customXml" Target="../ink/ink862.xml"/><Relationship Id="rId45" Type="http://schemas.openxmlformats.org/officeDocument/2006/relationships/image" Target="../media/image2482.png"/><Relationship Id="rId5" Type="http://schemas.openxmlformats.org/officeDocument/2006/relationships/image" Target="../media/image4100.png"/><Relationship Id="rId15" Type="http://schemas.openxmlformats.org/officeDocument/2006/relationships/customXml" Target="../ink/ink849.xml"/><Relationship Id="rId23" Type="http://schemas.openxmlformats.org/officeDocument/2006/relationships/image" Target="../media/image2372.png"/><Relationship Id="rId28" Type="http://schemas.openxmlformats.org/officeDocument/2006/relationships/customXml" Target="../ink/ink856.xml"/><Relationship Id="rId36" Type="http://schemas.openxmlformats.org/officeDocument/2006/relationships/customXml" Target="../ink/ink860.xml"/><Relationship Id="rId10" Type="http://schemas.openxmlformats.org/officeDocument/2006/relationships/image" Target="../media/image2311.png"/><Relationship Id="rId19" Type="http://schemas.openxmlformats.org/officeDocument/2006/relationships/image" Target="../media/image2352.png"/><Relationship Id="rId31" Type="http://schemas.openxmlformats.org/officeDocument/2006/relationships/image" Target="../media/image2412.png"/><Relationship Id="rId44" Type="http://schemas.openxmlformats.org/officeDocument/2006/relationships/customXml" Target="../ink/ink864.xml"/><Relationship Id="rId4" Type="http://schemas.openxmlformats.org/officeDocument/2006/relationships/chart" Target="../charts/chart6.xml"/><Relationship Id="rId9" Type="http://schemas.openxmlformats.org/officeDocument/2006/relationships/customXml" Target="../ink/ink846.xml"/><Relationship Id="rId14" Type="http://schemas.openxmlformats.org/officeDocument/2006/relationships/image" Target="../media/image2331.png"/><Relationship Id="rId22" Type="http://schemas.openxmlformats.org/officeDocument/2006/relationships/customXml" Target="../ink/ink853.xml"/><Relationship Id="rId27" Type="http://schemas.openxmlformats.org/officeDocument/2006/relationships/image" Target="../media/image2392.png"/><Relationship Id="rId30" Type="http://schemas.openxmlformats.org/officeDocument/2006/relationships/customXml" Target="../ink/ink857.xml"/><Relationship Id="rId35" Type="http://schemas.openxmlformats.org/officeDocument/2006/relationships/image" Target="../media/image2432.png"/><Relationship Id="rId43" Type="http://schemas.openxmlformats.org/officeDocument/2006/relationships/image" Target="../media/image2472.png"/><Relationship Id="rId8" Type="http://schemas.openxmlformats.org/officeDocument/2006/relationships/image" Target="../media/image2301.png"/><Relationship Id="rId3" Type="http://schemas.openxmlformats.org/officeDocument/2006/relationships/image" Target="../media/image461.png"/><Relationship Id="rId12" Type="http://schemas.openxmlformats.org/officeDocument/2006/relationships/image" Target="../media/image2321.png"/><Relationship Id="rId17" Type="http://schemas.openxmlformats.org/officeDocument/2006/relationships/customXml" Target="../ink/ink850.xml"/><Relationship Id="rId25" Type="http://schemas.openxmlformats.org/officeDocument/2006/relationships/image" Target="../media/image2382.png"/><Relationship Id="rId33" Type="http://schemas.openxmlformats.org/officeDocument/2006/relationships/image" Target="../media/image2422.png"/><Relationship Id="rId38" Type="http://schemas.openxmlformats.org/officeDocument/2006/relationships/customXml" Target="../ink/ink861.xml"/><Relationship Id="rId46" Type="http://schemas.openxmlformats.org/officeDocument/2006/relationships/customXml" Target="../ink/ink865.xml"/><Relationship Id="rId20" Type="http://schemas.openxmlformats.org/officeDocument/2006/relationships/customXml" Target="../ink/ink852.xml"/><Relationship Id="rId41" Type="http://schemas.openxmlformats.org/officeDocument/2006/relationships/image" Target="../media/image24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00.png"/><Relationship Id="rId5" Type="http://schemas.openxmlformats.org/officeDocument/2006/relationships/image" Target="../media/image4100.png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00.png"/><Relationship Id="rId5" Type="http://schemas.openxmlformats.org/officeDocument/2006/relationships/image" Target="../media/image4400.png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61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0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30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6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0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40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64.gif"/><Relationship Id="rId4" Type="http://schemas.openxmlformats.org/officeDocument/2006/relationships/image" Target="../media/image4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customXml" Target="../ink/ink867.xml"/><Relationship Id="rId7" Type="http://schemas.openxmlformats.org/officeDocument/2006/relationships/customXml" Target="../ink/ink86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66.png"/><Relationship Id="rId5" Type="http://schemas.openxmlformats.org/officeDocument/2006/relationships/customXml" Target="../ink/ink868.xml"/><Relationship Id="rId4" Type="http://schemas.openxmlformats.org/officeDocument/2006/relationships/image" Target="../media/image46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2.xml"/><Relationship Id="rId3" Type="http://schemas.openxmlformats.org/officeDocument/2006/relationships/hyperlink" Target="https://developers-dot-devsite-v2-prod.appspot.com/machine-learning/crash-course/backprop-scroll" TargetMode="External"/><Relationship Id="rId7" Type="http://schemas.openxmlformats.org/officeDocument/2006/relationships/image" Target="../media/image4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Relationship Id="rId6" Type="http://schemas.openxmlformats.org/officeDocument/2006/relationships/customXml" Target="../ink/ink871.xml"/><Relationship Id="rId5" Type="http://schemas.openxmlformats.org/officeDocument/2006/relationships/image" Target="../media/image468.png"/><Relationship Id="rId4" Type="http://schemas.openxmlformats.org/officeDocument/2006/relationships/customXml" Target="../ink/ink870.xml"/><Relationship Id="rId9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74.svg"/><Relationship Id="rId4" Type="http://schemas.openxmlformats.org/officeDocument/2006/relationships/image" Target="../media/image47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chart" Target="../charts/chart9.xml"/><Relationship Id="rId7" Type="http://schemas.openxmlformats.org/officeDocument/2006/relationships/image" Target="../media/image4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76.png"/><Relationship Id="rId11" Type="http://schemas.openxmlformats.org/officeDocument/2006/relationships/image" Target="../media/image541.png"/><Relationship Id="rId5" Type="http://schemas.openxmlformats.org/officeDocument/2006/relationships/chart" Target="../charts/chart11.xml"/><Relationship Id="rId10" Type="http://schemas.openxmlformats.org/officeDocument/2006/relationships/image" Target="../media/image531.png"/><Relationship Id="rId4" Type="http://schemas.openxmlformats.org/officeDocument/2006/relationships/chart" Target="../charts/chart10.xml"/><Relationship Id="rId9" Type="http://schemas.openxmlformats.org/officeDocument/2006/relationships/image" Target="../media/image5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3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5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chart" Target="../charts/chart12.xml"/><Relationship Id="rId7" Type="http://schemas.openxmlformats.org/officeDocument/2006/relationships/image" Target="../media/image47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72.png"/><Relationship Id="rId5" Type="http://schemas.openxmlformats.org/officeDocument/2006/relationships/chart" Target="../charts/chart14.xml"/><Relationship Id="rId10" Type="http://schemas.openxmlformats.org/officeDocument/2006/relationships/image" Target="../media/image601.png"/><Relationship Id="rId4" Type="http://schemas.openxmlformats.org/officeDocument/2006/relationships/chart" Target="../charts/chart13.xml"/><Relationship Id="rId9" Type="http://schemas.openxmlformats.org/officeDocument/2006/relationships/image" Target="../media/image49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9.xml"/><Relationship Id="rId4" Type="http://schemas.openxmlformats.org/officeDocument/2006/relationships/chart" Target="../charts/char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9.xml"/><Relationship Id="rId4" Type="http://schemas.openxmlformats.org/officeDocument/2006/relationships/chart" Target="../charts/char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5.xml"/><Relationship Id="rId18" Type="http://schemas.openxmlformats.org/officeDocument/2006/relationships/image" Target="../media/image1121.png"/><Relationship Id="rId26" Type="http://schemas.openxmlformats.org/officeDocument/2006/relationships/image" Target="../media/image1161.png"/><Relationship Id="rId39" Type="http://schemas.openxmlformats.org/officeDocument/2006/relationships/customXml" Target="../ink/ink888.xml"/><Relationship Id="rId21" Type="http://schemas.openxmlformats.org/officeDocument/2006/relationships/customXml" Target="../ink/ink879.xml"/><Relationship Id="rId34" Type="http://schemas.openxmlformats.org/officeDocument/2006/relationships/image" Target="../media/image1201.png"/><Relationship Id="rId42" Type="http://schemas.openxmlformats.org/officeDocument/2006/relationships/image" Target="../media/image1242.png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11.png"/><Relationship Id="rId20" Type="http://schemas.openxmlformats.org/officeDocument/2006/relationships/image" Target="../media/image1131.png"/><Relationship Id="rId29" Type="http://schemas.openxmlformats.org/officeDocument/2006/relationships/customXml" Target="../ink/ink883.xml"/><Relationship Id="rId41" Type="http://schemas.openxmlformats.org/officeDocument/2006/relationships/customXml" Target="../ink/ink889.xml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5.xml"/><Relationship Id="rId11" Type="http://schemas.openxmlformats.org/officeDocument/2006/relationships/customXml" Target="../ink/ink874.xml"/><Relationship Id="rId24" Type="http://schemas.openxmlformats.org/officeDocument/2006/relationships/image" Target="../media/image1151.png"/><Relationship Id="rId32" Type="http://schemas.openxmlformats.org/officeDocument/2006/relationships/image" Target="../media/image1191.png"/><Relationship Id="rId37" Type="http://schemas.openxmlformats.org/officeDocument/2006/relationships/customXml" Target="../ink/ink887.xml"/><Relationship Id="rId40" Type="http://schemas.openxmlformats.org/officeDocument/2006/relationships/image" Target="../media/image1232.png"/><Relationship Id="rId5" Type="http://schemas.openxmlformats.org/officeDocument/2006/relationships/diagramQuickStyle" Target="../diagrams/quickStyle5.xml"/><Relationship Id="rId15" Type="http://schemas.openxmlformats.org/officeDocument/2006/relationships/customXml" Target="../ink/ink876.xml"/><Relationship Id="rId23" Type="http://schemas.openxmlformats.org/officeDocument/2006/relationships/customXml" Target="../ink/ink880.xml"/><Relationship Id="rId28" Type="http://schemas.openxmlformats.org/officeDocument/2006/relationships/image" Target="../media/image1171.png"/><Relationship Id="rId36" Type="http://schemas.openxmlformats.org/officeDocument/2006/relationships/image" Target="../media/image1212.png"/><Relationship Id="rId10" Type="http://schemas.openxmlformats.org/officeDocument/2006/relationships/image" Target="../media/image1081.png"/><Relationship Id="rId19" Type="http://schemas.openxmlformats.org/officeDocument/2006/relationships/customXml" Target="../ink/ink878.xml"/><Relationship Id="rId31" Type="http://schemas.openxmlformats.org/officeDocument/2006/relationships/customXml" Target="../ink/ink884.xml"/><Relationship Id="rId44" Type="http://schemas.openxmlformats.org/officeDocument/2006/relationships/image" Target="../media/image2671.png"/><Relationship Id="rId4" Type="http://schemas.openxmlformats.org/officeDocument/2006/relationships/diagramLayout" Target="../diagrams/layout5.xml"/><Relationship Id="rId9" Type="http://schemas.openxmlformats.org/officeDocument/2006/relationships/customXml" Target="../ink/ink873.xml"/><Relationship Id="rId14" Type="http://schemas.openxmlformats.org/officeDocument/2006/relationships/image" Target="../media/image1101.png"/><Relationship Id="rId22" Type="http://schemas.openxmlformats.org/officeDocument/2006/relationships/image" Target="../media/image1141.png"/><Relationship Id="rId27" Type="http://schemas.openxmlformats.org/officeDocument/2006/relationships/customXml" Target="../ink/ink882.xml"/><Relationship Id="rId30" Type="http://schemas.openxmlformats.org/officeDocument/2006/relationships/image" Target="../media/image1181.png"/><Relationship Id="rId35" Type="http://schemas.openxmlformats.org/officeDocument/2006/relationships/customXml" Target="../ink/ink886.xml"/><Relationship Id="rId43" Type="http://schemas.openxmlformats.org/officeDocument/2006/relationships/customXml" Target="../ink/ink890.xml"/><Relationship Id="rId8" Type="http://schemas.openxmlformats.org/officeDocument/2006/relationships/chart" Target="../charts/chart19.xml"/><Relationship Id="rId3" Type="http://schemas.openxmlformats.org/officeDocument/2006/relationships/diagramData" Target="../diagrams/data7.xml"/><Relationship Id="rId12" Type="http://schemas.openxmlformats.org/officeDocument/2006/relationships/image" Target="../media/image1091.png"/><Relationship Id="rId17" Type="http://schemas.openxmlformats.org/officeDocument/2006/relationships/customXml" Target="../ink/ink877.xml"/><Relationship Id="rId25" Type="http://schemas.openxmlformats.org/officeDocument/2006/relationships/customXml" Target="../ink/ink881.xml"/><Relationship Id="rId33" Type="http://schemas.openxmlformats.org/officeDocument/2006/relationships/customXml" Target="../ink/ink885.xml"/><Relationship Id="rId38" Type="http://schemas.openxmlformats.org/officeDocument/2006/relationships/image" Target="../media/image12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2770.png"/><Relationship Id="rId303" Type="http://schemas.openxmlformats.org/officeDocument/2006/relationships/image" Target="../media/image2760.png"/><Relationship Id="rId138" Type="http://schemas.openxmlformats.org/officeDocument/2006/relationships/customXml" Target="../ink/ink892.xml"/><Relationship Id="rId159" Type="http://schemas.openxmlformats.org/officeDocument/2006/relationships/image" Target="../media/image2070.png"/><Relationship Id="rId170" Type="http://schemas.openxmlformats.org/officeDocument/2006/relationships/customXml" Target="../ink/ink908.xml"/><Relationship Id="rId191" Type="http://schemas.openxmlformats.org/officeDocument/2006/relationships/image" Target="../media/image2231.png"/><Relationship Id="rId205" Type="http://schemas.openxmlformats.org/officeDocument/2006/relationships/image" Target="../media/image2300.png"/><Relationship Id="rId226" Type="http://schemas.openxmlformats.org/officeDocument/2006/relationships/customXml" Target="../ink/ink936.xml"/><Relationship Id="rId247" Type="http://schemas.openxmlformats.org/officeDocument/2006/relationships/image" Target="../media/image2511.png"/><Relationship Id="rId268" Type="http://schemas.openxmlformats.org/officeDocument/2006/relationships/customXml" Target="../ink/ink957.xml"/><Relationship Id="rId289" Type="http://schemas.openxmlformats.org/officeDocument/2006/relationships/image" Target="../media/image2720.png"/><Relationship Id="rId149" Type="http://schemas.openxmlformats.org/officeDocument/2006/relationships/image" Target="../media/image2021.png"/><Relationship Id="rId160" Type="http://schemas.openxmlformats.org/officeDocument/2006/relationships/customXml" Target="../ink/ink903.xml"/><Relationship Id="rId181" Type="http://schemas.openxmlformats.org/officeDocument/2006/relationships/image" Target="../media/image2181.png"/><Relationship Id="rId216" Type="http://schemas.openxmlformats.org/officeDocument/2006/relationships/customXml" Target="../ink/ink931.xml"/><Relationship Id="rId237" Type="http://schemas.openxmlformats.org/officeDocument/2006/relationships/image" Target="../media/image2461.png"/><Relationship Id="rId258" Type="http://schemas.openxmlformats.org/officeDocument/2006/relationships/customXml" Target="../ink/ink952.xml"/><Relationship Id="rId279" Type="http://schemas.openxmlformats.org/officeDocument/2006/relationships/image" Target="../media/image2670.png"/><Relationship Id="rId139" Type="http://schemas.openxmlformats.org/officeDocument/2006/relationships/image" Target="../media/image1971.png"/><Relationship Id="rId290" Type="http://schemas.openxmlformats.org/officeDocument/2006/relationships/customXml" Target="../ink/ink968.xml"/><Relationship Id="rId304" Type="http://schemas.openxmlformats.org/officeDocument/2006/relationships/customXml" Target="../ink/ink974.xml"/><Relationship Id="rId150" Type="http://schemas.openxmlformats.org/officeDocument/2006/relationships/customXml" Target="../ink/ink898.xml"/><Relationship Id="rId171" Type="http://schemas.openxmlformats.org/officeDocument/2006/relationships/image" Target="../media/image2130.png"/><Relationship Id="rId192" Type="http://schemas.openxmlformats.org/officeDocument/2006/relationships/customXml" Target="../ink/ink919.xml"/><Relationship Id="rId206" Type="http://schemas.openxmlformats.org/officeDocument/2006/relationships/customXml" Target="../ink/ink926.xml"/><Relationship Id="rId227" Type="http://schemas.openxmlformats.org/officeDocument/2006/relationships/image" Target="../media/image2411.png"/><Relationship Id="rId248" Type="http://schemas.openxmlformats.org/officeDocument/2006/relationships/customXml" Target="../ink/ink947.xml"/><Relationship Id="rId269" Type="http://schemas.openxmlformats.org/officeDocument/2006/relationships/image" Target="../media/image2620.png"/><Relationship Id="rId280" Type="http://schemas.openxmlformats.org/officeDocument/2006/relationships/customXml" Target="../ink/ink963.xml"/><Relationship Id="rId140" Type="http://schemas.openxmlformats.org/officeDocument/2006/relationships/customXml" Target="../ink/ink893.xml"/><Relationship Id="rId161" Type="http://schemas.openxmlformats.org/officeDocument/2006/relationships/image" Target="../media/image2080.png"/><Relationship Id="rId182" Type="http://schemas.openxmlformats.org/officeDocument/2006/relationships/customXml" Target="../ink/ink914.xml"/><Relationship Id="rId217" Type="http://schemas.openxmlformats.org/officeDocument/2006/relationships/image" Target="../media/image2361.png"/><Relationship Id="rId1" Type="http://schemas.openxmlformats.org/officeDocument/2006/relationships/slideLayout" Target="../slideLayouts/slideLayout59.xml"/><Relationship Id="rId212" Type="http://schemas.openxmlformats.org/officeDocument/2006/relationships/customXml" Target="../ink/ink929.xml"/><Relationship Id="rId233" Type="http://schemas.openxmlformats.org/officeDocument/2006/relationships/image" Target="../media/image2441.png"/><Relationship Id="rId238" Type="http://schemas.openxmlformats.org/officeDocument/2006/relationships/customXml" Target="../ink/ink942.xml"/><Relationship Id="rId254" Type="http://schemas.openxmlformats.org/officeDocument/2006/relationships/customXml" Target="../ink/ink950.xml"/><Relationship Id="rId259" Type="http://schemas.openxmlformats.org/officeDocument/2006/relationships/image" Target="../media/image2570.png"/><Relationship Id="rId270" Type="http://schemas.openxmlformats.org/officeDocument/2006/relationships/customXml" Target="../ink/ink958.xml"/><Relationship Id="rId275" Type="http://schemas.openxmlformats.org/officeDocument/2006/relationships/image" Target="../media/image2650.png"/><Relationship Id="rId291" Type="http://schemas.openxmlformats.org/officeDocument/2006/relationships/image" Target="../media/image2730.png"/><Relationship Id="rId296" Type="http://schemas.openxmlformats.org/officeDocument/2006/relationships/customXml" Target="../ink/ink971.xml"/><Relationship Id="rId300" Type="http://schemas.openxmlformats.org/officeDocument/2006/relationships/customXml" Target="../ink/ink972.xml"/><Relationship Id="rId305" Type="http://schemas.openxmlformats.org/officeDocument/2006/relationships/image" Target="../media/image4890.png"/><Relationship Id="rId151" Type="http://schemas.openxmlformats.org/officeDocument/2006/relationships/image" Target="../media/image2031.png"/><Relationship Id="rId156" Type="http://schemas.openxmlformats.org/officeDocument/2006/relationships/customXml" Target="../ink/ink901.xml"/><Relationship Id="rId177" Type="http://schemas.openxmlformats.org/officeDocument/2006/relationships/image" Target="../media/image2161.png"/><Relationship Id="rId198" Type="http://schemas.openxmlformats.org/officeDocument/2006/relationships/customXml" Target="../ink/ink922.xml"/><Relationship Id="rId172" Type="http://schemas.openxmlformats.org/officeDocument/2006/relationships/customXml" Target="../ink/ink909.xml"/><Relationship Id="rId193" Type="http://schemas.openxmlformats.org/officeDocument/2006/relationships/image" Target="../media/image2241.png"/><Relationship Id="rId202" Type="http://schemas.openxmlformats.org/officeDocument/2006/relationships/customXml" Target="../ink/ink924.xml"/><Relationship Id="rId207" Type="http://schemas.openxmlformats.org/officeDocument/2006/relationships/image" Target="../media/image2310.png"/><Relationship Id="rId223" Type="http://schemas.openxmlformats.org/officeDocument/2006/relationships/image" Target="../media/image2391.png"/><Relationship Id="rId228" Type="http://schemas.openxmlformats.org/officeDocument/2006/relationships/customXml" Target="../ink/ink937.xml"/><Relationship Id="rId244" Type="http://schemas.openxmlformats.org/officeDocument/2006/relationships/customXml" Target="../ink/ink945.xml"/><Relationship Id="rId249" Type="http://schemas.openxmlformats.org/officeDocument/2006/relationships/image" Target="../media/image2521.png"/><Relationship Id="rId260" Type="http://schemas.openxmlformats.org/officeDocument/2006/relationships/customXml" Target="../ink/ink953.xml"/><Relationship Id="rId265" Type="http://schemas.openxmlformats.org/officeDocument/2006/relationships/image" Target="../media/image2601.png"/><Relationship Id="rId281" Type="http://schemas.openxmlformats.org/officeDocument/2006/relationships/image" Target="../media/image2680.png"/><Relationship Id="rId286" Type="http://schemas.openxmlformats.org/officeDocument/2006/relationships/customXml" Target="../ink/ink966.xml"/><Relationship Id="rId141" Type="http://schemas.openxmlformats.org/officeDocument/2006/relationships/image" Target="../media/image1981.png"/><Relationship Id="rId146" Type="http://schemas.openxmlformats.org/officeDocument/2006/relationships/customXml" Target="../ink/ink896.xml"/><Relationship Id="rId167" Type="http://schemas.openxmlformats.org/officeDocument/2006/relationships/image" Target="../media/image2110.png"/><Relationship Id="rId188" Type="http://schemas.openxmlformats.org/officeDocument/2006/relationships/customXml" Target="../ink/ink917.xml"/><Relationship Id="rId162" Type="http://schemas.openxmlformats.org/officeDocument/2006/relationships/customXml" Target="../ink/ink904.xml"/><Relationship Id="rId183" Type="http://schemas.openxmlformats.org/officeDocument/2006/relationships/image" Target="../media/image2191.png"/><Relationship Id="rId213" Type="http://schemas.openxmlformats.org/officeDocument/2006/relationships/image" Target="../media/image2341.png"/><Relationship Id="rId218" Type="http://schemas.openxmlformats.org/officeDocument/2006/relationships/customXml" Target="../ink/ink932.xml"/><Relationship Id="rId234" Type="http://schemas.openxmlformats.org/officeDocument/2006/relationships/customXml" Target="../ink/ink940.xml"/><Relationship Id="rId239" Type="http://schemas.openxmlformats.org/officeDocument/2006/relationships/image" Target="../media/image2471.png"/><Relationship Id="rId2" Type="http://schemas.openxmlformats.org/officeDocument/2006/relationships/notesSlide" Target="../notesSlides/notesSlide45.xml"/><Relationship Id="rId250" Type="http://schemas.openxmlformats.org/officeDocument/2006/relationships/customXml" Target="../ink/ink948.xml"/><Relationship Id="rId255" Type="http://schemas.openxmlformats.org/officeDocument/2006/relationships/image" Target="../media/image2551.png"/><Relationship Id="rId271" Type="http://schemas.openxmlformats.org/officeDocument/2006/relationships/image" Target="../media/image2630.png"/><Relationship Id="rId276" Type="http://schemas.openxmlformats.org/officeDocument/2006/relationships/customXml" Target="../ink/ink961.xml"/><Relationship Id="rId292" Type="http://schemas.openxmlformats.org/officeDocument/2006/relationships/customXml" Target="../ink/ink969.xml"/><Relationship Id="rId306" Type="http://schemas.openxmlformats.org/officeDocument/2006/relationships/customXml" Target="../ink/ink975.xml"/><Relationship Id="rId157" Type="http://schemas.openxmlformats.org/officeDocument/2006/relationships/image" Target="../media/image2060.png"/><Relationship Id="rId178" Type="http://schemas.openxmlformats.org/officeDocument/2006/relationships/customXml" Target="../ink/ink912.xml"/><Relationship Id="rId301" Type="http://schemas.openxmlformats.org/officeDocument/2006/relationships/image" Target="../media/image2780.png"/><Relationship Id="rId152" Type="http://schemas.openxmlformats.org/officeDocument/2006/relationships/customXml" Target="../ink/ink899.xml"/><Relationship Id="rId173" Type="http://schemas.openxmlformats.org/officeDocument/2006/relationships/image" Target="../media/image2140.png"/><Relationship Id="rId194" Type="http://schemas.openxmlformats.org/officeDocument/2006/relationships/customXml" Target="../ink/ink920.xml"/><Relationship Id="rId199" Type="http://schemas.openxmlformats.org/officeDocument/2006/relationships/image" Target="../media/image2270.png"/><Relationship Id="rId203" Type="http://schemas.openxmlformats.org/officeDocument/2006/relationships/image" Target="../media/image2290.png"/><Relationship Id="rId208" Type="http://schemas.openxmlformats.org/officeDocument/2006/relationships/customXml" Target="../ink/ink927.xml"/><Relationship Id="rId229" Type="http://schemas.openxmlformats.org/officeDocument/2006/relationships/image" Target="../media/image2421.png"/><Relationship Id="rId224" Type="http://schemas.openxmlformats.org/officeDocument/2006/relationships/customXml" Target="../ink/ink935.xml"/><Relationship Id="rId240" Type="http://schemas.openxmlformats.org/officeDocument/2006/relationships/customXml" Target="../ink/ink943.xml"/><Relationship Id="rId245" Type="http://schemas.openxmlformats.org/officeDocument/2006/relationships/image" Target="../media/image2501.png"/><Relationship Id="rId261" Type="http://schemas.openxmlformats.org/officeDocument/2006/relationships/image" Target="../media/image2580.png"/><Relationship Id="rId266" Type="http://schemas.openxmlformats.org/officeDocument/2006/relationships/customXml" Target="../ink/ink956.xml"/><Relationship Id="rId287" Type="http://schemas.openxmlformats.org/officeDocument/2006/relationships/image" Target="../media/image2710.png"/><Relationship Id="rId147" Type="http://schemas.openxmlformats.org/officeDocument/2006/relationships/image" Target="../media/image2011.png"/><Relationship Id="rId168" Type="http://schemas.openxmlformats.org/officeDocument/2006/relationships/customXml" Target="../ink/ink907.xml"/><Relationship Id="rId282" Type="http://schemas.openxmlformats.org/officeDocument/2006/relationships/customXml" Target="../ink/ink964.xml"/><Relationship Id="rId142" Type="http://schemas.openxmlformats.org/officeDocument/2006/relationships/customXml" Target="../ink/ink894.xml"/><Relationship Id="rId163" Type="http://schemas.openxmlformats.org/officeDocument/2006/relationships/image" Target="../media/image2090.png"/><Relationship Id="rId184" Type="http://schemas.openxmlformats.org/officeDocument/2006/relationships/customXml" Target="../ink/ink915.xml"/><Relationship Id="rId189" Type="http://schemas.openxmlformats.org/officeDocument/2006/relationships/image" Target="../media/image2221.png"/><Relationship Id="rId219" Type="http://schemas.openxmlformats.org/officeDocument/2006/relationships/image" Target="../media/image2371.png"/><Relationship Id="rId3" Type="http://schemas.openxmlformats.org/officeDocument/2006/relationships/image" Target="../media/image28.png"/><Relationship Id="rId214" Type="http://schemas.openxmlformats.org/officeDocument/2006/relationships/customXml" Target="../ink/ink930.xml"/><Relationship Id="rId230" Type="http://schemas.openxmlformats.org/officeDocument/2006/relationships/customXml" Target="../ink/ink938.xml"/><Relationship Id="rId235" Type="http://schemas.openxmlformats.org/officeDocument/2006/relationships/image" Target="../media/image2451.png"/><Relationship Id="rId251" Type="http://schemas.openxmlformats.org/officeDocument/2006/relationships/image" Target="../media/image2531.png"/><Relationship Id="rId256" Type="http://schemas.openxmlformats.org/officeDocument/2006/relationships/customXml" Target="../ink/ink951.xml"/><Relationship Id="rId277" Type="http://schemas.openxmlformats.org/officeDocument/2006/relationships/image" Target="../media/image2660.png"/><Relationship Id="rId137" Type="http://schemas.openxmlformats.org/officeDocument/2006/relationships/image" Target="../media/image1961.png"/><Relationship Id="rId158" Type="http://schemas.openxmlformats.org/officeDocument/2006/relationships/customXml" Target="../ink/ink902.xml"/><Relationship Id="rId272" Type="http://schemas.openxmlformats.org/officeDocument/2006/relationships/customXml" Target="../ink/ink959.xml"/><Relationship Id="rId293" Type="http://schemas.openxmlformats.org/officeDocument/2006/relationships/image" Target="../media/image2740.png"/><Relationship Id="rId302" Type="http://schemas.openxmlformats.org/officeDocument/2006/relationships/customXml" Target="../ink/ink973.xml"/><Relationship Id="rId307" Type="http://schemas.openxmlformats.org/officeDocument/2006/relationships/image" Target="../media/image4901.png"/><Relationship Id="rId153" Type="http://schemas.openxmlformats.org/officeDocument/2006/relationships/image" Target="../media/image2041.png"/><Relationship Id="rId174" Type="http://schemas.openxmlformats.org/officeDocument/2006/relationships/customXml" Target="../ink/ink910.xml"/><Relationship Id="rId179" Type="http://schemas.openxmlformats.org/officeDocument/2006/relationships/image" Target="../media/image2171.png"/><Relationship Id="rId195" Type="http://schemas.openxmlformats.org/officeDocument/2006/relationships/image" Target="../media/image2250.png"/><Relationship Id="rId209" Type="http://schemas.openxmlformats.org/officeDocument/2006/relationships/image" Target="../media/image2320.png"/><Relationship Id="rId190" Type="http://schemas.openxmlformats.org/officeDocument/2006/relationships/customXml" Target="../ink/ink918.xml"/><Relationship Id="rId204" Type="http://schemas.openxmlformats.org/officeDocument/2006/relationships/customXml" Target="../ink/ink925.xml"/><Relationship Id="rId220" Type="http://schemas.openxmlformats.org/officeDocument/2006/relationships/customXml" Target="../ink/ink933.xml"/><Relationship Id="rId225" Type="http://schemas.openxmlformats.org/officeDocument/2006/relationships/image" Target="../media/image2401.png"/><Relationship Id="rId241" Type="http://schemas.openxmlformats.org/officeDocument/2006/relationships/image" Target="../media/image2481.png"/><Relationship Id="rId246" Type="http://schemas.openxmlformats.org/officeDocument/2006/relationships/customXml" Target="../ink/ink946.xml"/><Relationship Id="rId267" Type="http://schemas.openxmlformats.org/officeDocument/2006/relationships/image" Target="../media/image2610.png"/><Relationship Id="rId288" Type="http://schemas.openxmlformats.org/officeDocument/2006/relationships/customXml" Target="../ink/ink967.xml"/><Relationship Id="rId262" Type="http://schemas.openxmlformats.org/officeDocument/2006/relationships/customXml" Target="../ink/ink954.xml"/><Relationship Id="rId283" Type="http://schemas.openxmlformats.org/officeDocument/2006/relationships/image" Target="../media/image2690.png"/><Relationship Id="rId143" Type="http://schemas.openxmlformats.org/officeDocument/2006/relationships/image" Target="../media/image1991.png"/><Relationship Id="rId148" Type="http://schemas.openxmlformats.org/officeDocument/2006/relationships/customXml" Target="../ink/ink897.xml"/><Relationship Id="rId164" Type="http://schemas.openxmlformats.org/officeDocument/2006/relationships/customXml" Target="../ink/ink905.xml"/><Relationship Id="rId169" Type="http://schemas.openxmlformats.org/officeDocument/2006/relationships/image" Target="../media/image2120.png"/><Relationship Id="rId185" Type="http://schemas.openxmlformats.org/officeDocument/2006/relationships/image" Target="../media/image2201.png"/><Relationship Id="rId4" Type="http://schemas.openxmlformats.org/officeDocument/2006/relationships/customXml" Target="../ink/ink891.xml"/><Relationship Id="rId180" Type="http://schemas.openxmlformats.org/officeDocument/2006/relationships/customXml" Target="../ink/ink913.xml"/><Relationship Id="rId210" Type="http://schemas.openxmlformats.org/officeDocument/2006/relationships/customXml" Target="../ink/ink928.xml"/><Relationship Id="rId215" Type="http://schemas.openxmlformats.org/officeDocument/2006/relationships/image" Target="../media/image2351.png"/><Relationship Id="rId236" Type="http://schemas.openxmlformats.org/officeDocument/2006/relationships/customXml" Target="../ink/ink941.xml"/><Relationship Id="rId257" Type="http://schemas.openxmlformats.org/officeDocument/2006/relationships/image" Target="../media/image2561.png"/><Relationship Id="rId278" Type="http://schemas.openxmlformats.org/officeDocument/2006/relationships/customXml" Target="../ink/ink962.xml"/><Relationship Id="rId231" Type="http://schemas.openxmlformats.org/officeDocument/2006/relationships/image" Target="../media/image2431.png"/><Relationship Id="rId252" Type="http://schemas.openxmlformats.org/officeDocument/2006/relationships/customXml" Target="../ink/ink949.xml"/><Relationship Id="rId273" Type="http://schemas.openxmlformats.org/officeDocument/2006/relationships/image" Target="../media/image2640.png"/><Relationship Id="rId294" Type="http://schemas.openxmlformats.org/officeDocument/2006/relationships/customXml" Target="../ink/ink970.xml"/><Relationship Id="rId308" Type="http://schemas.openxmlformats.org/officeDocument/2006/relationships/customXml" Target="../ink/ink976.xml"/><Relationship Id="rId154" Type="http://schemas.openxmlformats.org/officeDocument/2006/relationships/customXml" Target="../ink/ink900.xml"/><Relationship Id="rId175" Type="http://schemas.openxmlformats.org/officeDocument/2006/relationships/image" Target="../media/image2151.png"/><Relationship Id="rId196" Type="http://schemas.openxmlformats.org/officeDocument/2006/relationships/customXml" Target="../ink/ink921.xml"/><Relationship Id="rId200" Type="http://schemas.openxmlformats.org/officeDocument/2006/relationships/customXml" Target="../ink/ink923.xml"/><Relationship Id="rId221" Type="http://schemas.openxmlformats.org/officeDocument/2006/relationships/image" Target="../media/image2381.png"/><Relationship Id="rId242" Type="http://schemas.openxmlformats.org/officeDocument/2006/relationships/customXml" Target="../ink/ink944.xml"/><Relationship Id="rId263" Type="http://schemas.openxmlformats.org/officeDocument/2006/relationships/image" Target="../media/image2591.png"/><Relationship Id="rId284" Type="http://schemas.openxmlformats.org/officeDocument/2006/relationships/customXml" Target="../ink/ink965.xml"/><Relationship Id="rId144" Type="http://schemas.openxmlformats.org/officeDocument/2006/relationships/customXml" Target="../ink/ink895.xml"/><Relationship Id="rId165" Type="http://schemas.openxmlformats.org/officeDocument/2006/relationships/image" Target="../media/image2100.png"/><Relationship Id="rId186" Type="http://schemas.openxmlformats.org/officeDocument/2006/relationships/customXml" Target="../ink/ink916.xml"/><Relationship Id="rId211" Type="http://schemas.openxmlformats.org/officeDocument/2006/relationships/image" Target="../media/image2330.png"/><Relationship Id="rId232" Type="http://schemas.openxmlformats.org/officeDocument/2006/relationships/customXml" Target="../ink/ink939.xml"/><Relationship Id="rId253" Type="http://schemas.openxmlformats.org/officeDocument/2006/relationships/image" Target="../media/image2541.png"/><Relationship Id="rId274" Type="http://schemas.openxmlformats.org/officeDocument/2006/relationships/customXml" Target="../ink/ink960.xml"/><Relationship Id="rId295" Type="http://schemas.openxmlformats.org/officeDocument/2006/relationships/image" Target="../media/image2750.png"/><Relationship Id="rId309" Type="http://schemas.openxmlformats.org/officeDocument/2006/relationships/image" Target="../media/image4930.png"/><Relationship Id="rId155" Type="http://schemas.openxmlformats.org/officeDocument/2006/relationships/image" Target="../media/image2051.png"/><Relationship Id="rId176" Type="http://schemas.openxmlformats.org/officeDocument/2006/relationships/customXml" Target="../ink/ink911.xml"/><Relationship Id="rId197" Type="http://schemas.openxmlformats.org/officeDocument/2006/relationships/image" Target="../media/image2260.png"/><Relationship Id="rId201" Type="http://schemas.openxmlformats.org/officeDocument/2006/relationships/image" Target="../media/image2280.png"/><Relationship Id="rId222" Type="http://schemas.openxmlformats.org/officeDocument/2006/relationships/customXml" Target="../ink/ink934.xml"/><Relationship Id="rId243" Type="http://schemas.openxmlformats.org/officeDocument/2006/relationships/image" Target="../media/image2491.png"/><Relationship Id="rId264" Type="http://schemas.openxmlformats.org/officeDocument/2006/relationships/customXml" Target="../ink/ink955.xml"/><Relationship Id="rId285" Type="http://schemas.openxmlformats.org/officeDocument/2006/relationships/image" Target="../media/image2700.png"/><Relationship Id="rId145" Type="http://schemas.openxmlformats.org/officeDocument/2006/relationships/image" Target="../media/image2001.png"/><Relationship Id="rId166" Type="http://schemas.openxmlformats.org/officeDocument/2006/relationships/customXml" Target="../ink/ink906.xml"/><Relationship Id="rId187" Type="http://schemas.openxmlformats.org/officeDocument/2006/relationships/image" Target="../media/image2211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1.png"/><Relationship Id="rId117" Type="http://schemas.openxmlformats.org/officeDocument/2006/relationships/customXml" Target="../ink/ink1012.xml"/><Relationship Id="rId21" Type="http://schemas.openxmlformats.org/officeDocument/2006/relationships/customXml" Target="../ink/ink985.xml"/><Relationship Id="rId42" Type="http://schemas.openxmlformats.org/officeDocument/2006/relationships/image" Target="../media/image2990.png"/><Relationship Id="rId47" Type="http://schemas.openxmlformats.org/officeDocument/2006/relationships/customXml" Target="../ink/ink998.xml"/><Relationship Id="rId63" Type="http://schemas.openxmlformats.org/officeDocument/2006/relationships/customXml" Target="../ink/ink1006.xml"/><Relationship Id="rId112" Type="http://schemas.openxmlformats.org/officeDocument/2006/relationships/image" Target="../media/image4990.png"/><Relationship Id="rId133" Type="http://schemas.openxmlformats.org/officeDocument/2006/relationships/customXml" Target="../ink/ink1020.xml"/><Relationship Id="rId138" Type="http://schemas.openxmlformats.org/officeDocument/2006/relationships/image" Target="../media/image516.png"/><Relationship Id="rId154" Type="http://schemas.openxmlformats.org/officeDocument/2006/relationships/image" Target="../media/image527.png"/><Relationship Id="rId159" Type="http://schemas.openxmlformats.org/officeDocument/2006/relationships/customXml" Target="../ink/ink1033.xml"/><Relationship Id="rId16" Type="http://schemas.openxmlformats.org/officeDocument/2006/relationships/image" Target="../media/image2860.png"/><Relationship Id="rId107" Type="http://schemas.openxmlformats.org/officeDocument/2006/relationships/customXml" Target="../ink/ink1007.xml"/><Relationship Id="rId11" Type="http://schemas.openxmlformats.org/officeDocument/2006/relationships/customXml" Target="../ink/ink980.xml"/><Relationship Id="rId32" Type="http://schemas.openxmlformats.org/officeDocument/2006/relationships/image" Target="../media/image2940.png"/><Relationship Id="rId37" Type="http://schemas.openxmlformats.org/officeDocument/2006/relationships/customXml" Target="../ink/ink993.xml"/><Relationship Id="rId53" Type="http://schemas.openxmlformats.org/officeDocument/2006/relationships/customXml" Target="../ink/ink1001.xml"/><Relationship Id="rId58" Type="http://schemas.openxmlformats.org/officeDocument/2006/relationships/image" Target="../media/image3071.png"/><Relationship Id="rId123" Type="http://schemas.openxmlformats.org/officeDocument/2006/relationships/customXml" Target="../ink/ink1015.xml"/><Relationship Id="rId128" Type="http://schemas.openxmlformats.org/officeDocument/2006/relationships/image" Target="../media/image509.png"/><Relationship Id="rId144" Type="http://schemas.openxmlformats.org/officeDocument/2006/relationships/image" Target="../media/image519.png"/><Relationship Id="rId149" Type="http://schemas.openxmlformats.org/officeDocument/2006/relationships/customXml" Target="../ink/ink1028.xml"/><Relationship Id="rId5" Type="http://schemas.openxmlformats.org/officeDocument/2006/relationships/customXml" Target="../ink/ink977.xml"/><Relationship Id="rId160" Type="http://schemas.openxmlformats.org/officeDocument/2006/relationships/image" Target="../media/image530.png"/><Relationship Id="rId165" Type="http://schemas.openxmlformats.org/officeDocument/2006/relationships/customXml" Target="../ink/ink1036.xml"/><Relationship Id="rId22" Type="http://schemas.openxmlformats.org/officeDocument/2006/relationships/image" Target="../media/image2890.png"/><Relationship Id="rId27" Type="http://schemas.openxmlformats.org/officeDocument/2006/relationships/customXml" Target="../ink/ink988.xml"/><Relationship Id="rId43" Type="http://schemas.openxmlformats.org/officeDocument/2006/relationships/customXml" Target="../ink/ink996.xml"/><Relationship Id="rId48" Type="http://schemas.openxmlformats.org/officeDocument/2006/relationships/image" Target="../media/image3021.png"/><Relationship Id="rId113" Type="http://schemas.openxmlformats.org/officeDocument/2006/relationships/customXml" Target="../ink/ink1010.xml"/><Relationship Id="rId118" Type="http://schemas.openxmlformats.org/officeDocument/2006/relationships/image" Target="../media/image504.png"/><Relationship Id="rId134" Type="http://schemas.openxmlformats.org/officeDocument/2006/relationships/image" Target="../media/image514.png"/><Relationship Id="rId139" Type="http://schemas.openxmlformats.org/officeDocument/2006/relationships/customXml" Target="../ink/ink1023.xml"/><Relationship Id="rId150" Type="http://schemas.openxmlformats.org/officeDocument/2006/relationships/image" Target="../media/image525.png"/><Relationship Id="rId155" Type="http://schemas.openxmlformats.org/officeDocument/2006/relationships/customXml" Target="../ink/ink1031.xml"/><Relationship Id="rId12" Type="http://schemas.openxmlformats.org/officeDocument/2006/relationships/image" Target="../media/image2840.png"/><Relationship Id="rId17" Type="http://schemas.openxmlformats.org/officeDocument/2006/relationships/customXml" Target="../ink/ink983.xml"/><Relationship Id="rId33" Type="http://schemas.openxmlformats.org/officeDocument/2006/relationships/customXml" Target="../ink/ink991.xml"/><Relationship Id="rId38" Type="http://schemas.openxmlformats.org/officeDocument/2006/relationships/image" Target="../media/image2970.png"/><Relationship Id="rId59" Type="http://schemas.openxmlformats.org/officeDocument/2006/relationships/customXml" Target="../ink/ink1004.xml"/><Relationship Id="rId108" Type="http://schemas.openxmlformats.org/officeDocument/2006/relationships/image" Target="../media/image4970.png"/><Relationship Id="rId124" Type="http://schemas.openxmlformats.org/officeDocument/2006/relationships/image" Target="../media/image507.png"/><Relationship Id="rId129" Type="http://schemas.openxmlformats.org/officeDocument/2006/relationships/customXml" Target="../ink/ink1018.xml"/><Relationship Id="rId54" Type="http://schemas.openxmlformats.org/officeDocument/2006/relationships/image" Target="../media/image3051.png"/><Relationship Id="rId140" Type="http://schemas.openxmlformats.org/officeDocument/2006/relationships/image" Target="../media/image517.png"/><Relationship Id="rId145" Type="http://schemas.openxmlformats.org/officeDocument/2006/relationships/customXml" Target="../ink/ink1026.xml"/><Relationship Id="rId161" Type="http://schemas.openxmlformats.org/officeDocument/2006/relationships/customXml" Target="../ink/ink1034.xml"/><Relationship Id="rId166" Type="http://schemas.openxmlformats.org/officeDocument/2006/relationships/image" Target="../media/image53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810.png"/><Relationship Id="rId23" Type="http://schemas.openxmlformats.org/officeDocument/2006/relationships/customXml" Target="../ink/ink986.xml"/><Relationship Id="rId28" Type="http://schemas.openxmlformats.org/officeDocument/2006/relationships/image" Target="../media/image2921.png"/><Relationship Id="rId49" Type="http://schemas.openxmlformats.org/officeDocument/2006/relationships/customXml" Target="../ink/ink999.xml"/><Relationship Id="rId114" Type="http://schemas.openxmlformats.org/officeDocument/2006/relationships/image" Target="../media/image5010.png"/><Relationship Id="rId119" Type="http://schemas.openxmlformats.org/officeDocument/2006/relationships/customXml" Target="../ink/ink1013.xml"/><Relationship Id="rId44" Type="http://schemas.openxmlformats.org/officeDocument/2006/relationships/image" Target="../media/image3000.png"/><Relationship Id="rId60" Type="http://schemas.openxmlformats.org/officeDocument/2006/relationships/image" Target="../media/image3080.png"/><Relationship Id="rId130" Type="http://schemas.openxmlformats.org/officeDocument/2006/relationships/image" Target="../media/image512.png"/><Relationship Id="rId135" Type="http://schemas.openxmlformats.org/officeDocument/2006/relationships/customXml" Target="../ink/ink1021.xml"/><Relationship Id="rId151" Type="http://schemas.openxmlformats.org/officeDocument/2006/relationships/customXml" Target="../ink/ink1029.xml"/><Relationship Id="rId156" Type="http://schemas.openxmlformats.org/officeDocument/2006/relationships/image" Target="../media/image528.png"/><Relationship Id="rId4" Type="http://schemas.openxmlformats.org/officeDocument/2006/relationships/image" Target="../media/image501.png"/><Relationship Id="rId9" Type="http://schemas.openxmlformats.org/officeDocument/2006/relationships/customXml" Target="../ink/ink979.xml"/><Relationship Id="rId13" Type="http://schemas.openxmlformats.org/officeDocument/2006/relationships/customXml" Target="../ink/ink981.xml"/><Relationship Id="rId18" Type="http://schemas.openxmlformats.org/officeDocument/2006/relationships/image" Target="../media/image2870.png"/><Relationship Id="rId39" Type="http://schemas.openxmlformats.org/officeDocument/2006/relationships/customXml" Target="../ink/ink994.xml"/><Relationship Id="rId109" Type="http://schemas.openxmlformats.org/officeDocument/2006/relationships/customXml" Target="../ink/ink1008.xml"/><Relationship Id="rId34" Type="http://schemas.openxmlformats.org/officeDocument/2006/relationships/image" Target="../media/image2950.png"/><Relationship Id="rId50" Type="http://schemas.openxmlformats.org/officeDocument/2006/relationships/image" Target="../media/image3031.png"/><Relationship Id="rId55" Type="http://schemas.openxmlformats.org/officeDocument/2006/relationships/customXml" Target="../ink/ink1002.xml"/><Relationship Id="rId120" Type="http://schemas.openxmlformats.org/officeDocument/2006/relationships/image" Target="../media/image505.png"/><Relationship Id="rId125" Type="http://schemas.openxmlformats.org/officeDocument/2006/relationships/customXml" Target="../ink/ink1016.xml"/><Relationship Id="rId141" Type="http://schemas.openxmlformats.org/officeDocument/2006/relationships/customXml" Target="../ink/ink1024.xml"/><Relationship Id="rId146" Type="http://schemas.openxmlformats.org/officeDocument/2006/relationships/image" Target="../media/image520.png"/><Relationship Id="rId7" Type="http://schemas.openxmlformats.org/officeDocument/2006/relationships/customXml" Target="../ink/ink978.xml"/><Relationship Id="rId162" Type="http://schemas.openxmlformats.org/officeDocument/2006/relationships/image" Target="../media/image534.png"/><Relationship Id="rId2" Type="http://schemas.openxmlformats.org/officeDocument/2006/relationships/notesSlide" Target="../notesSlides/notesSlide46.xml"/><Relationship Id="rId29" Type="http://schemas.openxmlformats.org/officeDocument/2006/relationships/customXml" Target="../ink/ink989.xml"/><Relationship Id="rId24" Type="http://schemas.openxmlformats.org/officeDocument/2006/relationships/image" Target="../media/image2900.png"/><Relationship Id="rId40" Type="http://schemas.openxmlformats.org/officeDocument/2006/relationships/image" Target="../media/image2980.png"/><Relationship Id="rId45" Type="http://schemas.openxmlformats.org/officeDocument/2006/relationships/customXml" Target="../ink/ink997.xml"/><Relationship Id="rId110" Type="http://schemas.openxmlformats.org/officeDocument/2006/relationships/image" Target="../media/image4980.png"/><Relationship Id="rId115" Type="http://schemas.openxmlformats.org/officeDocument/2006/relationships/customXml" Target="../ink/ink1011.xml"/><Relationship Id="rId131" Type="http://schemas.openxmlformats.org/officeDocument/2006/relationships/customXml" Target="../ink/ink1019.xml"/><Relationship Id="rId136" Type="http://schemas.openxmlformats.org/officeDocument/2006/relationships/image" Target="../media/image515.png"/><Relationship Id="rId157" Type="http://schemas.openxmlformats.org/officeDocument/2006/relationships/customXml" Target="../ink/ink1032.xml"/><Relationship Id="rId61" Type="http://schemas.openxmlformats.org/officeDocument/2006/relationships/customXml" Target="../ink/ink1005.xml"/><Relationship Id="rId152" Type="http://schemas.openxmlformats.org/officeDocument/2006/relationships/image" Target="../media/image526.png"/><Relationship Id="rId19" Type="http://schemas.openxmlformats.org/officeDocument/2006/relationships/customXml" Target="../ink/ink984.xml"/><Relationship Id="rId14" Type="http://schemas.openxmlformats.org/officeDocument/2006/relationships/image" Target="../media/image2850.png"/><Relationship Id="rId30" Type="http://schemas.openxmlformats.org/officeDocument/2006/relationships/image" Target="../media/image2930.png"/><Relationship Id="rId35" Type="http://schemas.openxmlformats.org/officeDocument/2006/relationships/customXml" Target="../ink/ink992.xml"/><Relationship Id="rId56" Type="http://schemas.openxmlformats.org/officeDocument/2006/relationships/image" Target="../media/image3061.png"/><Relationship Id="rId126" Type="http://schemas.openxmlformats.org/officeDocument/2006/relationships/image" Target="../media/image508.png"/><Relationship Id="rId147" Type="http://schemas.openxmlformats.org/officeDocument/2006/relationships/customXml" Target="../ink/ink1027.xml"/><Relationship Id="rId8" Type="http://schemas.openxmlformats.org/officeDocument/2006/relationships/image" Target="../media/image2820.png"/><Relationship Id="rId51" Type="http://schemas.openxmlformats.org/officeDocument/2006/relationships/customXml" Target="../ink/ink1000.xml"/><Relationship Id="rId121" Type="http://schemas.openxmlformats.org/officeDocument/2006/relationships/customXml" Target="../ink/ink1014.xml"/><Relationship Id="rId142" Type="http://schemas.openxmlformats.org/officeDocument/2006/relationships/image" Target="../media/image518.png"/><Relationship Id="rId163" Type="http://schemas.openxmlformats.org/officeDocument/2006/relationships/customXml" Target="../ink/ink1035.xml"/><Relationship Id="rId3" Type="http://schemas.openxmlformats.org/officeDocument/2006/relationships/image" Target="../media/image499.png"/><Relationship Id="rId25" Type="http://schemas.openxmlformats.org/officeDocument/2006/relationships/customXml" Target="../ink/ink987.xml"/><Relationship Id="rId46" Type="http://schemas.openxmlformats.org/officeDocument/2006/relationships/image" Target="../media/image3012.png"/><Relationship Id="rId116" Type="http://schemas.openxmlformats.org/officeDocument/2006/relationships/image" Target="../media/image503.png"/><Relationship Id="rId137" Type="http://schemas.openxmlformats.org/officeDocument/2006/relationships/customXml" Target="../ink/ink1022.xml"/><Relationship Id="rId158" Type="http://schemas.openxmlformats.org/officeDocument/2006/relationships/image" Target="../media/image529.png"/><Relationship Id="rId20" Type="http://schemas.openxmlformats.org/officeDocument/2006/relationships/image" Target="../media/image2880.png"/><Relationship Id="rId41" Type="http://schemas.openxmlformats.org/officeDocument/2006/relationships/customXml" Target="../ink/ink995.xml"/><Relationship Id="rId62" Type="http://schemas.openxmlformats.org/officeDocument/2006/relationships/image" Target="../media/image3091.png"/><Relationship Id="rId111" Type="http://schemas.openxmlformats.org/officeDocument/2006/relationships/customXml" Target="../ink/ink1009.xml"/><Relationship Id="rId132" Type="http://schemas.openxmlformats.org/officeDocument/2006/relationships/image" Target="../media/image513.png"/><Relationship Id="rId153" Type="http://schemas.openxmlformats.org/officeDocument/2006/relationships/customXml" Target="../ink/ink1030.xml"/><Relationship Id="rId15" Type="http://schemas.openxmlformats.org/officeDocument/2006/relationships/customXml" Target="../ink/ink982.xml"/><Relationship Id="rId36" Type="http://schemas.openxmlformats.org/officeDocument/2006/relationships/image" Target="../media/image2960.png"/><Relationship Id="rId57" Type="http://schemas.openxmlformats.org/officeDocument/2006/relationships/customXml" Target="../ink/ink1003.xml"/><Relationship Id="rId106" Type="http://schemas.openxmlformats.org/officeDocument/2006/relationships/image" Target="../media/image4960.png"/><Relationship Id="rId127" Type="http://schemas.openxmlformats.org/officeDocument/2006/relationships/customXml" Target="../ink/ink1017.xml"/><Relationship Id="rId10" Type="http://schemas.openxmlformats.org/officeDocument/2006/relationships/image" Target="../media/image2830.png"/><Relationship Id="rId31" Type="http://schemas.openxmlformats.org/officeDocument/2006/relationships/customXml" Target="../ink/ink990.xml"/><Relationship Id="rId52" Type="http://schemas.openxmlformats.org/officeDocument/2006/relationships/image" Target="../media/image3041.png"/><Relationship Id="rId122" Type="http://schemas.openxmlformats.org/officeDocument/2006/relationships/image" Target="../media/image506.png"/><Relationship Id="rId143" Type="http://schemas.openxmlformats.org/officeDocument/2006/relationships/customXml" Target="../ink/ink1025.xml"/><Relationship Id="rId148" Type="http://schemas.openxmlformats.org/officeDocument/2006/relationships/image" Target="../media/image524.png"/><Relationship Id="rId164" Type="http://schemas.openxmlformats.org/officeDocument/2006/relationships/image" Target="../media/image5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42.xml"/><Relationship Id="rId18" Type="http://schemas.openxmlformats.org/officeDocument/2006/relationships/image" Target="../media/image3421.png"/><Relationship Id="rId26" Type="http://schemas.openxmlformats.org/officeDocument/2006/relationships/image" Target="../media/image3460.png"/><Relationship Id="rId39" Type="http://schemas.openxmlformats.org/officeDocument/2006/relationships/customXml" Target="../ink/ink1055.xml"/><Relationship Id="rId21" Type="http://schemas.openxmlformats.org/officeDocument/2006/relationships/customXml" Target="../ink/ink1046.xml"/><Relationship Id="rId34" Type="http://schemas.openxmlformats.org/officeDocument/2006/relationships/image" Target="../media/image3511.png"/><Relationship Id="rId42" Type="http://schemas.openxmlformats.org/officeDocument/2006/relationships/image" Target="../media/image3551.png"/><Relationship Id="rId7" Type="http://schemas.openxmlformats.org/officeDocument/2006/relationships/customXml" Target="../ink/ink1039.xml"/><Relationship Id="rId2" Type="http://schemas.openxmlformats.org/officeDocument/2006/relationships/customXml" Target="../ink/ink1037.xml"/><Relationship Id="rId16" Type="http://schemas.openxmlformats.org/officeDocument/2006/relationships/image" Target="../media/image3412.png"/><Relationship Id="rId29" Type="http://schemas.openxmlformats.org/officeDocument/2006/relationships/customXml" Target="../ink/ink105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0.png"/><Relationship Id="rId11" Type="http://schemas.openxmlformats.org/officeDocument/2006/relationships/customXml" Target="../ink/ink1041.xml"/><Relationship Id="rId24" Type="http://schemas.openxmlformats.org/officeDocument/2006/relationships/image" Target="../media/image3450.png"/><Relationship Id="rId32" Type="http://schemas.openxmlformats.org/officeDocument/2006/relationships/image" Target="../media/image3490.png"/><Relationship Id="rId37" Type="http://schemas.openxmlformats.org/officeDocument/2006/relationships/customXml" Target="../ink/ink1054.xml"/><Relationship Id="rId40" Type="http://schemas.openxmlformats.org/officeDocument/2006/relationships/image" Target="../media/image3541.png"/><Relationship Id="rId45" Type="http://schemas.openxmlformats.org/officeDocument/2006/relationships/customXml" Target="../ink/ink1058.xml"/><Relationship Id="rId5" Type="http://schemas.openxmlformats.org/officeDocument/2006/relationships/customXml" Target="../ink/ink1038.xml"/><Relationship Id="rId15" Type="http://schemas.openxmlformats.org/officeDocument/2006/relationships/customXml" Target="../ink/ink1043.xml"/><Relationship Id="rId23" Type="http://schemas.openxmlformats.org/officeDocument/2006/relationships/customXml" Target="../ink/ink1047.xml"/><Relationship Id="rId28" Type="http://schemas.openxmlformats.org/officeDocument/2006/relationships/image" Target="../media/image3471.png"/><Relationship Id="rId36" Type="http://schemas.openxmlformats.org/officeDocument/2006/relationships/image" Target="../media/image3521.png"/><Relationship Id="rId10" Type="http://schemas.openxmlformats.org/officeDocument/2006/relationships/image" Target="../media/image3370.png"/><Relationship Id="rId19" Type="http://schemas.openxmlformats.org/officeDocument/2006/relationships/customXml" Target="../ink/ink1045.xml"/><Relationship Id="rId31" Type="http://schemas.openxmlformats.org/officeDocument/2006/relationships/customXml" Target="../ink/ink1051.xml"/><Relationship Id="rId44" Type="http://schemas.openxmlformats.org/officeDocument/2006/relationships/image" Target="../media/image3561.png"/><Relationship Id="rId4" Type="http://schemas.openxmlformats.org/officeDocument/2006/relationships/image" Target="../media/image502.jpeg"/><Relationship Id="rId9" Type="http://schemas.openxmlformats.org/officeDocument/2006/relationships/customXml" Target="../ink/ink1040.xml"/><Relationship Id="rId14" Type="http://schemas.openxmlformats.org/officeDocument/2006/relationships/image" Target="../media/image3391.png"/><Relationship Id="rId22" Type="http://schemas.openxmlformats.org/officeDocument/2006/relationships/image" Target="../media/image3441.png"/><Relationship Id="rId27" Type="http://schemas.openxmlformats.org/officeDocument/2006/relationships/customXml" Target="../ink/ink1049.xml"/><Relationship Id="rId30" Type="http://schemas.openxmlformats.org/officeDocument/2006/relationships/image" Target="../media/image3481.png"/><Relationship Id="rId35" Type="http://schemas.openxmlformats.org/officeDocument/2006/relationships/customXml" Target="../ink/ink1053.xml"/><Relationship Id="rId43" Type="http://schemas.openxmlformats.org/officeDocument/2006/relationships/customXml" Target="../ink/ink1057.xml"/><Relationship Id="rId8" Type="http://schemas.openxmlformats.org/officeDocument/2006/relationships/image" Target="../media/image3360.png"/><Relationship Id="rId3" Type="http://schemas.openxmlformats.org/officeDocument/2006/relationships/image" Target="../media/image3340.png"/><Relationship Id="rId12" Type="http://schemas.openxmlformats.org/officeDocument/2006/relationships/image" Target="../media/image3381.png"/><Relationship Id="rId17" Type="http://schemas.openxmlformats.org/officeDocument/2006/relationships/customXml" Target="../ink/ink1044.xml"/><Relationship Id="rId25" Type="http://schemas.openxmlformats.org/officeDocument/2006/relationships/customXml" Target="../ink/ink1048.xml"/><Relationship Id="rId33" Type="http://schemas.openxmlformats.org/officeDocument/2006/relationships/customXml" Target="../ink/ink1052.xml"/><Relationship Id="rId38" Type="http://schemas.openxmlformats.org/officeDocument/2006/relationships/image" Target="../media/image3531.png"/><Relationship Id="rId46" Type="http://schemas.openxmlformats.org/officeDocument/2006/relationships/image" Target="../media/image3570.png"/><Relationship Id="rId20" Type="http://schemas.openxmlformats.org/officeDocument/2006/relationships/image" Target="../media/image3431.png"/><Relationship Id="rId41" Type="http://schemas.openxmlformats.org/officeDocument/2006/relationships/customXml" Target="../ink/ink10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37.png"/><Relationship Id="rId42" Type="http://schemas.openxmlformats.org/officeDocument/2006/relationships/customXml" Target="../ink/ink20.xml"/><Relationship Id="rId47" Type="http://schemas.openxmlformats.org/officeDocument/2006/relationships/image" Target="../media/image50.png"/><Relationship Id="rId63" Type="http://schemas.openxmlformats.org/officeDocument/2006/relationships/image" Target="../media/image58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16" Type="http://schemas.openxmlformats.org/officeDocument/2006/relationships/customXml" Target="../ink/ink7.xml"/><Relationship Id="rId11" Type="http://schemas.openxmlformats.org/officeDocument/2006/relationships/image" Target="../media/image32.png"/><Relationship Id="rId32" Type="http://schemas.openxmlformats.org/officeDocument/2006/relationships/customXml" Target="../ink/ink15.xml"/><Relationship Id="rId37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66.png"/><Relationship Id="rId5" Type="http://schemas.openxmlformats.org/officeDocument/2006/relationships/image" Target="../media/image29.png"/><Relationship Id="rId1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0.png"/><Relationship Id="rId30" Type="http://schemas.openxmlformats.org/officeDocument/2006/relationships/customXml" Target="../ink/ink14.xml"/><Relationship Id="rId35" Type="http://schemas.openxmlformats.org/officeDocument/2006/relationships/image" Target="../media/image44.png"/><Relationship Id="rId43" Type="http://schemas.openxmlformats.org/officeDocument/2006/relationships/image" Target="../media/image48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61.png"/><Relationship Id="rId77" Type="http://schemas.openxmlformats.org/officeDocument/2006/relationships/image" Target="../media/image65.png"/><Relationship Id="rId8" Type="http://schemas.openxmlformats.org/officeDocument/2006/relationships/customXml" Target="../ink/ink3.xml"/><Relationship Id="rId51" Type="http://schemas.openxmlformats.org/officeDocument/2006/relationships/image" Target="../media/image52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69.png"/><Relationship Id="rId3" Type="http://schemas.openxmlformats.org/officeDocument/2006/relationships/image" Target="../media/image28.png"/><Relationship Id="rId12" Type="http://schemas.openxmlformats.org/officeDocument/2006/relationships/customXml" Target="../ink/ink5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56.png"/><Relationship Id="rId67" Type="http://schemas.openxmlformats.org/officeDocument/2006/relationships/image" Target="../media/image60.png"/><Relationship Id="rId20" Type="http://schemas.openxmlformats.org/officeDocument/2006/relationships/customXml" Target="../ink/ink9.xml"/><Relationship Id="rId41" Type="http://schemas.openxmlformats.org/officeDocument/2006/relationships/image" Target="../media/image47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64.png"/><Relationship Id="rId83" Type="http://schemas.openxmlformats.org/officeDocument/2006/relationships/image" Target="../media/image68.png"/><Relationship Id="rId1" Type="http://schemas.openxmlformats.org/officeDocument/2006/relationships/slideLayout" Target="../slideLayouts/slideLayout59.xml"/><Relationship Id="rId6" Type="http://schemas.openxmlformats.org/officeDocument/2006/relationships/customXml" Target="../ink/ink2.xml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1.png"/><Relationship Id="rId57" Type="http://schemas.openxmlformats.org/officeDocument/2006/relationships/image" Target="../media/image55.png"/><Relationship Id="rId10" Type="http://schemas.openxmlformats.org/officeDocument/2006/relationships/customXml" Target="../ink/ink4.xml"/><Relationship Id="rId31" Type="http://schemas.openxmlformats.org/officeDocument/2006/relationships/image" Target="../media/image4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59.png"/><Relationship Id="rId73" Type="http://schemas.openxmlformats.org/officeDocument/2006/relationships/image" Target="../media/image63.png"/><Relationship Id="rId78" Type="http://schemas.openxmlformats.org/officeDocument/2006/relationships/customXml" Target="../ink/ink38.xml"/><Relationship Id="rId81" Type="http://schemas.openxmlformats.org/officeDocument/2006/relationships/image" Target="../media/image67.png"/><Relationship Id="rId86" Type="http://schemas.openxmlformats.org/officeDocument/2006/relationships/customXml" Target="../ink/ink42.xml"/><Relationship Id="rId4" Type="http://schemas.openxmlformats.org/officeDocument/2006/relationships/customXml" Target="../ink/ink1.xml"/><Relationship Id="rId9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customXml" Target="../ink/ink8.xml"/><Relationship Id="rId39" Type="http://schemas.openxmlformats.org/officeDocument/2006/relationships/image" Target="../media/image46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54.png"/><Relationship Id="rId76" Type="http://schemas.openxmlformats.org/officeDocument/2006/relationships/customXml" Target="../ink/ink37.xml"/><Relationship Id="rId7" Type="http://schemas.openxmlformats.org/officeDocument/2006/relationships/image" Target="../media/image30.png"/><Relationship Id="rId71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41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49.png"/><Relationship Id="rId66" Type="http://schemas.openxmlformats.org/officeDocument/2006/relationships/customXml" Target="../ink/ink32.xml"/><Relationship Id="rId87" Type="http://schemas.openxmlformats.org/officeDocument/2006/relationships/image" Target="../media/image70.png"/><Relationship Id="rId61" Type="http://schemas.openxmlformats.org/officeDocument/2006/relationships/image" Target="../media/image57.png"/><Relationship Id="rId82" Type="http://schemas.openxmlformats.org/officeDocument/2006/relationships/customXml" Target="../ink/ink4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63.xml"/><Relationship Id="rId18" Type="http://schemas.openxmlformats.org/officeDocument/2006/relationships/image" Target="../media/image5180.png"/><Relationship Id="rId26" Type="http://schemas.openxmlformats.org/officeDocument/2006/relationships/image" Target="../media/image5251.png"/><Relationship Id="rId39" Type="http://schemas.openxmlformats.org/officeDocument/2006/relationships/customXml" Target="../ink/ink1076.xml"/><Relationship Id="rId21" Type="http://schemas.openxmlformats.org/officeDocument/2006/relationships/customXml" Target="../ink/ink1067.xml"/><Relationship Id="rId34" Type="http://schemas.openxmlformats.org/officeDocument/2006/relationships/image" Target="../media/image5291.png"/><Relationship Id="rId42" Type="http://schemas.openxmlformats.org/officeDocument/2006/relationships/image" Target="../media/image5361.png"/><Relationship Id="rId7" Type="http://schemas.openxmlformats.org/officeDocument/2006/relationships/customXml" Target="../ink/ink1060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5170.png"/><Relationship Id="rId20" Type="http://schemas.openxmlformats.org/officeDocument/2006/relationships/image" Target="../media/image5191.png"/><Relationship Id="rId29" Type="http://schemas.openxmlformats.org/officeDocument/2006/relationships/customXml" Target="../ink/ink1071.xml"/><Relationship Id="rId41" Type="http://schemas.openxmlformats.org/officeDocument/2006/relationships/customXml" Target="../ink/ink10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20.png"/><Relationship Id="rId11" Type="http://schemas.openxmlformats.org/officeDocument/2006/relationships/customXml" Target="../ink/ink1062.xml"/><Relationship Id="rId24" Type="http://schemas.openxmlformats.org/officeDocument/2006/relationships/image" Target="../media/image5241.png"/><Relationship Id="rId32" Type="http://schemas.openxmlformats.org/officeDocument/2006/relationships/image" Target="../media/image5280.png"/><Relationship Id="rId37" Type="http://schemas.openxmlformats.org/officeDocument/2006/relationships/customXml" Target="../ink/ink1075.xml"/><Relationship Id="rId40" Type="http://schemas.openxmlformats.org/officeDocument/2006/relationships/image" Target="../media/image5351.png"/><Relationship Id="rId5" Type="http://schemas.openxmlformats.org/officeDocument/2006/relationships/customXml" Target="../ink/ink1059.xml"/><Relationship Id="rId15" Type="http://schemas.openxmlformats.org/officeDocument/2006/relationships/customXml" Target="../ink/ink1064.xml"/><Relationship Id="rId23" Type="http://schemas.openxmlformats.org/officeDocument/2006/relationships/customXml" Target="../ink/ink1068.xml"/><Relationship Id="rId28" Type="http://schemas.openxmlformats.org/officeDocument/2006/relationships/image" Target="../media/image5261.png"/><Relationship Id="rId36" Type="http://schemas.openxmlformats.org/officeDocument/2006/relationships/image" Target="../media/image5301.png"/><Relationship Id="rId10" Type="http://schemas.openxmlformats.org/officeDocument/2006/relationships/image" Target="../media/image5140.png"/><Relationship Id="rId19" Type="http://schemas.openxmlformats.org/officeDocument/2006/relationships/customXml" Target="../ink/ink1066.xml"/><Relationship Id="rId31" Type="http://schemas.openxmlformats.org/officeDocument/2006/relationships/customXml" Target="../ink/ink1072.xml"/><Relationship Id="rId44" Type="http://schemas.openxmlformats.org/officeDocument/2006/relationships/image" Target="../media/image537.png"/><Relationship Id="rId4" Type="http://schemas.openxmlformats.org/officeDocument/2006/relationships/image" Target="../media/image503.JPG"/><Relationship Id="rId9" Type="http://schemas.openxmlformats.org/officeDocument/2006/relationships/customXml" Target="../ink/ink1061.xml"/><Relationship Id="rId14" Type="http://schemas.openxmlformats.org/officeDocument/2006/relationships/image" Target="../media/image5160.png"/><Relationship Id="rId22" Type="http://schemas.openxmlformats.org/officeDocument/2006/relationships/image" Target="../media/image5202.png"/><Relationship Id="rId27" Type="http://schemas.openxmlformats.org/officeDocument/2006/relationships/customXml" Target="../ink/ink1070.xml"/><Relationship Id="rId30" Type="http://schemas.openxmlformats.org/officeDocument/2006/relationships/image" Target="../media/image5271.png"/><Relationship Id="rId35" Type="http://schemas.openxmlformats.org/officeDocument/2006/relationships/customXml" Target="../ink/ink1074.xml"/><Relationship Id="rId43" Type="http://schemas.openxmlformats.org/officeDocument/2006/relationships/customXml" Target="../ink/ink1078.xml"/><Relationship Id="rId8" Type="http://schemas.openxmlformats.org/officeDocument/2006/relationships/image" Target="../media/image5130.png"/><Relationship Id="rId3" Type="http://schemas.openxmlformats.org/officeDocument/2006/relationships/chart" Target="../charts/chart21.xml"/><Relationship Id="rId12" Type="http://schemas.openxmlformats.org/officeDocument/2006/relationships/image" Target="../media/image5150.png"/><Relationship Id="rId17" Type="http://schemas.openxmlformats.org/officeDocument/2006/relationships/customXml" Target="../ink/ink1065.xml"/><Relationship Id="rId25" Type="http://schemas.openxmlformats.org/officeDocument/2006/relationships/customXml" Target="../ink/ink1069.xml"/><Relationship Id="rId33" Type="http://schemas.openxmlformats.org/officeDocument/2006/relationships/customXml" Target="../ink/ink1073.xml"/><Relationship Id="rId38" Type="http://schemas.openxmlformats.org/officeDocument/2006/relationships/image" Target="../media/image53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3530.png"/><Relationship Id="rId252" Type="http://schemas.openxmlformats.org/officeDocument/2006/relationships/customXml" Target="../ink/ink1116.xml"/><Relationship Id="rId273" Type="http://schemas.openxmlformats.org/officeDocument/2006/relationships/image" Target="../media/image3780.png"/><Relationship Id="rId294" Type="http://schemas.openxmlformats.org/officeDocument/2006/relationships/customXml" Target="../ink/ink1137.xml"/><Relationship Id="rId47" Type="http://schemas.openxmlformats.org/officeDocument/2006/relationships/image" Target="../media/image1820.png"/><Relationship Id="rId63" Type="http://schemas.openxmlformats.org/officeDocument/2006/relationships/image" Target="../media/image1900.png"/><Relationship Id="rId68" Type="http://schemas.openxmlformats.org/officeDocument/2006/relationships/customXml" Target="../ink/ink1089.xml"/><Relationship Id="rId84" Type="http://schemas.openxmlformats.org/officeDocument/2006/relationships/customXml" Target="../ink/ink1097.xml"/><Relationship Id="rId89" Type="http://schemas.openxmlformats.org/officeDocument/2006/relationships/image" Target="../media/image2030.png"/><Relationship Id="rId247" Type="http://schemas.openxmlformats.org/officeDocument/2006/relationships/image" Target="../media/image3641.png"/><Relationship Id="rId221" Type="http://schemas.openxmlformats.org/officeDocument/2006/relationships/image" Target="../media/image3470.png"/><Relationship Id="rId242" Type="http://schemas.openxmlformats.org/officeDocument/2006/relationships/customXml" Target="../ink/ink1111.xml"/><Relationship Id="rId263" Type="http://schemas.openxmlformats.org/officeDocument/2006/relationships/image" Target="../media/image3731.png"/><Relationship Id="rId268" Type="http://schemas.openxmlformats.org/officeDocument/2006/relationships/customXml" Target="../ink/ink1124.xml"/><Relationship Id="rId284" Type="http://schemas.openxmlformats.org/officeDocument/2006/relationships/customXml" Target="../ink/ink1132.xml"/><Relationship Id="rId289" Type="http://schemas.openxmlformats.org/officeDocument/2006/relationships/image" Target="../media/image5260.png"/><Relationship Id="rId74" Type="http://schemas.openxmlformats.org/officeDocument/2006/relationships/customXml" Target="../ink/ink1092.xml"/><Relationship Id="rId79" Type="http://schemas.openxmlformats.org/officeDocument/2006/relationships/image" Target="../media/image1980.png"/><Relationship Id="rId377" Type="http://schemas.openxmlformats.org/officeDocument/2006/relationships/image" Target="../media/image594.png"/><Relationship Id="rId5" Type="http://schemas.openxmlformats.org/officeDocument/2006/relationships/customXml" Target="../ink/ink1079.xml"/><Relationship Id="rId90" Type="http://schemas.openxmlformats.org/officeDocument/2006/relationships/customXml" Target="../ink/ink1100.xml"/><Relationship Id="rId237" Type="http://schemas.openxmlformats.org/officeDocument/2006/relationships/image" Target="../media/image3560.png"/><Relationship Id="rId232" Type="http://schemas.openxmlformats.org/officeDocument/2006/relationships/customXml" Target="../ink/ink1106.xml"/><Relationship Id="rId253" Type="http://schemas.openxmlformats.org/officeDocument/2006/relationships/image" Target="../media/image3671.png"/><Relationship Id="rId258" Type="http://schemas.openxmlformats.org/officeDocument/2006/relationships/customXml" Target="../ink/ink1119.xml"/><Relationship Id="rId274" Type="http://schemas.openxmlformats.org/officeDocument/2006/relationships/customXml" Target="../ink/ink1127.xml"/><Relationship Id="rId279" Type="http://schemas.openxmlformats.org/officeDocument/2006/relationships/image" Target="../media/image3810.png"/><Relationship Id="rId48" Type="http://schemas.openxmlformats.org/officeDocument/2006/relationships/customXml" Target="../ink/ink1082.xml"/><Relationship Id="rId64" Type="http://schemas.openxmlformats.org/officeDocument/2006/relationships/customXml" Target="../ink/ink1087.xml"/><Relationship Id="rId69" Type="http://schemas.openxmlformats.org/officeDocument/2006/relationships/image" Target="../media/image1930.png"/><Relationship Id="rId290" Type="http://schemas.openxmlformats.org/officeDocument/2006/relationships/customXml" Target="../ink/ink1135.xml"/><Relationship Id="rId80" Type="http://schemas.openxmlformats.org/officeDocument/2006/relationships/customXml" Target="../ink/ink1095.xml"/><Relationship Id="rId85" Type="http://schemas.openxmlformats.org/officeDocument/2006/relationships/image" Target="../media/image2010.png"/><Relationship Id="rId222" Type="http://schemas.openxmlformats.org/officeDocument/2006/relationships/customXml" Target="../ink/ink1103.xml"/><Relationship Id="rId243" Type="http://schemas.openxmlformats.org/officeDocument/2006/relationships/image" Target="../media/image3621.png"/><Relationship Id="rId248" Type="http://schemas.openxmlformats.org/officeDocument/2006/relationships/customXml" Target="../ink/ink1114.xml"/><Relationship Id="rId264" Type="http://schemas.openxmlformats.org/officeDocument/2006/relationships/customXml" Target="../ink/ink1122.xml"/><Relationship Id="rId269" Type="http://schemas.openxmlformats.org/officeDocument/2006/relationships/image" Target="../media/image3761.png"/><Relationship Id="rId285" Type="http://schemas.openxmlformats.org/officeDocument/2006/relationships/image" Target="../media/image5240.png"/><Relationship Id="rId59" Type="http://schemas.openxmlformats.org/officeDocument/2006/relationships/image" Target="../media/image1880.png"/><Relationship Id="rId280" Type="http://schemas.openxmlformats.org/officeDocument/2006/relationships/customXml" Target="../ink/ink1130.xml"/><Relationship Id="rId70" Type="http://schemas.openxmlformats.org/officeDocument/2006/relationships/customXml" Target="../ink/ink1090.xml"/><Relationship Id="rId75" Type="http://schemas.openxmlformats.org/officeDocument/2006/relationships/image" Target="../media/image1960.png"/><Relationship Id="rId91" Type="http://schemas.openxmlformats.org/officeDocument/2006/relationships/image" Target="../media/image2040.png"/><Relationship Id="rId373" Type="http://schemas.openxmlformats.org/officeDocument/2006/relationships/image" Target="../media/image589.png"/><Relationship Id="rId378" Type="http://schemas.openxmlformats.org/officeDocument/2006/relationships/customXml" Target="../ink/ink11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90.png"/><Relationship Id="rId233" Type="http://schemas.openxmlformats.org/officeDocument/2006/relationships/image" Target="../media/image3540.png"/><Relationship Id="rId238" Type="http://schemas.openxmlformats.org/officeDocument/2006/relationships/customXml" Target="../ink/ink1109.xml"/><Relationship Id="rId254" Type="http://schemas.openxmlformats.org/officeDocument/2006/relationships/customXml" Target="../ink/ink1117.xml"/><Relationship Id="rId259" Type="http://schemas.openxmlformats.org/officeDocument/2006/relationships/image" Target="../media/image3712.png"/><Relationship Id="rId49" Type="http://schemas.openxmlformats.org/officeDocument/2006/relationships/image" Target="../media/image1830.png"/><Relationship Id="rId270" Type="http://schemas.openxmlformats.org/officeDocument/2006/relationships/customXml" Target="../ink/ink1125.xml"/><Relationship Id="rId275" Type="http://schemas.openxmlformats.org/officeDocument/2006/relationships/image" Target="../media/image3790.png"/><Relationship Id="rId291" Type="http://schemas.openxmlformats.org/officeDocument/2006/relationships/image" Target="../media/image5270.png"/><Relationship Id="rId60" Type="http://schemas.openxmlformats.org/officeDocument/2006/relationships/customXml" Target="../ink/ink1085.xml"/><Relationship Id="rId65" Type="http://schemas.openxmlformats.org/officeDocument/2006/relationships/image" Target="../media/image1910.png"/><Relationship Id="rId81" Type="http://schemas.openxmlformats.org/officeDocument/2006/relationships/image" Target="../media/image1990.png"/><Relationship Id="rId86" Type="http://schemas.openxmlformats.org/officeDocument/2006/relationships/customXml" Target="../ink/ink1098.xml"/><Relationship Id="rId223" Type="http://schemas.openxmlformats.org/officeDocument/2006/relationships/image" Target="../media/image3480.png"/><Relationship Id="rId244" Type="http://schemas.openxmlformats.org/officeDocument/2006/relationships/customXml" Target="../ink/ink1112.xml"/><Relationship Id="rId249" Type="http://schemas.openxmlformats.org/officeDocument/2006/relationships/image" Target="../media/image3651.png"/><Relationship Id="rId260" Type="http://schemas.openxmlformats.org/officeDocument/2006/relationships/customXml" Target="../ink/ink1120.xml"/><Relationship Id="rId265" Type="http://schemas.openxmlformats.org/officeDocument/2006/relationships/image" Target="../media/image3741.png"/><Relationship Id="rId281" Type="http://schemas.openxmlformats.org/officeDocument/2006/relationships/image" Target="../media/image5190.png"/><Relationship Id="rId286" Type="http://schemas.openxmlformats.org/officeDocument/2006/relationships/customXml" Target="../ink/ink1133.xml"/><Relationship Id="rId50" Type="http://schemas.openxmlformats.org/officeDocument/2006/relationships/customXml" Target="../ink/ink1083.xml"/><Relationship Id="rId76" Type="http://schemas.openxmlformats.org/officeDocument/2006/relationships/customXml" Target="../ink/ink1093.xml"/><Relationship Id="rId374" Type="http://schemas.openxmlformats.org/officeDocument/2006/relationships/customXml" Target="../ink/ink1138.xml"/><Relationship Id="rId379" Type="http://schemas.openxmlformats.org/officeDocument/2006/relationships/image" Target="../media/image595.png"/><Relationship Id="rId7" Type="http://schemas.openxmlformats.org/officeDocument/2006/relationships/customXml" Target="../ink/ink1080.xml"/><Relationship Id="rId71" Type="http://schemas.openxmlformats.org/officeDocument/2006/relationships/image" Target="../media/image1940.png"/><Relationship Id="rId92" Type="http://schemas.openxmlformats.org/officeDocument/2006/relationships/customXml" Target="../ink/ink1101.xml"/><Relationship Id="rId234" Type="http://schemas.openxmlformats.org/officeDocument/2006/relationships/customXml" Target="../ink/ink1107.xml"/><Relationship Id="rId239" Type="http://schemas.openxmlformats.org/officeDocument/2006/relationships/image" Target="../media/image3600.png"/><Relationship Id="rId2" Type="http://schemas.openxmlformats.org/officeDocument/2006/relationships/notesSlide" Target="../notesSlides/notesSlide51.xml"/><Relationship Id="rId250" Type="http://schemas.openxmlformats.org/officeDocument/2006/relationships/customXml" Target="../ink/ink1115.xml"/><Relationship Id="rId255" Type="http://schemas.openxmlformats.org/officeDocument/2006/relationships/image" Target="../media/image3681.png"/><Relationship Id="rId271" Type="http://schemas.openxmlformats.org/officeDocument/2006/relationships/image" Target="../media/image3771.png"/><Relationship Id="rId276" Type="http://schemas.openxmlformats.org/officeDocument/2006/relationships/customXml" Target="../ink/ink1128.xml"/><Relationship Id="rId292" Type="http://schemas.openxmlformats.org/officeDocument/2006/relationships/customXml" Target="../ink/ink1136.xml"/><Relationship Id="rId66" Type="http://schemas.openxmlformats.org/officeDocument/2006/relationships/customXml" Target="../ink/ink1088.xml"/><Relationship Id="rId87" Type="http://schemas.openxmlformats.org/officeDocument/2006/relationships/image" Target="../media/image2020.png"/><Relationship Id="rId61" Type="http://schemas.openxmlformats.org/officeDocument/2006/relationships/image" Target="../media/image1890.png"/><Relationship Id="rId82" Type="http://schemas.openxmlformats.org/officeDocument/2006/relationships/customXml" Target="../ink/ink1096.xml"/><Relationship Id="rId229" Type="http://schemas.openxmlformats.org/officeDocument/2006/relationships/image" Target="../media/image3520.png"/><Relationship Id="rId224" Type="http://schemas.openxmlformats.org/officeDocument/2006/relationships/customXml" Target="../ink/ink1104.xml"/><Relationship Id="rId240" Type="http://schemas.openxmlformats.org/officeDocument/2006/relationships/customXml" Target="../ink/ink1110.xml"/><Relationship Id="rId245" Type="http://schemas.openxmlformats.org/officeDocument/2006/relationships/image" Target="../media/image3631.png"/><Relationship Id="rId261" Type="http://schemas.openxmlformats.org/officeDocument/2006/relationships/image" Target="../media/image3721.png"/><Relationship Id="rId266" Type="http://schemas.openxmlformats.org/officeDocument/2006/relationships/customXml" Target="../ink/ink1123.xml"/><Relationship Id="rId287" Type="http://schemas.openxmlformats.org/officeDocument/2006/relationships/image" Target="../media/image5250.png"/><Relationship Id="rId77" Type="http://schemas.openxmlformats.org/officeDocument/2006/relationships/image" Target="../media/image1970.png"/><Relationship Id="rId282" Type="http://schemas.openxmlformats.org/officeDocument/2006/relationships/customXml" Target="../ink/ink1131.xml"/><Relationship Id="rId8" Type="http://schemas.openxmlformats.org/officeDocument/2006/relationships/image" Target="../media/image5381.png"/><Relationship Id="rId51" Type="http://schemas.openxmlformats.org/officeDocument/2006/relationships/image" Target="../media/image1840.png"/><Relationship Id="rId72" Type="http://schemas.openxmlformats.org/officeDocument/2006/relationships/customXml" Target="../ink/ink1091.xml"/><Relationship Id="rId93" Type="http://schemas.openxmlformats.org/officeDocument/2006/relationships/image" Target="../media/image2050.png"/><Relationship Id="rId375" Type="http://schemas.openxmlformats.org/officeDocument/2006/relationships/image" Target="../media/image590.png"/><Relationship Id="rId3" Type="http://schemas.openxmlformats.org/officeDocument/2006/relationships/chart" Target="../charts/chart22.xml"/><Relationship Id="rId230" Type="http://schemas.openxmlformats.org/officeDocument/2006/relationships/customXml" Target="../ink/ink1105.xml"/><Relationship Id="rId235" Type="http://schemas.openxmlformats.org/officeDocument/2006/relationships/image" Target="../media/image3550.png"/><Relationship Id="rId251" Type="http://schemas.openxmlformats.org/officeDocument/2006/relationships/image" Target="../media/image3661.png"/><Relationship Id="rId256" Type="http://schemas.openxmlformats.org/officeDocument/2006/relationships/customXml" Target="../ink/ink1118.xml"/><Relationship Id="rId277" Type="http://schemas.openxmlformats.org/officeDocument/2006/relationships/image" Target="../media/image3800.png"/><Relationship Id="rId67" Type="http://schemas.openxmlformats.org/officeDocument/2006/relationships/image" Target="../media/image1920.png"/><Relationship Id="rId272" Type="http://schemas.openxmlformats.org/officeDocument/2006/relationships/customXml" Target="../ink/ink1126.xml"/><Relationship Id="rId293" Type="http://schemas.openxmlformats.org/officeDocument/2006/relationships/image" Target="../media/image5391.png"/><Relationship Id="rId62" Type="http://schemas.openxmlformats.org/officeDocument/2006/relationships/customXml" Target="../ink/ink1086.xml"/><Relationship Id="rId83" Type="http://schemas.openxmlformats.org/officeDocument/2006/relationships/image" Target="../media/image2000.png"/><Relationship Id="rId88" Type="http://schemas.openxmlformats.org/officeDocument/2006/relationships/customXml" Target="../ink/ink1099.xml"/><Relationship Id="rId241" Type="http://schemas.openxmlformats.org/officeDocument/2006/relationships/image" Target="../media/image3612.png"/><Relationship Id="rId246" Type="http://schemas.openxmlformats.org/officeDocument/2006/relationships/customXml" Target="../ink/ink1113.xml"/><Relationship Id="rId267" Type="http://schemas.openxmlformats.org/officeDocument/2006/relationships/image" Target="../media/image3751.png"/><Relationship Id="rId288" Type="http://schemas.openxmlformats.org/officeDocument/2006/relationships/customXml" Target="../ink/ink1134.xml"/><Relationship Id="rId262" Type="http://schemas.openxmlformats.org/officeDocument/2006/relationships/customXml" Target="../ink/ink1121.xml"/><Relationship Id="rId283" Type="http://schemas.openxmlformats.org/officeDocument/2006/relationships/image" Target="../media/image5201.png"/><Relationship Id="rId52" Type="http://schemas.openxmlformats.org/officeDocument/2006/relationships/customXml" Target="../ink/ink1084.xml"/><Relationship Id="rId73" Type="http://schemas.openxmlformats.org/officeDocument/2006/relationships/image" Target="../media/image1950.png"/><Relationship Id="rId78" Type="http://schemas.openxmlformats.org/officeDocument/2006/relationships/customXml" Target="../ink/ink1094.xml"/><Relationship Id="rId94" Type="http://schemas.openxmlformats.org/officeDocument/2006/relationships/customXml" Target="../ink/ink1102.xml"/><Relationship Id="rId376" Type="http://schemas.openxmlformats.org/officeDocument/2006/relationships/customXml" Target="../ink/ink1139.xml"/><Relationship Id="rId4" Type="http://schemas.openxmlformats.org/officeDocument/2006/relationships/chart" Target="../charts/chart23.xml"/><Relationship Id="rId9" Type="http://schemas.openxmlformats.org/officeDocument/2006/relationships/customXml" Target="../ink/ink1081.xml"/><Relationship Id="rId236" Type="http://schemas.openxmlformats.org/officeDocument/2006/relationships/customXml" Target="../ink/ink1108.xml"/><Relationship Id="rId257" Type="http://schemas.openxmlformats.org/officeDocument/2006/relationships/image" Target="../media/image3691.png"/><Relationship Id="rId278" Type="http://schemas.openxmlformats.org/officeDocument/2006/relationships/customXml" Target="../ink/ink1129.xml"/></Relationships>
</file>

<file path=ppt/slides/_rels/slide5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700.png"/><Relationship Id="rId154" Type="http://schemas.openxmlformats.org/officeDocument/2006/relationships/customXml" Target="../ink/ink1145.xml"/><Relationship Id="rId159" Type="http://schemas.openxmlformats.org/officeDocument/2006/relationships/image" Target="../media/image2380.png"/><Relationship Id="rId175" Type="http://schemas.openxmlformats.org/officeDocument/2006/relationships/image" Target="../media/image2460.png"/><Relationship Id="rId170" Type="http://schemas.openxmlformats.org/officeDocument/2006/relationships/customXml" Target="../ink/ink1153.xml"/><Relationship Id="rId191" Type="http://schemas.openxmlformats.org/officeDocument/2006/relationships/image" Target="../media/image2540.png"/><Relationship Id="rId196" Type="http://schemas.openxmlformats.org/officeDocument/2006/relationships/customXml" Target="../ink/ink1166.xml"/><Relationship Id="rId205" Type="http://schemas.openxmlformats.org/officeDocument/2006/relationships/image" Target="../media/image3380.png"/><Relationship Id="rId226" Type="http://schemas.openxmlformats.org/officeDocument/2006/relationships/customXml" Target="../ink/ink1177.xml"/><Relationship Id="rId247" Type="http://schemas.openxmlformats.org/officeDocument/2006/relationships/image" Target="../media/image552.png"/><Relationship Id="rId221" Type="http://schemas.openxmlformats.org/officeDocument/2006/relationships/image" Target="../media/image3840.png"/><Relationship Id="rId242" Type="http://schemas.openxmlformats.org/officeDocument/2006/relationships/customXml" Target="../ink/ink1185.xml"/><Relationship Id="rId263" Type="http://schemas.openxmlformats.org/officeDocument/2006/relationships/image" Target="../media/image562.png"/><Relationship Id="rId268" Type="http://schemas.openxmlformats.org/officeDocument/2006/relationships/customXml" Target="../ink/ink1198.xml"/><Relationship Id="rId5" Type="http://schemas.openxmlformats.org/officeDocument/2006/relationships/image" Target="../media/image4700.png"/><Relationship Id="rId160" Type="http://schemas.openxmlformats.org/officeDocument/2006/relationships/customXml" Target="../ink/ink1148.xml"/><Relationship Id="rId165" Type="http://schemas.openxmlformats.org/officeDocument/2006/relationships/image" Target="../media/image2410.png"/><Relationship Id="rId181" Type="http://schemas.openxmlformats.org/officeDocument/2006/relationships/image" Target="../media/image2490.png"/><Relationship Id="rId186" Type="http://schemas.openxmlformats.org/officeDocument/2006/relationships/customXml" Target="../ink/ink1161.xml"/><Relationship Id="rId237" Type="http://schemas.openxmlformats.org/officeDocument/2006/relationships/image" Target="../media/image546.png"/><Relationship Id="rId211" Type="http://schemas.openxmlformats.org/officeDocument/2006/relationships/image" Target="../media/image3420.png"/><Relationship Id="rId232" Type="http://schemas.openxmlformats.org/officeDocument/2006/relationships/customXml" Target="../ink/ink1180.xml"/><Relationship Id="rId253" Type="http://schemas.openxmlformats.org/officeDocument/2006/relationships/image" Target="../media/image556.png"/><Relationship Id="rId258" Type="http://schemas.openxmlformats.org/officeDocument/2006/relationships/customXml" Target="../ink/ink1193.xml"/><Relationship Id="rId274" Type="http://schemas.openxmlformats.org/officeDocument/2006/relationships/customXml" Target="../ink/ink1201.xml"/><Relationship Id="rId22" Type="http://schemas.openxmlformats.org/officeDocument/2006/relationships/customXml" Target="../ink/ink1142.xml"/><Relationship Id="rId155" Type="http://schemas.openxmlformats.org/officeDocument/2006/relationships/image" Target="../media/image2360.png"/><Relationship Id="rId171" Type="http://schemas.openxmlformats.org/officeDocument/2006/relationships/image" Target="../media/image2440.png"/><Relationship Id="rId176" Type="http://schemas.openxmlformats.org/officeDocument/2006/relationships/customXml" Target="../ink/ink1156.xml"/><Relationship Id="rId192" Type="http://schemas.openxmlformats.org/officeDocument/2006/relationships/customXml" Target="../ink/ink1164.xml"/><Relationship Id="rId206" Type="http://schemas.openxmlformats.org/officeDocument/2006/relationships/customXml" Target="../ink/ink1169.xml"/><Relationship Id="rId227" Type="http://schemas.openxmlformats.org/officeDocument/2006/relationships/image" Target="../media/image3881.png"/><Relationship Id="rId201" Type="http://schemas.openxmlformats.org/officeDocument/2006/relationships/image" Target="../media/image2590.png"/><Relationship Id="rId222" Type="http://schemas.openxmlformats.org/officeDocument/2006/relationships/customXml" Target="../ink/ink1175.xml"/><Relationship Id="rId243" Type="http://schemas.openxmlformats.org/officeDocument/2006/relationships/image" Target="../media/image549.png"/><Relationship Id="rId248" Type="http://schemas.openxmlformats.org/officeDocument/2006/relationships/customXml" Target="../ink/ink1188.xml"/><Relationship Id="rId264" Type="http://schemas.openxmlformats.org/officeDocument/2006/relationships/customXml" Target="../ink/ink1196.xml"/><Relationship Id="rId269" Type="http://schemas.openxmlformats.org/officeDocument/2006/relationships/image" Target="../media/image566.png"/><Relationship Id="rId161" Type="http://schemas.openxmlformats.org/officeDocument/2006/relationships/image" Target="../media/image2390.png"/><Relationship Id="rId166" Type="http://schemas.openxmlformats.org/officeDocument/2006/relationships/customXml" Target="../ink/ink1151.xml"/><Relationship Id="rId182" Type="http://schemas.openxmlformats.org/officeDocument/2006/relationships/customXml" Target="../ink/ink1159.xml"/><Relationship Id="rId187" Type="http://schemas.openxmlformats.org/officeDocument/2006/relationships/image" Target="../media/image2520.png"/><Relationship Id="rId217" Type="http://schemas.openxmlformats.org/officeDocument/2006/relationships/image" Target="../media/image52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00.png"/><Relationship Id="rId212" Type="http://schemas.openxmlformats.org/officeDocument/2006/relationships/customXml" Target="../ink/ink1172.xml"/><Relationship Id="rId233" Type="http://schemas.openxmlformats.org/officeDocument/2006/relationships/image" Target="../media/image544.png"/><Relationship Id="rId238" Type="http://schemas.openxmlformats.org/officeDocument/2006/relationships/customXml" Target="../ink/ink1183.xml"/><Relationship Id="rId254" Type="http://schemas.openxmlformats.org/officeDocument/2006/relationships/customXml" Target="../ink/ink1191.xml"/><Relationship Id="rId259" Type="http://schemas.openxmlformats.org/officeDocument/2006/relationships/image" Target="../media/image559.png"/><Relationship Id="rId23" Type="http://schemas.openxmlformats.org/officeDocument/2006/relationships/image" Target="../media/image540.png"/><Relationship Id="rId270" Type="http://schemas.openxmlformats.org/officeDocument/2006/relationships/customXml" Target="../ink/ink1199.xml"/><Relationship Id="rId275" Type="http://schemas.openxmlformats.org/officeDocument/2006/relationships/image" Target="../media/image569.png"/><Relationship Id="rId151" Type="http://schemas.openxmlformats.org/officeDocument/2006/relationships/image" Target="../media/image2340.png"/><Relationship Id="rId156" Type="http://schemas.openxmlformats.org/officeDocument/2006/relationships/customXml" Target="../ink/ink1146.xml"/><Relationship Id="rId177" Type="http://schemas.openxmlformats.org/officeDocument/2006/relationships/image" Target="../media/image2470.png"/><Relationship Id="rId172" Type="http://schemas.openxmlformats.org/officeDocument/2006/relationships/customXml" Target="../ink/ink1154.xml"/><Relationship Id="rId193" Type="http://schemas.openxmlformats.org/officeDocument/2006/relationships/image" Target="../media/image2550.png"/><Relationship Id="rId202" Type="http://schemas.openxmlformats.org/officeDocument/2006/relationships/customXml" Target="../ink/ink1167.xml"/><Relationship Id="rId207" Type="http://schemas.openxmlformats.org/officeDocument/2006/relationships/image" Target="../media/image3390.png"/><Relationship Id="rId223" Type="http://schemas.openxmlformats.org/officeDocument/2006/relationships/image" Target="../media/image3850.png"/><Relationship Id="rId228" Type="http://schemas.openxmlformats.org/officeDocument/2006/relationships/customXml" Target="../ink/ink1178.xml"/><Relationship Id="rId244" Type="http://schemas.openxmlformats.org/officeDocument/2006/relationships/customXml" Target="../ink/ink1186.xml"/><Relationship Id="rId249" Type="http://schemas.openxmlformats.org/officeDocument/2006/relationships/image" Target="../media/image554.png"/><Relationship Id="rId260" Type="http://schemas.openxmlformats.org/officeDocument/2006/relationships/customXml" Target="../ink/ink1194.xml"/><Relationship Id="rId265" Type="http://schemas.openxmlformats.org/officeDocument/2006/relationships/image" Target="../media/image564.png"/><Relationship Id="rId167" Type="http://schemas.openxmlformats.org/officeDocument/2006/relationships/image" Target="../media/image2420.png"/><Relationship Id="rId188" Type="http://schemas.openxmlformats.org/officeDocument/2006/relationships/customXml" Target="../ink/ink1162.xml"/><Relationship Id="rId7" Type="http://schemas.openxmlformats.org/officeDocument/2006/relationships/image" Target="../media/image4900.png"/><Relationship Id="rId162" Type="http://schemas.openxmlformats.org/officeDocument/2006/relationships/customXml" Target="../ink/ink1149.xml"/><Relationship Id="rId183" Type="http://schemas.openxmlformats.org/officeDocument/2006/relationships/image" Target="../media/image2500.png"/><Relationship Id="rId218" Type="http://schemas.openxmlformats.org/officeDocument/2006/relationships/customXml" Target="../ink/ink1173.xml"/><Relationship Id="rId234" Type="http://schemas.openxmlformats.org/officeDocument/2006/relationships/customXml" Target="../ink/ink1181.xml"/><Relationship Id="rId239" Type="http://schemas.openxmlformats.org/officeDocument/2006/relationships/image" Target="../media/image547.png"/><Relationship Id="rId2" Type="http://schemas.openxmlformats.org/officeDocument/2006/relationships/notesSlide" Target="../notesSlides/notesSlide52.xml"/><Relationship Id="rId250" Type="http://schemas.openxmlformats.org/officeDocument/2006/relationships/customXml" Target="../ink/ink1189.xml"/><Relationship Id="rId255" Type="http://schemas.openxmlformats.org/officeDocument/2006/relationships/image" Target="../media/image557.png"/><Relationship Id="rId271" Type="http://schemas.openxmlformats.org/officeDocument/2006/relationships/image" Target="../media/image567.png"/><Relationship Id="rId276" Type="http://schemas.openxmlformats.org/officeDocument/2006/relationships/customXml" Target="../ink/ink1202.xml"/><Relationship Id="rId24" Type="http://schemas.openxmlformats.org/officeDocument/2006/relationships/customXml" Target="../ink/ink1143.xml"/><Relationship Id="rId157" Type="http://schemas.openxmlformats.org/officeDocument/2006/relationships/image" Target="../media/image2370.png"/><Relationship Id="rId178" Type="http://schemas.openxmlformats.org/officeDocument/2006/relationships/customXml" Target="../ink/ink1157.xml"/><Relationship Id="rId152" Type="http://schemas.openxmlformats.org/officeDocument/2006/relationships/customXml" Target="../ink/ink1144.xml"/><Relationship Id="rId173" Type="http://schemas.openxmlformats.org/officeDocument/2006/relationships/image" Target="../media/image2450.png"/><Relationship Id="rId194" Type="http://schemas.openxmlformats.org/officeDocument/2006/relationships/customXml" Target="../ink/ink1165.xml"/><Relationship Id="rId203" Type="http://schemas.openxmlformats.org/officeDocument/2006/relationships/image" Target="../media/image2600.png"/><Relationship Id="rId208" Type="http://schemas.openxmlformats.org/officeDocument/2006/relationships/customXml" Target="../ink/ink1170.xml"/><Relationship Id="rId229" Type="http://schemas.openxmlformats.org/officeDocument/2006/relationships/image" Target="../media/image3891.png"/><Relationship Id="rId224" Type="http://schemas.openxmlformats.org/officeDocument/2006/relationships/customXml" Target="../ink/ink1176.xml"/><Relationship Id="rId240" Type="http://schemas.openxmlformats.org/officeDocument/2006/relationships/customXml" Target="../ink/ink1184.xml"/><Relationship Id="rId245" Type="http://schemas.openxmlformats.org/officeDocument/2006/relationships/image" Target="../media/image550.png"/><Relationship Id="rId261" Type="http://schemas.openxmlformats.org/officeDocument/2006/relationships/image" Target="../media/image560.png"/><Relationship Id="rId266" Type="http://schemas.openxmlformats.org/officeDocument/2006/relationships/customXml" Target="../ink/ink1197.xml"/><Relationship Id="rId168" Type="http://schemas.openxmlformats.org/officeDocument/2006/relationships/customXml" Target="../ink/ink1152.xml"/><Relationship Id="rId8" Type="http://schemas.openxmlformats.org/officeDocument/2006/relationships/customXml" Target="../ink/ink1141.xml"/><Relationship Id="rId163" Type="http://schemas.openxmlformats.org/officeDocument/2006/relationships/image" Target="../media/image2400.png"/><Relationship Id="rId184" Type="http://schemas.openxmlformats.org/officeDocument/2006/relationships/customXml" Target="../ink/ink1160.xml"/><Relationship Id="rId189" Type="http://schemas.openxmlformats.org/officeDocument/2006/relationships/image" Target="../media/image2530.png"/><Relationship Id="rId219" Type="http://schemas.openxmlformats.org/officeDocument/2006/relationships/image" Target="../media/image3830.png"/><Relationship Id="rId3" Type="http://schemas.openxmlformats.org/officeDocument/2006/relationships/chart" Target="../charts/chart24.xml"/><Relationship Id="rId230" Type="http://schemas.openxmlformats.org/officeDocument/2006/relationships/customXml" Target="../ink/ink1179.xml"/><Relationship Id="rId235" Type="http://schemas.openxmlformats.org/officeDocument/2006/relationships/image" Target="../media/image545.png"/><Relationship Id="rId251" Type="http://schemas.openxmlformats.org/officeDocument/2006/relationships/image" Target="../media/image555.png"/><Relationship Id="rId256" Type="http://schemas.openxmlformats.org/officeDocument/2006/relationships/customXml" Target="../ink/ink1192.xml"/><Relationship Id="rId277" Type="http://schemas.openxmlformats.org/officeDocument/2006/relationships/image" Target="../media/image570.png"/><Relationship Id="rId158" Type="http://schemas.openxmlformats.org/officeDocument/2006/relationships/customXml" Target="../ink/ink1147.xml"/><Relationship Id="rId272" Type="http://schemas.openxmlformats.org/officeDocument/2006/relationships/customXml" Target="../ink/ink1200.xml"/><Relationship Id="rId153" Type="http://schemas.openxmlformats.org/officeDocument/2006/relationships/image" Target="../media/image2350.png"/><Relationship Id="rId174" Type="http://schemas.openxmlformats.org/officeDocument/2006/relationships/customXml" Target="../ink/ink1155.xml"/><Relationship Id="rId179" Type="http://schemas.openxmlformats.org/officeDocument/2006/relationships/image" Target="../media/image2480.png"/><Relationship Id="rId195" Type="http://schemas.openxmlformats.org/officeDocument/2006/relationships/image" Target="../media/image2560.png"/><Relationship Id="rId209" Type="http://schemas.openxmlformats.org/officeDocument/2006/relationships/image" Target="../media/image3411.png"/><Relationship Id="rId190" Type="http://schemas.openxmlformats.org/officeDocument/2006/relationships/customXml" Target="../ink/ink1163.xml"/><Relationship Id="rId204" Type="http://schemas.openxmlformats.org/officeDocument/2006/relationships/customXml" Target="../ink/ink1168.xml"/><Relationship Id="rId220" Type="http://schemas.openxmlformats.org/officeDocument/2006/relationships/customXml" Target="../ink/ink1174.xml"/><Relationship Id="rId225" Type="http://schemas.openxmlformats.org/officeDocument/2006/relationships/image" Target="../media/image3860.png"/><Relationship Id="rId241" Type="http://schemas.openxmlformats.org/officeDocument/2006/relationships/image" Target="../media/image548.png"/><Relationship Id="rId246" Type="http://schemas.openxmlformats.org/officeDocument/2006/relationships/customXml" Target="../ink/ink1187.xml"/><Relationship Id="rId267" Type="http://schemas.openxmlformats.org/officeDocument/2006/relationships/image" Target="../media/image565.png"/><Relationship Id="rId262" Type="http://schemas.openxmlformats.org/officeDocument/2006/relationships/customXml" Target="../ink/ink1195.xml"/><Relationship Id="rId164" Type="http://schemas.openxmlformats.org/officeDocument/2006/relationships/customXml" Target="../ink/ink1150.xml"/><Relationship Id="rId169" Type="http://schemas.openxmlformats.org/officeDocument/2006/relationships/image" Target="../media/image2430.png"/><Relationship Id="rId185" Type="http://schemas.openxmlformats.org/officeDocument/2006/relationships/image" Target="../media/image2510.png"/><Relationship Id="rId4" Type="http://schemas.openxmlformats.org/officeDocument/2006/relationships/chart" Target="../charts/chart25.xml"/><Relationship Id="rId180" Type="http://schemas.openxmlformats.org/officeDocument/2006/relationships/customXml" Target="../ink/ink1158.xml"/><Relationship Id="rId210" Type="http://schemas.openxmlformats.org/officeDocument/2006/relationships/customXml" Target="../ink/ink1171.xml"/><Relationship Id="rId236" Type="http://schemas.openxmlformats.org/officeDocument/2006/relationships/customXml" Target="../ink/ink1182.xml"/><Relationship Id="rId257" Type="http://schemas.openxmlformats.org/officeDocument/2006/relationships/image" Target="../media/image558.png"/><Relationship Id="rId231" Type="http://schemas.openxmlformats.org/officeDocument/2006/relationships/image" Target="../media/image3911.png"/><Relationship Id="rId252" Type="http://schemas.openxmlformats.org/officeDocument/2006/relationships/customXml" Target="../ink/ink1190.xml"/><Relationship Id="rId273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2" Type="http://schemas.openxmlformats.org/officeDocument/2006/relationships/customXml" Target="../ink/ink1213.xml"/><Relationship Id="rId47" Type="http://schemas.openxmlformats.org/officeDocument/2006/relationships/image" Target="../media/image3690.png"/><Relationship Id="rId63" Type="http://schemas.openxmlformats.org/officeDocument/2006/relationships/image" Target="../media/image5340.png"/><Relationship Id="rId68" Type="http://schemas.openxmlformats.org/officeDocument/2006/relationships/customXml" Target="../ink/ink1226.xml"/><Relationship Id="rId84" Type="http://schemas.openxmlformats.org/officeDocument/2006/relationships/customXml" Target="../ink/ink1234.xml"/><Relationship Id="rId89" Type="http://schemas.openxmlformats.org/officeDocument/2006/relationships/image" Target="../media/image5501.png"/><Relationship Id="rId32" Type="http://schemas.openxmlformats.org/officeDocument/2006/relationships/customXml" Target="../ink/ink1208.xml"/><Relationship Id="rId37" Type="http://schemas.openxmlformats.org/officeDocument/2006/relationships/image" Target="../media/image3640.png"/><Relationship Id="rId53" Type="http://schemas.openxmlformats.org/officeDocument/2006/relationships/image" Target="../media/image3730.png"/><Relationship Id="rId58" Type="http://schemas.openxmlformats.org/officeDocument/2006/relationships/customXml" Target="../ink/ink1221.xml"/><Relationship Id="rId74" Type="http://schemas.openxmlformats.org/officeDocument/2006/relationships/customXml" Target="../ink/ink1229.xml"/><Relationship Id="rId79" Type="http://schemas.openxmlformats.org/officeDocument/2006/relationships/image" Target="../media/image5450.png"/><Relationship Id="rId102" Type="http://schemas.openxmlformats.org/officeDocument/2006/relationships/customXml" Target="../ink/ink1243.xml"/><Relationship Id="rId5" Type="http://schemas.openxmlformats.org/officeDocument/2006/relationships/image" Target="../media/image539.png"/><Relationship Id="rId90" Type="http://schemas.openxmlformats.org/officeDocument/2006/relationships/customXml" Target="../ink/ink1237.xml"/><Relationship Id="rId95" Type="http://schemas.openxmlformats.org/officeDocument/2006/relationships/image" Target="../media/image597.png"/><Relationship Id="rId27" Type="http://schemas.openxmlformats.org/officeDocument/2006/relationships/image" Target="../media/image1310.png"/><Relationship Id="rId30" Type="http://schemas.openxmlformats.org/officeDocument/2006/relationships/customXml" Target="../ink/ink1207.xml"/><Relationship Id="rId35" Type="http://schemas.openxmlformats.org/officeDocument/2006/relationships/image" Target="../media/image3630.png"/><Relationship Id="rId43" Type="http://schemas.openxmlformats.org/officeDocument/2006/relationships/image" Target="../media/image3670.png"/><Relationship Id="rId48" Type="http://schemas.openxmlformats.org/officeDocument/2006/relationships/customXml" Target="../ink/ink1216.xml"/><Relationship Id="rId56" Type="http://schemas.openxmlformats.org/officeDocument/2006/relationships/customXml" Target="../ink/ink1220.xml"/><Relationship Id="rId64" Type="http://schemas.openxmlformats.org/officeDocument/2006/relationships/customXml" Target="../ink/ink1224.xml"/><Relationship Id="rId69" Type="http://schemas.openxmlformats.org/officeDocument/2006/relationships/image" Target="../media/image5370.png"/><Relationship Id="rId77" Type="http://schemas.openxmlformats.org/officeDocument/2006/relationships/image" Target="../media/image5440.png"/><Relationship Id="rId100" Type="http://schemas.openxmlformats.org/officeDocument/2006/relationships/customXml" Target="../ink/ink1242.xml"/><Relationship Id="rId8" Type="http://schemas.openxmlformats.org/officeDocument/2006/relationships/customXml" Target="../ink/ink1204.xml"/><Relationship Id="rId51" Type="http://schemas.openxmlformats.org/officeDocument/2006/relationships/image" Target="../media/image3720.png"/><Relationship Id="rId72" Type="http://schemas.openxmlformats.org/officeDocument/2006/relationships/customXml" Target="../ink/ink1228.xml"/><Relationship Id="rId80" Type="http://schemas.openxmlformats.org/officeDocument/2006/relationships/customXml" Target="../ink/ink1232.xml"/><Relationship Id="rId85" Type="http://schemas.openxmlformats.org/officeDocument/2006/relationships/image" Target="../media/image5480.png"/><Relationship Id="rId93" Type="http://schemas.openxmlformats.org/officeDocument/2006/relationships/image" Target="../media/image5960.png"/><Relationship Id="rId98" Type="http://schemas.openxmlformats.org/officeDocument/2006/relationships/customXml" Target="../ink/ink1241.xml"/><Relationship Id="rId3" Type="http://schemas.openxmlformats.org/officeDocument/2006/relationships/chart" Target="../charts/chart26.xml"/><Relationship Id="rId33" Type="http://schemas.openxmlformats.org/officeDocument/2006/relationships/image" Target="../media/image3620.png"/><Relationship Id="rId38" Type="http://schemas.openxmlformats.org/officeDocument/2006/relationships/customXml" Target="../ink/ink1211.xml"/><Relationship Id="rId46" Type="http://schemas.openxmlformats.org/officeDocument/2006/relationships/customXml" Target="../ink/ink1215.xml"/><Relationship Id="rId59" Type="http://schemas.openxmlformats.org/officeDocument/2006/relationships/image" Target="../media/image3760.png"/><Relationship Id="rId67" Type="http://schemas.openxmlformats.org/officeDocument/2006/relationships/image" Target="../media/image5360.png"/><Relationship Id="rId103" Type="http://schemas.openxmlformats.org/officeDocument/2006/relationships/image" Target="../media/image605.png"/><Relationship Id="rId41" Type="http://schemas.openxmlformats.org/officeDocument/2006/relationships/image" Target="../media/image3660.png"/><Relationship Id="rId54" Type="http://schemas.openxmlformats.org/officeDocument/2006/relationships/customXml" Target="../ink/ink1219.xml"/><Relationship Id="rId62" Type="http://schemas.openxmlformats.org/officeDocument/2006/relationships/customXml" Target="../ink/ink1223.xml"/><Relationship Id="rId70" Type="http://schemas.openxmlformats.org/officeDocument/2006/relationships/customXml" Target="../ink/ink1227.xml"/><Relationship Id="rId75" Type="http://schemas.openxmlformats.org/officeDocument/2006/relationships/image" Target="../media/image5401.png"/><Relationship Id="rId83" Type="http://schemas.openxmlformats.org/officeDocument/2006/relationships/image" Target="../media/image5470.png"/><Relationship Id="rId88" Type="http://schemas.openxmlformats.org/officeDocument/2006/relationships/customXml" Target="../ink/ink1236.xml"/><Relationship Id="rId91" Type="http://schemas.openxmlformats.org/officeDocument/2006/relationships/image" Target="../media/image5950.png"/><Relationship Id="rId96" Type="http://schemas.openxmlformats.org/officeDocument/2006/relationships/customXml" Target="../ink/ink124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03.xml"/><Relationship Id="rId28" Type="http://schemas.openxmlformats.org/officeDocument/2006/relationships/customXml" Target="../ink/ink1206.xml"/><Relationship Id="rId36" Type="http://schemas.openxmlformats.org/officeDocument/2006/relationships/customXml" Target="../ink/ink1210.xml"/><Relationship Id="rId49" Type="http://schemas.openxmlformats.org/officeDocument/2006/relationships/image" Target="../media/image3711.png"/><Relationship Id="rId57" Type="http://schemas.openxmlformats.org/officeDocument/2006/relationships/image" Target="../media/image3750.png"/><Relationship Id="rId10" Type="http://schemas.openxmlformats.org/officeDocument/2006/relationships/customXml" Target="../ink/ink1205.xml"/><Relationship Id="rId31" Type="http://schemas.openxmlformats.org/officeDocument/2006/relationships/image" Target="../media/image3611.png"/><Relationship Id="rId44" Type="http://schemas.openxmlformats.org/officeDocument/2006/relationships/customXml" Target="../ink/ink1214.xml"/><Relationship Id="rId52" Type="http://schemas.openxmlformats.org/officeDocument/2006/relationships/customXml" Target="../ink/ink1218.xml"/><Relationship Id="rId60" Type="http://schemas.openxmlformats.org/officeDocument/2006/relationships/customXml" Target="../ink/ink1222.xml"/><Relationship Id="rId65" Type="http://schemas.openxmlformats.org/officeDocument/2006/relationships/image" Target="../media/image5350.png"/><Relationship Id="rId73" Type="http://schemas.openxmlformats.org/officeDocument/2006/relationships/image" Target="../media/image5390.png"/><Relationship Id="rId78" Type="http://schemas.openxmlformats.org/officeDocument/2006/relationships/customXml" Target="../ink/ink1231.xml"/><Relationship Id="rId81" Type="http://schemas.openxmlformats.org/officeDocument/2006/relationships/image" Target="../media/image5460.png"/><Relationship Id="rId86" Type="http://schemas.openxmlformats.org/officeDocument/2006/relationships/customXml" Target="../ink/ink1235.xml"/><Relationship Id="rId94" Type="http://schemas.openxmlformats.org/officeDocument/2006/relationships/customXml" Target="../ink/ink1239.xml"/><Relationship Id="rId99" Type="http://schemas.openxmlformats.org/officeDocument/2006/relationships/image" Target="../media/image599.png"/><Relationship Id="rId101" Type="http://schemas.openxmlformats.org/officeDocument/2006/relationships/image" Target="../media/image600.png"/><Relationship Id="rId4" Type="http://schemas.openxmlformats.org/officeDocument/2006/relationships/chart" Target="../charts/chart27.xml"/><Relationship Id="rId9" Type="http://schemas.openxmlformats.org/officeDocument/2006/relationships/image" Target="../media/image1220.png"/><Relationship Id="rId39" Type="http://schemas.openxmlformats.org/officeDocument/2006/relationships/image" Target="../media/image3650.png"/><Relationship Id="rId34" Type="http://schemas.openxmlformats.org/officeDocument/2006/relationships/customXml" Target="../ink/ink1209.xml"/><Relationship Id="rId50" Type="http://schemas.openxmlformats.org/officeDocument/2006/relationships/customXml" Target="../ink/ink1217.xml"/><Relationship Id="rId55" Type="http://schemas.openxmlformats.org/officeDocument/2006/relationships/image" Target="../media/image3740.png"/><Relationship Id="rId76" Type="http://schemas.openxmlformats.org/officeDocument/2006/relationships/customXml" Target="../ink/ink1230.xml"/><Relationship Id="rId97" Type="http://schemas.openxmlformats.org/officeDocument/2006/relationships/image" Target="../media/image598.png"/><Relationship Id="rId7" Type="http://schemas.openxmlformats.org/officeDocument/2006/relationships/image" Target="../media/image1210.png"/><Relationship Id="rId71" Type="http://schemas.openxmlformats.org/officeDocument/2006/relationships/image" Target="../media/image5380.png"/><Relationship Id="rId92" Type="http://schemas.openxmlformats.org/officeDocument/2006/relationships/customXml" Target="../ink/ink1238.xml"/><Relationship Id="rId2" Type="http://schemas.openxmlformats.org/officeDocument/2006/relationships/notesSlide" Target="../notesSlides/notesSlide53.xml"/><Relationship Id="rId29" Type="http://schemas.openxmlformats.org/officeDocument/2006/relationships/image" Target="../media/image1320.png"/><Relationship Id="rId40" Type="http://schemas.openxmlformats.org/officeDocument/2006/relationships/customXml" Target="../ink/ink1212.xml"/><Relationship Id="rId45" Type="http://schemas.openxmlformats.org/officeDocument/2006/relationships/image" Target="../media/image3680.png"/><Relationship Id="rId66" Type="http://schemas.openxmlformats.org/officeDocument/2006/relationships/customXml" Target="../ink/ink1225.xml"/><Relationship Id="rId87" Type="http://schemas.openxmlformats.org/officeDocument/2006/relationships/image" Target="../media/image5490.png"/><Relationship Id="rId61" Type="http://schemas.openxmlformats.org/officeDocument/2006/relationships/image" Target="../media/image3770.png"/><Relationship Id="rId82" Type="http://schemas.openxmlformats.org/officeDocument/2006/relationships/customXml" Target="../ink/ink123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customXml" Target="../ink/ink1248.xml"/><Relationship Id="rId3" Type="http://schemas.openxmlformats.org/officeDocument/2006/relationships/image" Target="../media/image5520.png"/><Relationship Id="rId7" Type="http://schemas.openxmlformats.org/officeDocument/2006/relationships/customXml" Target="../ink/ink1245.xml"/><Relationship Id="rId12" Type="http://schemas.openxmlformats.org/officeDocument/2006/relationships/image" Target="../media/image5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41.png"/><Relationship Id="rId11" Type="http://schemas.openxmlformats.org/officeDocument/2006/relationships/customXml" Target="../ink/ink1247.xml"/><Relationship Id="rId5" Type="http://schemas.openxmlformats.org/officeDocument/2006/relationships/customXml" Target="../ink/ink1244.xml"/><Relationship Id="rId10" Type="http://schemas.openxmlformats.org/officeDocument/2006/relationships/image" Target="../media/image576.png"/><Relationship Id="rId4" Type="http://schemas.openxmlformats.org/officeDocument/2006/relationships/image" Target="../media/image540.JPG"/><Relationship Id="rId9" Type="http://schemas.openxmlformats.org/officeDocument/2006/relationships/customXml" Target="../ink/ink1246.xml"/><Relationship Id="rId14" Type="http://schemas.openxmlformats.org/officeDocument/2006/relationships/image" Target="../media/image5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256.xml"/><Relationship Id="rId34" Type="http://schemas.openxmlformats.org/officeDocument/2006/relationships/customXml" Target="../ink/ink1254.xml"/><Relationship Id="rId47" Type="http://schemas.openxmlformats.org/officeDocument/2006/relationships/customXml" Target="../ink/ink1259.xml"/><Relationship Id="rId50" Type="http://schemas.openxmlformats.org/officeDocument/2006/relationships/image" Target="../media/image3120.png"/><Relationship Id="rId55" Type="http://schemas.openxmlformats.org/officeDocument/2006/relationships/customXml" Target="../ink/ink1264.xml"/><Relationship Id="rId63" Type="http://schemas.openxmlformats.org/officeDocument/2006/relationships/image" Target="../media/image3170.png"/><Relationship Id="rId68" Type="http://schemas.openxmlformats.org/officeDocument/2006/relationships/customXml" Target="../ink/ink1271.xml"/><Relationship Id="rId76" Type="http://schemas.openxmlformats.org/officeDocument/2006/relationships/image" Target="../media/image542.JPG"/><Relationship Id="rId71" Type="http://schemas.openxmlformats.org/officeDocument/2006/relationships/image" Target="../media/image3220.png"/><Relationship Id="rId2" Type="http://schemas.openxmlformats.org/officeDocument/2006/relationships/notesSlide" Target="../notesSlides/notesSlide56.xml"/><Relationship Id="rId29" Type="http://schemas.openxmlformats.org/officeDocument/2006/relationships/image" Target="../media/image3020.png"/><Relationship Id="rId32" Type="http://schemas.openxmlformats.org/officeDocument/2006/relationships/customXml" Target="../ink/ink1253.xml"/><Relationship Id="rId37" Type="http://schemas.openxmlformats.org/officeDocument/2006/relationships/customXml" Target="../ink/ink1255.xml"/><Relationship Id="rId40" Type="http://schemas.openxmlformats.org/officeDocument/2006/relationships/image" Target="../media/image3070.png"/><Relationship Id="rId45" Type="http://schemas.openxmlformats.org/officeDocument/2006/relationships/customXml" Target="../ink/ink1258.xml"/><Relationship Id="rId53" Type="http://schemas.openxmlformats.org/officeDocument/2006/relationships/customXml" Target="../ink/ink1262.xml"/><Relationship Id="rId58" Type="http://schemas.openxmlformats.org/officeDocument/2006/relationships/customXml" Target="../ink/ink1266.xml"/><Relationship Id="rId66" Type="http://schemas.openxmlformats.org/officeDocument/2006/relationships/customXml" Target="../ink/ink1270.xml"/><Relationship Id="rId74" Type="http://schemas.openxmlformats.org/officeDocument/2006/relationships/customXml" Target="../ink/ink1274.xml"/><Relationship Id="rId28" Type="http://schemas.openxmlformats.org/officeDocument/2006/relationships/customXml" Target="../ink/ink1251.xml"/><Relationship Id="rId36" Type="http://schemas.openxmlformats.org/officeDocument/2006/relationships/image" Target="../media/image3050.png"/><Relationship Id="rId49" Type="http://schemas.openxmlformats.org/officeDocument/2006/relationships/customXml" Target="../ink/ink1260.xml"/><Relationship Id="rId57" Type="http://schemas.openxmlformats.org/officeDocument/2006/relationships/image" Target="../media/image3140.png"/><Relationship Id="rId61" Type="http://schemas.openxmlformats.org/officeDocument/2006/relationships/image" Target="../media/image3160.png"/><Relationship Id="rId10" Type="http://schemas.openxmlformats.org/officeDocument/2006/relationships/customXml" Target="../ink/ink1250.xml"/><Relationship Id="rId31" Type="http://schemas.openxmlformats.org/officeDocument/2006/relationships/image" Target="../media/image3030.png"/><Relationship Id="rId44" Type="http://schemas.openxmlformats.org/officeDocument/2006/relationships/image" Target="../media/image3090.png"/><Relationship Id="rId52" Type="http://schemas.openxmlformats.org/officeDocument/2006/relationships/image" Target="../media/image3130.png"/><Relationship Id="rId60" Type="http://schemas.openxmlformats.org/officeDocument/2006/relationships/customXml" Target="../ink/ink1267.xml"/><Relationship Id="rId65" Type="http://schemas.openxmlformats.org/officeDocument/2006/relationships/image" Target="../media/image3180.png"/><Relationship Id="rId73" Type="http://schemas.openxmlformats.org/officeDocument/2006/relationships/image" Target="../media/image3230.png"/><Relationship Id="rId9" Type="http://schemas.openxmlformats.org/officeDocument/2006/relationships/image" Target="../media/image2920.png"/><Relationship Id="rId27" Type="http://schemas.openxmlformats.org/officeDocument/2006/relationships/image" Target="../media/image3011.png"/><Relationship Id="rId30" Type="http://schemas.openxmlformats.org/officeDocument/2006/relationships/customXml" Target="../ink/ink1252.xml"/><Relationship Id="rId48" Type="http://schemas.openxmlformats.org/officeDocument/2006/relationships/image" Target="../media/image3111.png"/><Relationship Id="rId56" Type="http://schemas.openxmlformats.org/officeDocument/2006/relationships/customXml" Target="../ink/ink1265.xml"/><Relationship Id="rId64" Type="http://schemas.openxmlformats.org/officeDocument/2006/relationships/customXml" Target="../ink/ink1269.xml"/><Relationship Id="rId69" Type="http://schemas.openxmlformats.org/officeDocument/2006/relationships/image" Target="../media/image3211.png"/><Relationship Id="rId51" Type="http://schemas.openxmlformats.org/officeDocument/2006/relationships/customXml" Target="../ink/ink1261.xml"/><Relationship Id="rId72" Type="http://schemas.openxmlformats.org/officeDocument/2006/relationships/customXml" Target="../ink/ink1273.xml"/><Relationship Id="rId3" Type="http://schemas.openxmlformats.org/officeDocument/2006/relationships/customXml" Target="../ink/ink1249.xml"/><Relationship Id="rId33" Type="http://schemas.openxmlformats.org/officeDocument/2006/relationships/image" Target="../media/image3040.png"/><Relationship Id="rId38" Type="http://schemas.openxmlformats.org/officeDocument/2006/relationships/image" Target="../media/image3060.png"/><Relationship Id="rId46" Type="http://schemas.openxmlformats.org/officeDocument/2006/relationships/image" Target="../media/image3100.png"/><Relationship Id="rId59" Type="http://schemas.openxmlformats.org/officeDocument/2006/relationships/image" Target="../media/image3150.png"/><Relationship Id="rId67" Type="http://schemas.openxmlformats.org/officeDocument/2006/relationships/image" Target="../media/image3190.png"/><Relationship Id="rId41" Type="http://schemas.openxmlformats.org/officeDocument/2006/relationships/customXml" Target="../ink/ink1257.xml"/><Relationship Id="rId54" Type="http://schemas.openxmlformats.org/officeDocument/2006/relationships/customXml" Target="../ink/ink1263.xml"/><Relationship Id="rId62" Type="http://schemas.openxmlformats.org/officeDocument/2006/relationships/customXml" Target="../ink/ink1268.xml"/><Relationship Id="rId70" Type="http://schemas.openxmlformats.org/officeDocument/2006/relationships/customXml" Target="../ink/ink1272.xml"/><Relationship Id="rId75" Type="http://schemas.openxmlformats.org/officeDocument/2006/relationships/image" Target="../media/image32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8.png"/><Relationship Id="rId42" Type="http://schemas.openxmlformats.org/officeDocument/2006/relationships/customXml" Target="../ink/ink1287.xml"/><Relationship Id="rId63" Type="http://schemas.openxmlformats.org/officeDocument/2006/relationships/image" Target="../media/image609.png"/><Relationship Id="rId84" Type="http://schemas.openxmlformats.org/officeDocument/2006/relationships/customXml" Target="../ink/ink1306.xml"/><Relationship Id="rId138" Type="http://schemas.openxmlformats.org/officeDocument/2006/relationships/customXml" Target="../ink/ink1333.xml"/><Relationship Id="rId159" Type="http://schemas.openxmlformats.org/officeDocument/2006/relationships/image" Target="../media/image678.png"/><Relationship Id="rId170" Type="http://schemas.openxmlformats.org/officeDocument/2006/relationships/customXml" Target="../ink/ink1349.xml"/><Relationship Id="rId191" Type="http://schemas.openxmlformats.org/officeDocument/2006/relationships/image" Target="../media/image703.png"/><Relationship Id="rId205" Type="http://schemas.openxmlformats.org/officeDocument/2006/relationships/image" Target="../media/image713.png"/><Relationship Id="rId107" Type="http://schemas.openxmlformats.org/officeDocument/2006/relationships/image" Target="../media/image640.png"/><Relationship Id="rId11" Type="http://schemas.openxmlformats.org/officeDocument/2006/relationships/customXml" Target="../ink/ink1278.xml"/><Relationship Id="rId53" Type="http://schemas.openxmlformats.org/officeDocument/2006/relationships/image" Target="../media/image588.png"/><Relationship Id="rId74" Type="http://schemas.openxmlformats.org/officeDocument/2006/relationships/customXml" Target="../ink/ink1301.xml"/><Relationship Id="rId128" Type="http://schemas.openxmlformats.org/officeDocument/2006/relationships/customXml" Target="../ink/ink1328.xml"/><Relationship Id="rId149" Type="http://schemas.openxmlformats.org/officeDocument/2006/relationships/image" Target="../media/image670.png"/><Relationship Id="rId95" Type="http://schemas.openxmlformats.org/officeDocument/2006/relationships/image" Target="../media/image634.png"/><Relationship Id="rId160" Type="http://schemas.openxmlformats.org/officeDocument/2006/relationships/customXml" Target="../ink/ink1344.xml"/><Relationship Id="rId181" Type="http://schemas.openxmlformats.org/officeDocument/2006/relationships/image" Target="../media/image695.png"/><Relationship Id="rId64" Type="http://schemas.openxmlformats.org/officeDocument/2006/relationships/customXml" Target="../ink/ink1296.xml"/><Relationship Id="rId118" Type="http://schemas.openxmlformats.org/officeDocument/2006/relationships/customXml" Target="../ink/ink1323.xml"/><Relationship Id="rId139" Type="http://schemas.openxmlformats.org/officeDocument/2006/relationships/image" Target="../media/image665.png"/><Relationship Id="rId85" Type="http://schemas.openxmlformats.org/officeDocument/2006/relationships/image" Target="../media/image626.png"/><Relationship Id="rId150" Type="http://schemas.openxmlformats.org/officeDocument/2006/relationships/customXml" Target="../ink/ink1339.xml"/><Relationship Id="rId171" Type="http://schemas.openxmlformats.org/officeDocument/2006/relationships/image" Target="../media/image687.png"/><Relationship Id="rId192" Type="http://schemas.openxmlformats.org/officeDocument/2006/relationships/customXml" Target="../ink/ink1360.xml"/><Relationship Id="rId206" Type="http://schemas.openxmlformats.org/officeDocument/2006/relationships/customXml" Target="../ink/ink1367.xml"/><Relationship Id="rId12" Type="http://schemas.openxmlformats.org/officeDocument/2006/relationships/image" Target="../media/image3930.png"/><Relationship Id="rId108" Type="http://schemas.openxmlformats.org/officeDocument/2006/relationships/customXml" Target="../ink/ink1318.xml"/><Relationship Id="rId129" Type="http://schemas.openxmlformats.org/officeDocument/2006/relationships/image" Target="../media/image657.png"/><Relationship Id="rId54" Type="http://schemas.openxmlformats.org/officeDocument/2006/relationships/customXml" Target="../ink/ink1291.xml"/><Relationship Id="rId75" Type="http://schemas.openxmlformats.org/officeDocument/2006/relationships/image" Target="../media/image618.png"/><Relationship Id="rId96" Type="http://schemas.openxmlformats.org/officeDocument/2006/relationships/customXml" Target="../ink/ink1312.xml"/><Relationship Id="rId140" Type="http://schemas.openxmlformats.org/officeDocument/2006/relationships/customXml" Target="../ink/ink1334.xml"/><Relationship Id="rId161" Type="http://schemas.openxmlformats.org/officeDocument/2006/relationships/image" Target="../media/image679.png"/><Relationship Id="rId182" Type="http://schemas.openxmlformats.org/officeDocument/2006/relationships/customXml" Target="../ink/ink1355.xml"/><Relationship Id="rId6" Type="http://schemas.openxmlformats.org/officeDocument/2006/relationships/image" Target="../media/image3890.png"/><Relationship Id="rId119" Type="http://schemas.openxmlformats.org/officeDocument/2006/relationships/image" Target="../media/image649.png"/><Relationship Id="rId65" Type="http://schemas.openxmlformats.org/officeDocument/2006/relationships/image" Target="../media/image610.png"/><Relationship Id="rId86" Type="http://schemas.openxmlformats.org/officeDocument/2006/relationships/customXml" Target="../ink/ink1307.xml"/><Relationship Id="rId130" Type="http://schemas.openxmlformats.org/officeDocument/2006/relationships/customXml" Target="../ink/ink1329.xml"/><Relationship Id="rId151" Type="http://schemas.openxmlformats.org/officeDocument/2006/relationships/image" Target="../media/image674.png"/><Relationship Id="rId172" Type="http://schemas.openxmlformats.org/officeDocument/2006/relationships/customXml" Target="../ink/ink1350.xml"/><Relationship Id="rId193" Type="http://schemas.openxmlformats.org/officeDocument/2006/relationships/image" Target="../media/image704.png"/><Relationship Id="rId207" Type="http://schemas.openxmlformats.org/officeDocument/2006/relationships/image" Target="../media/image714.png"/><Relationship Id="rId13" Type="http://schemas.openxmlformats.org/officeDocument/2006/relationships/customXml" Target="../ink/ink1279.xml"/><Relationship Id="rId109" Type="http://schemas.openxmlformats.org/officeDocument/2006/relationships/image" Target="../media/image644.png"/><Relationship Id="rId50" Type="http://schemas.openxmlformats.org/officeDocument/2006/relationships/customXml" Target="../ink/ink1289.xml"/><Relationship Id="rId55" Type="http://schemas.openxmlformats.org/officeDocument/2006/relationships/image" Target="../media/image596.png"/><Relationship Id="rId76" Type="http://schemas.openxmlformats.org/officeDocument/2006/relationships/customXml" Target="../ink/ink1302.xml"/><Relationship Id="rId97" Type="http://schemas.openxmlformats.org/officeDocument/2006/relationships/image" Target="../media/image635.png"/><Relationship Id="rId104" Type="http://schemas.openxmlformats.org/officeDocument/2006/relationships/customXml" Target="../ink/ink1316.xml"/><Relationship Id="rId120" Type="http://schemas.openxmlformats.org/officeDocument/2006/relationships/customXml" Target="../ink/ink1324.xml"/><Relationship Id="rId125" Type="http://schemas.openxmlformats.org/officeDocument/2006/relationships/image" Target="../media/image655.png"/><Relationship Id="rId141" Type="http://schemas.openxmlformats.org/officeDocument/2006/relationships/image" Target="../media/image666.png"/><Relationship Id="rId146" Type="http://schemas.openxmlformats.org/officeDocument/2006/relationships/customXml" Target="../ink/ink1337.xml"/><Relationship Id="rId167" Type="http://schemas.openxmlformats.org/officeDocument/2006/relationships/image" Target="../media/image685.png"/><Relationship Id="rId188" Type="http://schemas.openxmlformats.org/officeDocument/2006/relationships/customXml" Target="../ink/ink1358.xml"/><Relationship Id="rId7" Type="http://schemas.openxmlformats.org/officeDocument/2006/relationships/customXml" Target="../ink/ink1276.xml"/><Relationship Id="rId71" Type="http://schemas.openxmlformats.org/officeDocument/2006/relationships/image" Target="../media/image616.png"/><Relationship Id="rId92" Type="http://schemas.openxmlformats.org/officeDocument/2006/relationships/customXml" Target="../ink/ink1310.xml"/><Relationship Id="rId162" Type="http://schemas.openxmlformats.org/officeDocument/2006/relationships/customXml" Target="../ink/ink1345.xml"/><Relationship Id="rId183" Type="http://schemas.openxmlformats.org/officeDocument/2006/relationships/image" Target="../media/image696.png"/><Relationship Id="rId2" Type="http://schemas.openxmlformats.org/officeDocument/2006/relationships/notesSlide" Target="../notesSlides/notesSlide57.xml"/><Relationship Id="rId40" Type="http://schemas.openxmlformats.org/officeDocument/2006/relationships/customXml" Target="../ink/ink1286.xml"/><Relationship Id="rId45" Type="http://schemas.openxmlformats.org/officeDocument/2006/relationships/image" Target="../media/image4090.png"/><Relationship Id="rId66" Type="http://schemas.openxmlformats.org/officeDocument/2006/relationships/customXml" Target="../ink/ink1297.xml"/><Relationship Id="rId87" Type="http://schemas.openxmlformats.org/officeDocument/2006/relationships/image" Target="../media/image627.png"/><Relationship Id="rId110" Type="http://schemas.openxmlformats.org/officeDocument/2006/relationships/customXml" Target="../ink/ink1319.xml"/><Relationship Id="rId115" Type="http://schemas.openxmlformats.org/officeDocument/2006/relationships/image" Target="../media/image647.png"/><Relationship Id="rId131" Type="http://schemas.openxmlformats.org/officeDocument/2006/relationships/image" Target="../media/image658.png"/><Relationship Id="rId136" Type="http://schemas.openxmlformats.org/officeDocument/2006/relationships/customXml" Target="../ink/ink1332.xml"/><Relationship Id="rId157" Type="http://schemas.openxmlformats.org/officeDocument/2006/relationships/image" Target="../media/image677.png"/><Relationship Id="rId178" Type="http://schemas.openxmlformats.org/officeDocument/2006/relationships/customXml" Target="../ink/ink1353.xml"/><Relationship Id="rId61" Type="http://schemas.openxmlformats.org/officeDocument/2006/relationships/image" Target="../media/image608.png"/><Relationship Id="rId82" Type="http://schemas.openxmlformats.org/officeDocument/2006/relationships/customXml" Target="../ink/ink1305.xml"/><Relationship Id="rId152" Type="http://schemas.openxmlformats.org/officeDocument/2006/relationships/customXml" Target="../ink/ink1340.xml"/><Relationship Id="rId173" Type="http://schemas.openxmlformats.org/officeDocument/2006/relationships/image" Target="../media/image688.png"/><Relationship Id="rId194" Type="http://schemas.openxmlformats.org/officeDocument/2006/relationships/customXml" Target="../ink/ink1361.xml"/><Relationship Id="rId199" Type="http://schemas.openxmlformats.org/officeDocument/2006/relationships/image" Target="../media/image707.png"/><Relationship Id="rId203" Type="http://schemas.openxmlformats.org/officeDocument/2006/relationships/image" Target="../media/image709.png"/><Relationship Id="rId208" Type="http://schemas.openxmlformats.org/officeDocument/2006/relationships/customXml" Target="../ink/ink1368.xml"/><Relationship Id="rId19" Type="http://schemas.openxmlformats.org/officeDocument/2006/relationships/customXml" Target="../ink/ink1282.xml"/><Relationship Id="rId14" Type="http://schemas.openxmlformats.org/officeDocument/2006/relationships/image" Target="../media/image584.png"/><Relationship Id="rId35" Type="http://schemas.openxmlformats.org/officeDocument/2006/relationships/image" Target="../media/image4040.png"/><Relationship Id="rId56" Type="http://schemas.openxmlformats.org/officeDocument/2006/relationships/customXml" Target="../ink/ink1292.xml"/><Relationship Id="rId77" Type="http://schemas.openxmlformats.org/officeDocument/2006/relationships/image" Target="../media/image619.png"/><Relationship Id="rId100" Type="http://schemas.openxmlformats.org/officeDocument/2006/relationships/customXml" Target="../ink/ink1314.xml"/><Relationship Id="rId105" Type="http://schemas.openxmlformats.org/officeDocument/2006/relationships/image" Target="../media/image639.png"/><Relationship Id="rId126" Type="http://schemas.openxmlformats.org/officeDocument/2006/relationships/customXml" Target="../ink/ink1327.xml"/><Relationship Id="rId147" Type="http://schemas.openxmlformats.org/officeDocument/2006/relationships/image" Target="../media/image669.png"/><Relationship Id="rId168" Type="http://schemas.openxmlformats.org/officeDocument/2006/relationships/customXml" Target="../ink/ink1348.xml"/><Relationship Id="rId8" Type="http://schemas.openxmlformats.org/officeDocument/2006/relationships/image" Target="../media/image3910.png"/><Relationship Id="rId51" Type="http://schemas.openxmlformats.org/officeDocument/2006/relationships/image" Target="../media/image587.png"/><Relationship Id="rId72" Type="http://schemas.openxmlformats.org/officeDocument/2006/relationships/customXml" Target="../ink/ink1300.xml"/><Relationship Id="rId93" Type="http://schemas.openxmlformats.org/officeDocument/2006/relationships/image" Target="../media/image630.png"/><Relationship Id="rId98" Type="http://schemas.openxmlformats.org/officeDocument/2006/relationships/customXml" Target="../ink/ink1313.xml"/><Relationship Id="rId121" Type="http://schemas.openxmlformats.org/officeDocument/2006/relationships/image" Target="../media/image650.png"/><Relationship Id="rId142" Type="http://schemas.openxmlformats.org/officeDocument/2006/relationships/customXml" Target="../ink/ink1335.xml"/><Relationship Id="rId163" Type="http://schemas.openxmlformats.org/officeDocument/2006/relationships/image" Target="../media/image680.png"/><Relationship Id="rId184" Type="http://schemas.openxmlformats.org/officeDocument/2006/relationships/customXml" Target="../ink/ink1356.xml"/><Relationship Id="rId189" Type="http://schemas.openxmlformats.org/officeDocument/2006/relationships/image" Target="../media/image699.png"/><Relationship Id="rId3" Type="http://schemas.openxmlformats.org/officeDocument/2006/relationships/customXml" Target="../ink/ink1275.xml"/><Relationship Id="rId46" Type="http://schemas.openxmlformats.org/officeDocument/2006/relationships/customXml" Target="../ink/ink1288.xml"/><Relationship Id="rId67" Type="http://schemas.openxmlformats.org/officeDocument/2006/relationships/image" Target="../media/image614.png"/><Relationship Id="rId116" Type="http://schemas.openxmlformats.org/officeDocument/2006/relationships/customXml" Target="../ink/ink1322.xml"/><Relationship Id="rId137" Type="http://schemas.openxmlformats.org/officeDocument/2006/relationships/image" Target="../media/image664.png"/><Relationship Id="rId158" Type="http://schemas.openxmlformats.org/officeDocument/2006/relationships/customXml" Target="../ink/ink1343.xml"/><Relationship Id="rId41" Type="http://schemas.openxmlformats.org/officeDocument/2006/relationships/image" Target="../media/image4070.png"/><Relationship Id="rId62" Type="http://schemas.openxmlformats.org/officeDocument/2006/relationships/customXml" Target="../ink/ink1295.xml"/><Relationship Id="rId83" Type="http://schemas.openxmlformats.org/officeDocument/2006/relationships/image" Target="../media/image625.png"/><Relationship Id="rId88" Type="http://schemas.openxmlformats.org/officeDocument/2006/relationships/customXml" Target="../ink/ink1308.xml"/><Relationship Id="rId111" Type="http://schemas.openxmlformats.org/officeDocument/2006/relationships/image" Target="../media/image645.png"/><Relationship Id="rId132" Type="http://schemas.openxmlformats.org/officeDocument/2006/relationships/customXml" Target="../ink/ink1330.xml"/><Relationship Id="rId153" Type="http://schemas.openxmlformats.org/officeDocument/2006/relationships/image" Target="../media/image675.png"/><Relationship Id="rId174" Type="http://schemas.openxmlformats.org/officeDocument/2006/relationships/customXml" Target="../ink/ink1351.xml"/><Relationship Id="rId179" Type="http://schemas.openxmlformats.org/officeDocument/2006/relationships/image" Target="../media/image694.png"/><Relationship Id="rId195" Type="http://schemas.openxmlformats.org/officeDocument/2006/relationships/image" Target="../media/image705.png"/><Relationship Id="rId209" Type="http://schemas.openxmlformats.org/officeDocument/2006/relationships/image" Target="../media/image715.png"/><Relationship Id="rId190" Type="http://schemas.openxmlformats.org/officeDocument/2006/relationships/customXml" Target="../ink/ink1359.xml"/><Relationship Id="rId204" Type="http://schemas.openxmlformats.org/officeDocument/2006/relationships/customXml" Target="../ink/ink1366.xml"/><Relationship Id="rId15" Type="http://schemas.openxmlformats.org/officeDocument/2006/relationships/customXml" Target="../ink/ink1280.xml"/><Relationship Id="rId36" Type="http://schemas.openxmlformats.org/officeDocument/2006/relationships/customXml" Target="../ink/ink1284.xml"/><Relationship Id="rId57" Type="http://schemas.openxmlformats.org/officeDocument/2006/relationships/image" Target="../media/image606.png"/><Relationship Id="rId106" Type="http://schemas.openxmlformats.org/officeDocument/2006/relationships/customXml" Target="../ink/ink1317.xml"/><Relationship Id="rId127" Type="http://schemas.openxmlformats.org/officeDocument/2006/relationships/image" Target="../media/image656.png"/><Relationship Id="rId10" Type="http://schemas.openxmlformats.org/officeDocument/2006/relationships/image" Target="../media/image3920.png"/><Relationship Id="rId52" Type="http://schemas.openxmlformats.org/officeDocument/2006/relationships/customXml" Target="../ink/ink1290.xml"/><Relationship Id="rId73" Type="http://schemas.openxmlformats.org/officeDocument/2006/relationships/image" Target="../media/image617.png"/><Relationship Id="rId78" Type="http://schemas.openxmlformats.org/officeDocument/2006/relationships/customXml" Target="../ink/ink1303.xml"/><Relationship Id="rId94" Type="http://schemas.openxmlformats.org/officeDocument/2006/relationships/customXml" Target="../ink/ink1311.xml"/><Relationship Id="rId99" Type="http://schemas.openxmlformats.org/officeDocument/2006/relationships/image" Target="../media/image636.png"/><Relationship Id="rId101" Type="http://schemas.openxmlformats.org/officeDocument/2006/relationships/image" Target="../media/image637.png"/><Relationship Id="rId122" Type="http://schemas.openxmlformats.org/officeDocument/2006/relationships/customXml" Target="../ink/ink1325.xml"/><Relationship Id="rId143" Type="http://schemas.openxmlformats.org/officeDocument/2006/relationships/image" Target="../media/image667.png"/><Relationship Id="rId148" Type="http://schemas.openxmlformats.org/officeDocument/2006/relationships/customXml" Target="../ink/ink1338.xml"/><Relationship Id="rId164" Type="http://schemas.openxmlformats.org/officeDocument/2006/relationships/customXml" Target="../ink/ink1346.xml"/><Relationship Id="rId169" Type="http://schemas.openxmlformats.org/officeDocument/2006/relationships/image" Target="../media/image686.png"/><Relationship Id="rId185" Type="http://schemas.openxmlformats.org/officeDocument/2006/relationships/image" Target="../media/image697.png"/><Relationship Id="rId9" Type="http://schemas.openxmlformats.org/officeDocument/2006/relationships/customXml" Target="../ink/ink1277.xml"/><Relationship Id="rId180" Type="http://schemas.openxmlformats.org/officeDocument/2006/relationships/customXml" Target="../ink/ink1354.xml"/><Relationship Id="rId210" Type="http://schemas.openxmlformats.org/officeDocument/2006/relationships/customXml" Target="../ink/ink1369.xml"/><Relationship Id="rId26" Type="http://schemas.openxmlformats.org/officeDocument/2006/relationships/image" Target="../media/image4010.png"/><Relationship Id="rId47" Type="http://schemas.openxmlformats.org/officeDocument/2006/relationships/image" Target="../media/image4130.png"/><Relationship Id="rId68" Type="http://schemas.openxmlformats.org/officeDocument/2006/relationships/customXml" Target="../ink/ink1298.xml"/><Relationship Id="rId89" Type="http://schemas.openxmlformats.org/officeDocument/2006/relationships/image" Target="../media/image628.png"/><Relationship Id="rId112" Type="http://schemas.openxmlformats.org/officeDocument/2006/relationships/customXml" Target="../ink/ink1320.xml"/><Relationship Id="rId133" Type="http://schemas.openxmlformats.org/officeDocument/2006/relationships/image" Target="../media/image659.png"/><Relationship Id="rId154" Type="http://schemas.openxmlformats.org/officeDocument/2006/relationships/customXml" Target="../ink/ink1341.xml"/><Relationship Id="rId175" Type="http://schemas.openxmlformats.org/officeDocument/2006/relationships/image" Target="../media/image689.png"/><Relationship Id="rId196" Type="http://schemas.openxmlformats.org/officeDocument/2006/relationships/customXml" Target="../ink/ink1362.xml"/><Relationship Id="rId200" Type="http://schemas.openxmlformats.org/officeDocument/2006/relationships/customXml" Target="../ink/ink1364.xml"/><Relationship Id="rId16" Type="http://schemas.openxmlformats.org/officeDocument/2006/relationships/image" Target="../media/image3950.png"/><Relationship Id="rId37" Type="http://schemas.openxmlformats.org/officeDocument/2006/relationships/image" Target="../media/image4050.png"/><Relationship Id="rId58" Type="http://schemas.openxmlformats.org/officeDocument/2006/relationships/customXml" Target="../ink/ink1293.xml"/><Relationship Id="rId79" Type="http://schemas.openxmlformats.org/officeDocument/2006/relationships/image" Target="../media/image620.png"/><Relationship Id="rId102" Type="http://schemas.openxmlformats.org/officeDocument/2006/relationships/customXml" Target="../ink/ink1315.xml"/><Relationship Id="rId123" Type="http://schemas.openxmlformats.org/officeDocument/2006/relationships/image" Target="../media/image654.png"/><Relationship Id="rId144" Type="http://schemas.openxmlformats.org/officeDocument/2006/relationships/customXml" Target="../ink/ink1336.xml"/><Relationship Id="rId90" Type="http://schemas.openxmlformats.org/officeDocument/2006/relationships/customXml" Target="../ink/ink1309.xml"/><Relationship Id="rId165" Type="http://schemas.openxmlformats.org/officeDocument/2006/relationships/image" Target="../media/image684.png"/><Relationship Id="rId186" Type="http://schemas.openxmlformats.org/officeDocument/2006/relationships/customXml" Target="../ink/ink1357.xml"/><Relationship Id="rId211" Type="http://schemas.openxmlformats.org/officeDocument/2006/relationships/image" Target="../media/image716.png"/><Relationship Id="rId27" Type="http://schemas.openxmlformats.org/officeDocument/2006/relationships/customXml" Target="../ink/ink1283.xml"/><Relationship Id="rId48" Type="http://schemas.openxmlformats.org/officeDocument/2006/relationships/hyperlink" Target="https://youtu.be/jMU9G5WEtBc" TargetMode="External"/><Relationship Id="rId69" Type="http://schemas.openxmlformats.org/officeDocument/2006/relationships/image" Target="../media/image615.png"/><Relationship Id="rId113" Type="http://schemas.openxmlformats.org/officeDocument/2006/relationships/image" Target="../media/image646.png"/><Relationship Id="rId134" Type="http://schemas.openxmlformats.org/officeDocument/2006/relationships/customXml" Target="../ink/ink1331.xml"/><Relationship Id="rId80" Type="http://schemas.openxmlformats.org/officeDocument/2006/relationships/customXml" Target="../ink/ink1304.xml"/><Relationship Id="rId155" Type="http://schemas.openxmlformats.org/officeDocument/2006/relationships/image" Target="../media/image676.png"/><Relationship Id="rId176" Type="http://schemas.openxmlformats.org/officeDocument/2006/relationships/customXml" Target="../ink/ink1352.xml"/><Relationship Id="rId197" Type="http://schemas.openxmlformats.org/officeDocument/2006/relationships/image" Target="../media/image706.png"/><Relationship Id="rId201" Type="http://schemas.openxmlformats.org/officeDocument/2006/relationships/image" Target="../media/image708.png"/><Relationship Id="rId17" Type="http://schemas.openxmlformats.org/officeDocument/2006/relationships/customXml" Target="../ink/ink1281.xml"/><Relationship Id="rId38" Type="http://schemas.openxmlformats.org/officeDocument/2006/relationships/customXml" Target="../ink/ink1285.xml"/><Relationship Id="rId59" Type="http://schemas.openxmlformats.org/officeDocument/2006/relationships/image" Target="../media/image607.png"/><Relationship Id="rId103" Type="http://schemas.openxmlformats.org/officeDocument/2006/relationships/image" Target="../media/image638.png"/><Relationship Id="rId124" Type="http://schemas.openxmlformats.org/officeDocument/2006/relationships/customXml" Target="../ink/ink1326.xml"/><Relationship Id="rId70" Type="http://schemas.openxmlformats.org/officeDocument/2006/relationships/customXml" Target="../ink/ink1299.xml"/><Relationship Id="rId91" Type="http://schemas.openxmlformats.org/officeDocument/2006/relationships/image" Target="../media/image629.png"/><Relationship Id="rId145" Type="http://schemas.openxmlformats.org/officeDocument/2006/relationships/image" Target="../media/image668.png"/><Relationship Id="rId166" Type="http://schemas.openxmlformats.org/officeDocument/2006/relationships/customXml" Target="../ink/ink1347.xml"/><Relationship Id="rId187" Type="http://schemas.openxmlformats.org/officeDocument/2006/relationships/image" Target="../media/image698.png"/><Relationship Id="rId1" Type="http://schemas.openxmlformats.org/officeDocument/2006/relationships/slideLayout" Target="../slideLayouts/slideLayout3.xml"/><Relationship Id="rId49" Type="http://schemas.openxmlformats.org/officeDocument/2006/relationships/image" Target="../media/image543.JPG"/><Relationship Id="rId114" Type="http://schemas.openxmlformats.org/officeDocument/2006/relationships/customXml" Target="../ink/ink1321.xml"/><Relationship Id="rId60" Type="http://schemas.openxmlformats.org/officeDocument/2006/relationships/customXml" Target="../ink/ink1294.xml"/><Relationship Id="rId81" Type="http://schemas.openxmlformats.org/officeDocument/2006/relationships/image" Target="../media/image624.png"/><Relationship Id="rId135" Type="http://schemas.openxmlformats.org/officeDocument/2006/relationships/image" Target="../media/image660.png"/><Relationship Id="rId156" Type="http://schemas.openxmlformats.org/officeDocument/2006/relationships/customXml" Target="../ink/ink1342.xml"/><Relationship Id="rId177" Type="http://schemas.openxmlformats.org/officeDocument/2006/relationships/image" Target="../media/image693.png"/><Relationship Id="rId198" Type="http://schemas.openxmlformats.org/officeDocument/2006/relationships/customXml" Target="../ink/ink1363.xml"/><Relationship Id="rId202" Type="http://schemas.openxmlformats.org/officeDocument/2006/relationships/customXml" Target="../ink/ink1365.xml"/><Relationship Id="rId18" Type="http://schemas.openxmlformats.org/officeDocument/2006/relationships/image" Target="../media/image585.png"/><Relationship Id="rId39" Type="http://schemas.openxmlformats.org/officeDocument/2006/relationships/image" Target="../media/image40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78.png"/><Relationship Id="rId26" Type="http://schemas.openxmlformats.org/officeDocument/2006/relationships/image" Target="../media/image82.png"/><Relationship Id="rId39" Type="http://schemas.openxmlformats.org/officeDocument/2006/relationships/customXml" Target="../ink/ink61.xml"/><Relationship Id="rId21" Type="http://schemas.openxmlformats.org/officeDocument/2006/relationships/customXml" Target="../ink/ink52.xml"/><Relationship Id="rId34" Type="http://schemas.openxmlformats.org/officeDocument/2006/relationships/image" Target="../media/image86.png"/><Relationship Id="rId42" Type="http://schemas.openxmlformats.org/officeDocument/2006/relationships/image" Target="../media/image90.png"/><Relationship Id="rId47" Type="http://schemas.openxmlformats.org/officeDocument/2006/relationships/customXml" Target="../ink/ink65.xml"/><Relationship Id="rId50" Type="http://schemas.openxmlformats.org/officeDocument/2006/relationships/image" Target="../media/image94.png"/><Relationship Id="rId55" Type="http://schemas.openxmlformats.org/officeDocument/2006/relationships/customXml" Target="../ink/ink69.xml"/><Relationship Id="rId7" Type="http://schemas.openxmlformats.org/officeDocument/2006/relationships/customXml" Target="../ink/ink4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png"/><Relationship Id="rId29" Type="http://schemas.openxmlformats.org/officeDocument/2006/relationships/customXml" Target="../ink/ink56.xml"/><Relationship Id="rId11" Type="http://schemas.openxmlformats.org/officeDocument/2006/relationships/customXml" Target="../ink/ink47.xml"/><Relationship Id="rId24" Type="http://schemas.openxmlformats.org/officeDocument/2006/relationships/image" Target="../media/image81.png"/><Relationship Id="rId32" Type="http://schemas.openxmlformats.org/officeDocument/2006/relationships/image" Target="../media/image85.png"/><Relationship Id="rId37" Type="http://schemas.openxmlformats.org/officeDocument/2006/relationships/customXml" Target="../ink/ink60.xml"/><Relationship Id="rId40" Type="http://schemas.openxmlformats.org/officeDocument/2006/relationships/image" Target="../media/image89.png"/><Relationship Id="rId45" Type="http://schemas.openxmlformats.org/officeDocument/2006/relationships/customXml" Target="../ink/ink64.xml"/><Relationship Id="rId53" Type="http://schemas.openxmlformats.org/officeDocument/2006/relationships/customXml" Target="../ink/ink68.xml"/><Relationship Id="rId5" Type="http://schemas.openxmlformats.org/officeDocument/2006/relationships/customXml" Target="../ink/ink44.xml"/><Relationship Id="rId10" Type="http://schemas.openxmlformats.org/officeDocument/2006/relationships/image" Target="../media/image74.png"/><Relationship Id="rId19" Type="http://schemas.openxmlformats.org/officeDocument/2006/relationships/customXml" Target="../ink/ink51.xml"/><Relationship Id="rId31" Type="http://schemas.openxmlformats.org/officeDocument/2006/relationships/customXml" Target="../ink/ink57.xml"/><Relationship Id="rId44" Type="http://schemas.openxmlformats.org/officeDocument/2006/relationships/image" Target="../media/image91.png"/><Relationship Id="rId52" Type="http://schemas.openxmlformats.org/officeDocument/2006/relationships/image" Target="../media/image95.png"/><Relationship Id="rId4" Type="http://schemas.openxmlformats.org/officeDocument/2006/relationships/image" Target="../media/image71.png"/><Relationship Id="rId9" Type="http://schemas.openxmlformats.org/officeDocument/2006/relationships/customXml" Target="../ink/ink46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customXml" Target="../ink/ink55.xml"/><Relationship Id="rId30" Type="http://schemas.openxmlformats.org/officeDocument/2006/relationships/image" Target="../media/image84.png"/><Relationship Id="rId35" Type="http://schemas.openxmlformats.org/officeDocument/2006/relationships/customXml" Target="../ink/ink59.xml"/><Relationship Id="rId43" Type="http://schemas.openxmlformats.org/officeDocument/2006/relationships/customXml" Target="../ink/ink63.xml"/><Relationship Id="rId48" Type="http://schemas.openxmlformats.org/officeDocument/2006/relationships/image" Target="../media/image93.png"/><Relationship Id="rId56" Type="http://schemas.openxmlformats.org/officeDocument/2006/relationships/image" Target="../media/image97.png"/><Relationship Id="rId8" Type="http://schemas.openxmlformats.org/officeDocument/2006/relationships/image" Target="../media/image73.png"/><Relationship Id="rId51" Type="http://schemas.openxmlformats.org/officeDocument/2006/relationships/customXml" Target="../ink/ink67.xml"/><Relationship Id="rId3" Type="http://schemas.openxmlformats.org/officeDocument/2006/relationships/customXml" Target="../ink/ink43.xml"/><Relationship Id="rId12" Type="http://schemas.openxmlformats.org/officeDocument/2006/relationships/image" Target="../media/image75.png"/><Relationship Id="rId17" Type="http://schemas.openxmlformats.org/officeDocument/2006/relationships/customXml" Target="../ink/ink50.xml"/><Relationship Id="rId25" Type="http://schemas.openxmlformats.org/officeDocument/2006/relationships/customXml" Target="../ink/ink54.xml"/><Relationship Id="rId33" Type="http://schemas.openxmlformats.org/officeDocument/2006/relationships/customXml" Target="../ink/ink58.xml"/><Relationship Id="rId38" Type="http://schemas.openxmlformats.org/officeDocument/2006/relationships/image" Target="../media/image88.png"/><Relationship Id="rId46" Type="http://schemas.openxmlformats.org/officeDocument/2006/relationships/image" Target="../media/image92.png"/><Relationship Id="rId20" Type="http://schemas.openxmlformats.org/officeDocument/2006/relationships/image" Target="../media/image79.png"/><Relationship Id="rId41" Type="http://schemas.openxmlformats.org/officeDocument/2006/relationships/customXml" Target="../ink/ink62.xml"/><Relationship Id="rId54" Type="http://schemas.openxmlformats.org/officeDocument/2006/relationships/image" Target="../media/image9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72.png"/><Relationship Id="rId15" Type="http://schemas.openxmlformats.org/officeDocument/2006/relationships/customXml" Target="../ink/ink49.xml"/><Relationship Id="rId23" Type="http://schemas.openxmlformats.org/officeDocument/2006/relationships/customXml" Target="../ink/ink53.xml"/><Relationship Id="rId28" Type="http://schemas.openxmlformats.org/officeDocument/2006/relationships/image" Target="../media/image83.png"/><Relationship Id="rId36" Type="http://schemas.openxmlformats.org/officeDocument/2006/relationships/image" Target="../media/image87.png"/><Relationship Id="rId49" Type="http://schemas.openxmlformats.org/officeDocument/2006/relationships/customXml" Target="../ink/ink6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9.xml"/><Relationship Id="rId5" Type="http://schemas.openxmlformats.org/officeDocument/2006/relationships/hyperlink" Target="https://youtu.be/NBzqY9tJd7M" TargetMode="External"/><Relationship Id="rId4" Type="http://schemas.openxmlformats.org/officeDocument/2006/relationships/image" Target="../media/image575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0.png"/><Relationship Id="rId3" Type="http://schemas.openxmlformats.org/officeDocument/2006/relationships/image" Target="../media/image5200.png"/><Relationship Id="rId7" Type="http://schemas.openxmlformats.org/officeDocument/2006/relationships/image" Target="../media/image56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500.png"/><Relationship Id="rId5" Type="http://schemas.openxmlformats.org/officeDocument/2006/relationships/image" Target="../media/image5400.png"/><Relationship Id="rId10" Type="http://schemas.openxmlformats.org/officeDocument/2006/relationships/image" Target="../media/image5900.png"/><Relationship Id="rId4" Type="http://schemas.openxmlformats.org/officeDocument/2006/relationships/image" Target="../media/image5300.png"/><Relationship Id="rId9" Type="http://schemas.openxmlformats.org/officeDocument/2006/relationships/image" Target="../media/image58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6100.png"/><Relationship Id="rId4" Type="http://schemas.openxmlformats.org/officeDocument/2006/relationships/image" Target="../media/image60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7" Type="http://schemas.openxmlformats.org/officeDocument/2006/relationships/image" Target="../media/image63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200.png"/><Relationship Id="rId5" Type="http://schemas.openxmlformats.org/officeDocument/2006/relationships/image" Target="../media/image6100.png"/><Relationship Id="rId4" Type="http://schemas.openxmlformats.org/officeDocument/2006/relationships/image" Target="../media/image60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0.png"/><Relationship Id="rId3" Type="http://schemas.openxmlformats.org/officeDocument/2006/relationships/image" Target="../media/image461.png"/><Relationship Id="rId7" Type="http://schemas.openxmlformats.org/officeDocument/2006/relationships/image" Target="../media/image63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200.png"/><Relationship Id="rId5" Type="http://schemas.openxmlformats.org/officeDocument/2006/relationships/image" Target="../media/image6100.png"/><Relationship Id="rId4" Type="http://schemas.openxmlformats.org/officeDocument/2006/relationships/image" Target="../media/image600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.png"/><Relationship Id="rId299" Type="http://schemas.openxmlformats.org/officeDocument/2006/relationships/image" Target="../media/image192.png"/><Relationship Id="rId21" Type="http://schemas.openxmlformats.org/officeDocument/2006/relationships/image" Target="../media/image5310.png"/><Relationship Id="rId63" Type="http://schemas.openxmlformats.org/officeDocument/2006/relationships/image" Target="../media/image740.png"/><Relationship Id="rId159" Type="http://schemas.openxmlformats.org/officeDocument/2006/relationships/image" Target="../media/image122.png"/><Relationship Id="rId324" Type="http://schemas.openxmlformats.org/officeDocument/2006/relationships/customXml" Target="../ink/ink230.xml"/><Relationship Id="rId170" Type="http://schemas.openxmlformats.org/officeDocument/2006/relationships/customXml" Target="../ink/ink153.xml"/><Relationship Id="rId226" Type="http://schemas.openxmlformats.org/officeDocument/2006/relationships/customXml" Target="../ink/ink181.xml"/><Relationship Id="rId268" Type="http://schemas.openxmlformats.org/officeDocument/2006/relationships/customXml" Target="../ink/ink202.xml"/><Relationship Id="rId32" Type="http://schemas.openxmlformats.org/officeDocument/2006/relationships/customXml" Target="../ink/ink84.xml"/><Relationship Id="rId74" Type="http://schemas.openxmlformats.org/officeDocument/2006/relationships/customXml" Target="../ink/ink105.xml"/><Relationship Id="rId128" Type="http://schemas.openxmlformats.org/officeDocument/2006/relationships/customXml" Target="../ink/ink132.xml"/><Relationship Id="rId5" Type="http://schemas.openxmlformats.org/officeDocument/2006/relationships/image" Target="../media/image4510.png"/><Relationship Id="rId181" Type="http://schemas.openxmlformats.org/officeDocument/2006/relationships/image" Target="../media/image133.png"/><Relationship Id="rId237" Type="http://schemas.openxmlformats.org/officeDocument/2006/relationships/image" Target="../media/image161.png"/><Relationship Id="rId279" Type="http://schemas.openxmlformats.org/officeDocument/2006/relationships/image" Target="../media/image182.png"/><Relationship Id="rId43" Type="http://schemas.openxmlformats.org/officeDocument/2006/relationships/image" Target="../media/image643.png"/><Relationship Id="rId139" Type="http://schemas.openxmlformats.org/officeDocument/2006/relationships/image" Target="../media/image112.png"/><Relationship Id="rId290" Type="http://schemas.openxmlformats.org/officeDocument/2006/relationships/customXml" Target="../ink/ink213.xml"/><Relationship Id="rId304" Type="http://schemas.openxmlformats.org/officeDocument/2006/relationships/customXml" Target="../ink/ink220.xml"/><Relationship Id="rId85" Type="http://schemas.openxmlformats.org/officeDocument/2006/relationships/image" Target="../media/image850.png"/><Relationship Id="rId150" Type="http://schemas.openxmlformats.org/officeDocument/2006/relationships/customXml" Target="../ink/ink143.xml"/><Relationship Id="rId192" Type="http://schemas.openxmlformats.org/officeDocument/2006/relationships/customXml" Target="../ink/ink164.xml"/><Relationship Id="rId206" Type="http://schemas.openxmlformats.org/officeDocument/2006/relationships/customXml" Target="../ink/ink171.xml"/><Relationship Id="rId248" Type="http://schemas.openxmlformats.org/officeDocument/2006/relationships/customXml" Target="../ink/ink192.xml"/><Relationship Id="rId12" Type="http://schemas.openxmlformats.org/officeDocument/2006/relationships/customXml" Target="../ink/ink74.xml"/><Relationship Id="rId108" Type="http://schemas.openxmlformats.org/officeDocument/2006/relationships/customXml" Target="../ink/ink122.xml"/><Relationship Id="rId315" Type="http://schemas.openxmlformats.org/officeDocument/2006/relationships/image" Target="../media/image200.png"/><Relationship Id="rId54" Type="http://schemas.openxmlformats.org/officeDocument/2006/relationships/customXml" Target="../ink/ink95.xml"/><Relationship Id="rId96" Type="http://schemas.openxmlformats.org/officeDocument/2006/relationships/customXml" Target="../ink/ink116.xml"/><Relationship Id="rId161" Type="http://schemas.openxmlformats.org/officeDocument/2006/relationships/image" Target="../media/image123.png"/><Relationship Id="rId217" Type="http://schemas.openxmlformats.org/officeDocument/2006/relationships/image" Target="../media/image151.png"/><Relationship Id="rId259" Type="http://schemas.openxmlformats.org/officeDocument/2006/relationships/image" Target="../media/image172.png"/><Relationship Id="rId23" Type="http://schemas.openxmlformats.org/officeDocument/2006/relationships/image" Target="../media/image5410.png"/><Relationship Id="rId119" Type="http://schemas.openxmlformats.org/officeDocument/2006/relationships/image" Target="../media/image102.png"/><Relationship Id="rId270" Type="http://schemas.openxmlformats.org/officeDocument/2006/relationships/customXml" Target="../ink/ink203.xml"/><Relationship Id="rId326" Type="http://schemas.openxmlformats.org/officeDocument/2006/relationships/customXml" Target="../ink/ink231.xml"/><Relationship Id="rId65" Type="http://schemas.openxmlformats.org/officeDocument/2006/relationships/image" Target="../media/image750.png"/><Relationship Id="rId130" Type="http://schemas.openxmlformats.org/officeDocument/2006/relationships/customXml" Target="../ink/ink133.xml"/><Relationship Id="rId172" Type="http://schemas.openxmlformats.org/officeDocument/2006/relationships/customXml" Target="../ink/ink154.xml"/><Relationship Id="rId228" Type="http://schemas.openxmlformats.org/officeDocument/2006/relationships/customXml" Target="../ink/ink182.xml"/><Relationship Id="rId281" Type="http://schemas.openxmlformats.org/officeDocument/2006/relationships/image" Target="../media/image183.png"/><Relationship Id="rId34" Type="http://schemas.openxmlformats.org/officeDocument/2006/relationships/customXml" Target="../ink/ink85.xml"/><Relationship Id="rId76" Type="http://schemas.openxmlformats.org/officeDocument/2006/relationships/customXml" Target="../ink/ink106.xml"/><Relationship Id="rId141" Type="http://schemas.openxmlformats.org/officeDocument/2006/relationships/image" Target="../media/image113.png"/><Relationship Id="rId7" Type="http://schemas.openxmlformats.org/officeDocument/2006/relationships/image" Target="../media/image464.png"/><Relationship Id="rId162" Type="http://schemas.openxmlformats.org/officeDocument/2006/relationships/customXml" Target="../ink/ink149.xml"/><Relationship Id="rId183" Type="http://schemas.openxmlformats.org/officeDocument/2006/relationships/image" Target="../media/image134.png"/><Relationship Id="rId218" Type="http://schemas.openxmlformats.org/officeDocument/2006/relationships/customXml" Target="../ink/ink177.xml"/><Relationship Id="rId239" Type="http://schemas.openxmlformats.org/officeDocument/2006/relationships/image" Target="../media/image162.png"/><Relationship Id="rId250" Type="http://schemas.openxmlformats.org/officeDocument/2006/relationships/customXml" Target="../ink/ink193.xml"/><Relationship Id="rId271" Type="http://schemas.openxmlformats.org/officeDocument/2006/relationships/image" Target="../media/image178.png"/><Relationship Id="rId292" Type="http://schemas.openxmlformats.org/officeDocument/2006/relationships/customXml" Target="../ink/ink214.xml"/><Relationship Id="rId306" Type="http://schemas.openxmlformats.org/officeDocument/2006/relationships/customXml" Target="../ink/ink221.xml"/><Relationship Id="rId24" Type="http://schemas.openxmlformats.org/officeDocument/2006/relationships/customXml" Target="../ink/ink80.xml"/><Relationship Id="rId45" Type="http://schemas.openxmlformats.org/officeDocument/2006/relationships/image" Target="../media/image653.png"/><Relationship Id="rId66" Type="http://schemas.openxmlformats.org/officeDocument/2006/relationships/customXml" Target="../ink/ink101.xml"/><Relationship Id="rId87" Type="http://schemas.openxmlformats.org/officeDocument/2006/relationships/image" Target="../media/image860.png"/><Relationship Id="rId110" Type="http://schemas.openxmlformats.org/officeDocument/2006/relationships/customXml" Target="../ink/ink123.xml"/><Relationship Id="rId131" Type="http://schemas.openxmlformats.org/officeDocument/2006/relationships/image" Target="../media/image108.png"/><Relationship Id="rId327" Type="http://schemas.openxmlformats.org/officeDocument/2006/relationships/image" Target="../media/image206.png"/><Relationship Id="rId152" Type="http://schemas.openxmlformats.org/officeDocument/2006/relationships/customXml" Target="../ink/ink144.xml"/><Relationship Id="rId173" Type="http://schemas.openxmlformats.org/officeDocument/2006/relationships/image" Target="../media/image129.png"/><Relationship Id="rId194" Type="http://schemas.openxmlformats.org/officeDocument/2006/relationships/customXml" Target="../ink/ink165.xml"/><Relationship Id="rId208" Type="http://schemas.openxmlformats.org/officeDocument/2006/relationships/customXml" Target="../ink/ink172.xml"/><Relationship Id="rId229" Type="http://schemas.openxmlformats.org/officeDocument/2006/relationships/image" Target="../media/image157.png"/><Relationship Id="rId240" Type="http://schemas.openxmlformats.org/officeDocument/2006/relationships/customXml" Target="../ink/ink188.xml"/><Relationship Id="rId261" Type="http://schemas.openxmlformats.org/officeDocument/2006/relationships/image" Target="../media/image173.png"/><Relationship Id="rId14" Type="http://schemas.openxmlformats.org/officeDocument/2006/relationships/customXml" Target="../ink/ink75.xml"/><Relationship Id="rId35" Type="http://schemas.openxmlformats.org/officeDocument/2006/relationships/image" Target="../media/image604.png"/><Relationship Id="rId56" Type="http://schemas.openxmlformats.org/officeDocument/2006/relationships/customXml" Target="../ink/ink96.xml"/><Relationship Id="rId77" Type="http://schemas.openxmlformats.org/officeDocument/2006/relationships/image" Target="../media/image810.png"/><Relationship Id="rId100" Type="http://schemas.openxmlformats.org/officeDocument/2006/relationships/customXml" Target="../ink/ink118.xml"/><Relationship Id="rId282" Type="http://schemas.openxmlformats.org/officeDocument/2006/relationships/customXml" Target="../ink/ink209.xml"/><Relationship Id="rId317" Type="http://schemas.openxmlformats.org/officeDocument/2006/relationships/image" Target="../media/image201.png"/><Relationship Id="rId8" Type="http://schemas.openxmlformats.org/officeDocument/2006/relationships/customXml" Target="../ink/ink72.xml"/><Relationship Id="rId98" Type="http://schemas.openxmlformats.org/officeDocument/2006/relationships/customXml" Target="../ink/ink117.xml"/><Relationship Id="rId121" Type="http://schemas.openxmlformats.org/officeDocument/2006/relationships/image" Target="../media/image103.png"/><Relationship Id="rId142" Type="http://schemas.openxmlformats.org/officeDocument/2006/relationships/customXml" Target="../ink/ink139.xml"/><Relationship Id="rId163" Type="http://schemas.openxmlformats.org/officeDocument/2006/relationships/image" Target="../media/image124.png"/><Relationship Id="rId184" Type="http://schemas.openxmlformats.org/officeDocument/2006/relationships/customXml" Target="../ink/ink160.xml"/><Relationship Id="rId219" Type="http://schemas.openxmlformats.org/officeDocument/2006/relationships/image" Target="../media/image152.png"/><Relationship Id="rId230" Type="http://schemas.openxmlformats.org/officeDocument/2006/relationships/customXml" Target="../ink/ink183.xml"/><Relationship Id="rId251" Type="http://schemas.openxmlformats.org/officeDocument/2006/relationships/image" Target="../media/image168.png"/><Relationship Id="rId25" Type="http://schemas.openxmlformats.org/officeDocument/2006/relationships/image" Target="../media/image553.png"/><Relationship Id="rId46" Type="http://schemas.openxmlformats.org/officeDocument/2006/relationships/customXml" Target="../ink/ink91.xml"/><Relationship Id="rId67" Type="http://schemas.openxmlformats.org/officeDocument/2006/relationships/image" Target="../media/image760.png"/><Relationship Id="rId272" Type="http://schemas.openxmlformats.org/officeDocument/2006/relationships/customXml" Target="../ink/ink204.xml"/><Relationship Id="rId293" Type="http://schemas.openxmlformats.org/officeDocument/2006/relationships/image" Target="../media/image189.png"/><Relationship Id="rId307" Type="http://schemas.openxmlformats.org/officeDocument/2006/relationships/image" Target="../media/image196.png"/><Relationship Id="rId88" Type="http://schemas.openxmlformats.org/officeDocument/2006/relationships/customXml" Target="../ink/ink112.xml"/><Relationship Id="rId111" Type="http://schemas.openxmlformats.org/officeDocument/2006/relationships/image" Target="../media/image98.png"/><Relationship Id="rId132" Type="http://schemas.openxmlformats.org/officeDocument/2006/relationships/customXml" Target="../ink/ink134.xml"/><Relationship Id="rId153" Type="http://schemas.openxmlformats.org/officeDocument/2006/relationships/image" Target="../media/image119.png"/><Relationship Id="rId174" Type="http://schemas.openxmlformats.org/officeDocument/2006/relationships/customXml" Target="../ink/ink155.xml"/><Relationship Id="rId195" Type="http://schemas.openxmlformats.org/officeDocument/2006/relationships/image" Target="../media/image140.png"/><Relationship Id="rId209" Type="http://schemas.openxmlformats.org/officeDocument/2006/relationships/image" Target="../media/image147.png"/><Relationship Id="rId220" Type="http://schemas.openxmlformats.org/officeDocument/2006/relationships/customXml" Target="../ink/ink178.xml"/><Relationship Id="rId241" Type="http://schemas.openxmlformats.org/officeDocument/2006/relationships/image" Target="../media/image163.png"/><Relationship Id="rId15" Type="http://schemas.openxmlformats.org/officeDocument/2006/relationships/image" Target="../media/image502.png"/><Relationship Id="rId36" Type="http://schemas.openxmlformats.org/officeDocument/2006/relationships/customXml" Target="../ink/ink86.xml"/><Relationship Id="rId57" Type="http://schemas.openxmlformats.org/officeDocument/2006/relationships/image" Target="../media/image712.png"/><Relationship Id="rId262" Type="http://schemas.openxmlformats.org/officeDocument/2006/relationships/customXml" Target="../ink/ink199.xml"/><Relationship Id="rId283" Type="http://schemas.openxmlformats.org/officeDocument/2006/relationships/image" Target="../media/image184.png"/><Relationship Id="rId318" Type="http://schemas.openxmlformats.org/officeDocument/2006/relationships/customXml" Target="../ink/ink227.xml"/><Relationship Id="rId78" Type="http://schemas.openxmlformats.org/officeDocument/2006/relationships/customXml" Target="../ink/ink107.xml"/><Relationship Id="rId99" Type="http://schemas.openxmlformats.org/officeDocument/2006/relationships/image" Target="../media/image921.png"/><Relationship Id="rId101" Type="http://schemas.openxmlformats.org/officeDocument/2006/relationships/image" Target="../media/image931.png"/><Relationship Id="rId122" Type="http://schemas.openxmlformats.org/officeDocument/2006/relationships/customXml" Target="../ink/ink129.xml"/><Relationship Id="rId143" Type="http://schemas.openxmlformats.org/officeDocument/2006/relationships/image" Target="../media/image114.png"/><Relationship Id="rId164" Type="http://schemas.openxmlformats.org/officeDocument/2006/relationships/customXml" Target="../ink/ink150.xml"/><Relationship Id="rId185" Type="http://schemas.openxmlformats.org/officeDocument/2006/relationships/image" Target="../media/image135.png"/><Relationship Id="rId9" Type="http://schemas.openxmlformats.org/officeDocument/2006/relationships/image" Target="../media/image473.png"/><Relationship Id="rId210" Type="http://schemas.openxmlformats.org/officeDocument/2006/relationships/customXml" Target="../ink/ink173.xml"/><Relationship Id="rId26" Type="http://schemas.openxmlformats.org/officeDocument/2006/relationships/customXml" Target="../ink/ink81.xml"/><Relationship Id="rId231" Type="http://schemas.openxmlformats.org/officeDocument/2006/relationships/image" Target="../media/image158.png"/><Relationship Id="rId252" Type="http://schemas.openxmlformats.org/officeDocument/2006/relationships/customXml" Target="../ink/ink194.xml"/><Relationship Id="rId273" Type="http://schemas.openxmlformats.org/officeDocument/2006/relationships/image" Target="../media/image179.png"/><Relationship Id="rId294" Type="http://schemas.openxmlformats.org/officeDocument/2006/relationships/customXml" Target="../ink/ink215.xml"/><Relationship Id="rId308" Type="http://schemas.openxmlformats.org/officeDocument/2006/relationships/customXml" Target="../ink/ink222.xml"/><Relationship Id="rId47" Type="http://schemas.openxmlformats.org/officeDocument/2006/relationships/image" Target="../media/image663.png"/><Relationship Id="rId68" Type="http://schemas.openxmlformats.org/officeDocument/2006/relationships/customXml" Target="../ink/ink102.xml"/><Relationship Id="rId89" Type="http://schemas.openxmlformats.org/officeDocument/2006/relationships/image" Target="../media/image870.png"/><Relationship Id="rId112" Type="http://schemas.openxmlformats.org/officeDocument/2006/relationships/customXml" Target="../ink/ink124.xml"/><Relationship Id="rId133" Type="http://schemas.openxmlformats.org/officeDocument/2006/relationships/image" Target="../media/image109.png"/><Relationship Id="rId154" Type="http://schemas.openxmlformats.org/officeDocument/2006/relationships/customXml" Target="../ink/ink145.xml"/><Relationship Id="rId175" Type="http://schemas.openxmlformats.org/officeDocument/2006/relationships/image" Target="../media/image130.png"/><Relationship Id="rId196" Type="http://schemas.openxmlformats.org/officeDocument/2006/relationships/customXml" Target="../ink/ink166.xml"/><Relationship Id="rId200" Type="http://schemas.openxmlformats.org/officeDocument/2006/relationships/customXml" Target="../ink/ink168.xml"/><Relationship Id="rId16" Type="http://schemas.openxmlformats.org/officeDocument/2006/relationships/customXml" Target="../ink/ink76.xml"/><Relationship Id="rId221" Type="http://schemas.openxmlformats.org/officeDocument/2006/relationships/image" Target="../media/image153.png"/><Relationship Id="rId242" Type="http://schemas.openxmlformats.org/officeDocument/2006/relationships/customXml" Target="../ink/ink189.xml"/><Relationship Id="rId263" Type="http://schemas.openxmlformats.org/officeDocument/2006/relationships/image" Target="../media/image174.png"/><Relationship Id="rId284" Type="http://schemas.openxmlformats.org/officeDocument/2006/relationships/customXml" Target="../ink/ink210.xml"/><Relationship Id="rId319" Type="http://schemas.openxmlformats.org/officeDocument/2006/relationships/image" Target="../media/image202.png"/><Relationship Id="rId37" Type="http://schemas.openxmlformats.org/officeDocument/2006/relationships/image" Target="../media/image613.png"/><Relationship Id="rId58" Type="http://schemas.openxmlformats.org/officeDocument/2006/relationships/customXml" Target="../ink/ink97.xml"/><Relationship Id="rId79" Type="http://schemas.openxmlformats.org/officeDocument/2006/relationships/image" Target="../media/image820.png"/><Relationship Id="rId102" Type="http://schemas.openxmlformats.org/officeDocument/2006/relationships/customXml" Target="../ink/ink119.xml"/><Relationship Id="rId123" Type="http://schemas.openxmlformats.org/officeDocument/2006/relationships/image" Target="../media/image104.png"/><Relationship Id="rId144" Type="http://schemas.openxmlformats.org/officeDocument/2006/relationships/customXml" Target="../ink/ink140.xml"/><Relationship Id="rId90" Type="http://schemas.openxmlformats.org/officeDocument/2006/relationships/customXml" Target="../ink/ink113.xml"/><Relationship Id="rId165" Type="http://schemas.openxmlformats.org/officeDocument/2006/relationships/image" Target="../media/image125.png"/><Relationship Id="rId186" Type="http://schemas.openxmlformats.org/officeDocument/2006/relationships/customXml" Target="../ink/ink161.xml"/><Relationship Id="rId211" Type="http://schemas.openxmlformats.org/officeDocument/2006/relationships/image" Target="../media/image148.png"/><Relationship Id="rId232" Type="http://schemas.openxmlformats.org/officeDocument/2006/relationships/customXml" Target="../ink/ink184.xml"/><Relationship Id="rId253" Type="http://schemas.openxmlformats.org/officeDocument/2006/relationships/image" Target="../media/image169.png"/><Relationship Id="rId274" Type="http://schemas.openxmlformats.org/officeDocument/2006/relationships/customXml" Target="../ink/ink205.xml"/><Relationship Id="rId295" Type="http://schemas.openxmlformats.org/officeDocument/2006/relationships/image" Target="../media/image190.png"/><Relationship Id="rId309" Type="http://schemas.openxmlformats.org/officeDocument/2006/relationships/image" Target="../media/image197.png"/><Relationship Id="rId27" Type="http://schemas.openxmlformats.org/officeDocument/2006/relationships/image" Target="../media/image563.png"/><Relationship Id="rId48" Type="http://schemas.openxmlformats.org/officeDocument/2006/relationships/customXml" Target="../ink/ink92.xml"/><Relationship Id="rId69" Type="http://schemas.openxmlformats.org/officeDocument/2006/relationships/image" Target="../media/image770.png"/><Relationship Id="rId113" Type="http://schemas.openxmlformats.org/officeDocument/2006/relationships/image" Target="../media/image99.png"/><Relationship Id="rId134" Type="http://schemas.openxmlformats.org/officeDocument/2006/relationships/customXml" Target="../ink/ink135.xml"/><Relationship Id="rId320" Type="http://schemas.openxmlformats.org/officeDocument/2006/relationships/customXml" Target="../ink/ink228.xml"/><Relationship Id="rId80" Type="http://schemas.openxmlformats.org/officeDocument/2006/relationships/customXml" Target="../ink/ink108.xml"/><Relationship Id="rId155" Type="http://schemas.openxmlformats.org/officeDocument/2006/relationships/image" Target="../media/image120.png"/><Relationship Id="rId176" Type="http://schemas.openxmlformats.org/officeDocument/2006/relationships/customXml" Target="../ink/ink156.xml"/><Relationship Id="rId197" Type="http://schemas.openxmlformats.org/officeDocument/2006/relationships/image" Target="../media/image141.png"/><Relationship Id="rId201" Type="http://schemas.openxmlformats.org/officeDocument/2006/relationships/image" Target="../media/image143.png"/><Relationship Id="rId222" Type="http://schemas.openxmlformats.org/officeDocument/2006/relationships/customXml" Target="../ink/ink179.xml"/><Relationship Id="rId243" Type="http://schemas.openxmlformats.org/officeDocument/2006/relationships/image" Target="../media/image164.png"/><Relationship Id="rId264" Type="http://schemas.openxmlformats.org/officeDocument/2006/relationships/customXml" Target="../ink/ink200.xml"/><Relationship Id="rId285" Type="http://schemas.openxmlformats.org/officeDocument/2006/relationships/image" Target="../media/image185.png"/><Relationship Id="rId17" Type="http://schemas.openxmlformats.org/officeDocument/2006/relationships/image" Target="../media/image5110.png"/><Relationship Id="rId38" Type="http://schemas.openxmlformats.org/officeDocument/2006/relationships/customXml" Target="../ink/ink87.xml"/><Relationship Id="rId59" Type="http://schemas.openxmlformats.org/officeDocument/2006/relationships/image" Target="../media/image720.png"/><Relationship Id="rId103" Type="http://schemas.openxmlformats.org/officeDocument/2006/relationships/image" Target="../media/image941.png"/><Relationship Id="rId124" Type="http://schemas.openxmlformats.org/officeDocument/2006/relationships/customXml" Target="../ink/ink130.xml"/><Relationship Id="rId310" Type="http://schemas.openxmlformats.org/officeDocument/2006/relationships/customXml" Target="../ink/ink223.xml"/><Relationship Id="rId70" Type="http://schemas.openxmlformats.org/officeDocument/2006/relationships/customXml" Target="../ink/ink103.xml"/><Relationship Id="rId91" Type="http://schemas.openxmlformats.org/officeDocument/2006/relationships/image" Target="../media/image880.png"/><Relationship Id="rId145" Type="http://schemas.openxmlformats.org/officeDocument/2006/relationships/image" Target="../media/image115.png"/><Relationship Id="rId166" Type="http://schemas.openxmlformats.org/officeDocument/2006/relationships/customXml" Target="../ink/ink151.xml"/><Relationship Id="rId187" Type="http://schemas.openxmlformats.org/officeDocument/2006/relationships/image" Target="../media/image136.png"/><Relationship Id="rId1" Type="http://schemas.openxmlformats.org/officeDocument/2006/relationships/slideLayout" Target="../slideLayouts/slideLayout59.xml"/><Relationship Id="rId212" Type="http://schemas.openxmlformats.org/officeDocument/2006/relationships/customXml" Target="../ink/ink174.xml"/><Relationship Id="rId233" Type="http://schemas.openxmlformats.org/officeDocument/2006/relationships/image" Target="../media/image159.png"/><Relationship Id="rId254" Type="http://schemas.openxmlformats.org/officeDocument/2006/relationships/customXml" Target="../ink/ink195.xml"/><Relationship Id="rId28" Type="http://schemas.openxmlformats.org/officeDocument/2006/relationships/customXml" Target="../ink/ink82.xml"/><Relationship Id="rId49" Type="http://schemas.openxmlformats.org/officeDocument/2006/relationships/image" Target="../media/image673.png"/><Relationship Id="rId114" Type="http://schemas.openxmlformats.org/officeDocument/2006/relationships/customXml" Target="../ink/ink125.xml"/><Relationship Id="rId275" Type="http://schemas.openxmlformats.org/officeDocument/2006/relationships/image" Target="../media/image180.png"/><Relationship Id="rId296" Type="http://schemas.openxmlformats.org/officeDocument/2006/relationships/customXml" Target="../ink/ink216.xml"/><Relationship Id="rId300" Type="http://schemas.openxmlformats.org/officeDocument/2006/relationships/customXml" Target="../ink/ink218.xml"/><Relationship Id="rId60" Type="http://schemas.openxmlformats.org/officeDocument/2006/relationships/customXml" Target="../ink/ink98.xml"/><Relationship Id="rId81" Type="http://schemas.openxmlformats.org/officeDocument/2006/relationships/image" Target="../media/image830.png"/><Relationship Id="rId135" Type="http://schemas.openxmlformats.org/officeDocument/2006/relationships/image" Target="../media/image110.png"/><Relationship Id="rId156" Type="http://schemas.openxmlformats.org/officeDocument/2006/relationships/customXml" Target="../ink/ink146.xml"/><Relationship Id="rId177" Type="http://schemas.openxmlformats.org/officeDocument/2006/relationships/image" Target="../media/image131.png"/><Relationship Id="rId198" Type="http://schemas.openxmlformats.org/officeDocument/2006/relationships/customXml" Target="../ink/ink167.xml"/><Relationship Id="rId321" Type="http://schemas.openxmlformats.org/officeDocument/2006/relationships/image" Target="../media/image203.png"/><Relationship Id="rId202" Type="http://schemas.openxmlformats.org/officeDocument/2006/relationships/customXml" Target="../ink/ink169.xml"/><Relationship Id="rId223" Type="http://schemas.openxmlformats.org/officeDocument/2006/relationships/image" Target="../media/image154.png"/><Relationship Id="rId244" Type="http://schemas.openxmlformats.org/officeDocument/2006/relationships/customXml" Target="../ink/ink190.xml"/><Relationship Id="rId18" Type="http://schemas.openxmlformats.org/officeDocument/2006/relationships/customXml" Target="../ink/ink77.xml"/><Relationship Id="rId39" Type="http://schemas.openxmlformats.org/officeDocument/2006/relationships/image" Target="../media/image623.png"/><Relationship Id="rId265" Type="http://schemas.openxmlformats.org/officeDocument/2006/relationships/image" Target="../media/image175.png"/><Relationship Id="rId286" Type="http://schemas.openxmlformats.org/officeDocument/2006/relationships/customXml" Target="../ink/ink211.xml"/><Relationship Id="rId50" Type="http://schemas.openxmlformats.org/officeDocument/2006/relationships/customXml" Target="../ink/ink93.xml"/><Relationship Id="rId104" Type="http://schemas.openxmlformats.org/officeDocument/2006/relationships/customXml" Target="../ink/ink120.xml"/><Relationship Id="rId125" Type="http://schemas.openxmlformats.org/officeDocument/2006/relationships/image" Target="../media/image105.png"/><Relationship Id="rId146" Type="http://schemas.openxmlformats.org/officeDocument/2006/relationships/customXml" Target="../ink/ink141.xml"/><Relationship Id="rId167" Type="http://schemas.openxmlformats.org/officeDocument/2006/relationships/image" Target="../media/image126.png"/><Relationship Id="rId188" Type="http://schemas.openxmlformats.org/officeDocument/2006/relationships/customXml" Target="../ink/ink162.xml"/><Relationship Id="rId311" Type="http://schemas.openxmlformats.org/officeDocument/2006/relationships/image" Target="../media/image198.png"/><Relationship Id="rId71" Type="http://schemas.openxmlformats.org/officeDocument/2006/relationships/image" Target="../media/image780.png"/><Relationship Id="rId92" Type="http://schemas.openxmlformats.org/officeDocument/2006/relationships/customXml" Target="../ink/ink114.xml"/><Relationship Id="rId213" Type="http://schemas.openxmlformats.org/officeDocument/2006/relationships/image" Target="../media/image149.png"/><Relationship Id="rId234" Type="http://schemas.openxmlformats.org/officeDocument/2006/relationships/customXml" Target="../ink/ink185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572.png"/><Relationship Id="rId255" Type="http://schemas.openxmlformats.org/officeDocument/2006/relationships/image" Target="../media/image170.png"/><Relationship Id="rId276" Type="http://schemas.openxmlformats.org/officeDocument/2006/relationships/customXml" Target="../ink/ink206.xml"/><Relationship Id="rId297" Type="http://schemas.openxmlformats.org/officeDocument/2006/relationships/image" Target="../media/image191.png"/><Relationship Id="rId40" Type="http://schemas.openxmlformats.org/officeDocument/2006/relationships/customXml" Target="../ink/ink88.xml"/><Relationship Id="rId115" Type="http://schemas.openxmlformats.org/officeDocument/2006/relationships/image" Target="../media/image100.png"/><Relationship Id="rId136" Type="http://schemas.openxmlformats.org/officeDocument/2006/relationships/customXml" Target="../ink/ink136.xml"/><Relationship Id="rId157" Type="http://schemas.openxmlformats.org/officeDocument/2006/relationships/image" Target="../media/image121.png"/><Relationship Id="rId178" Type="http://schemas.openxmlformats.org/officeDocument/2006/relationships/customXml" Target="../ink/ink157.xml"/><Relationship Id="rId301" Type="http://schemas.openxmlformats.org/officeDocument/2006/relationships/image" Target="../media/image193.png"/><Relationship Id="rId322" Type="http://schemas.openxmlformats.org/officeDocument/2006/relationships/customXml" Target="../ink/ink229.xml"/><Relationship Id="rId61" Type="http://schemas.openxmlformats.org/officeDocument/2006/relationships/image" Target="../media/image730.png"/><Relationship Id="rId82" Type="http://schemas.openxmlformats.org/officeDocument/2006/relationships/customXml" Target="../ink/ink109.xml"/><Relationship Id="rId199" Type="http://schemas.openxmlformats.org/officeDocument/2006/relationships/image" Target="../media/image142.png"/><Relationship Id="rId203" Type="http://schemas.openxmlformats.org/officeDocument/2006/relationships/image" Target="../media/image144.png"/><Relationship Id="rId19" Type="http://schemas.openxmlformats.org/officeDocument/2006/relationships/image" Target="../media/image5210.png"/><Relationship Id="rId224" Type="http://schemas.openxmlformats.org/officeDocument/2006/relationships/customXml" Target="../ink/ink180.xml"/><Relationship Id="rId245" Type="http://schemas.openxmlformats.org/officeDocument/2006/relationships/image" Target="../media/image165.png"/><Relationship Id="rId266" Type="http://schemas.openxmlformats.org/officeDocument/2006/relationships/customXml" Target="../ink/ink201.xml"/><Relationship Id="rId287" Type="http://schemas.openxmlformats.org/officeDocument/2006/relationships/image" Target="../media/image186.png"/><Relationship Id="rId30" Type="http://schemas.openxmlformats.org/officeDocument/2006/relationships/customXml" Target="../ink/ink83.xml"/><Relationship Id="rId105" Type="http://schemas.openxmlformats.org/officeDocument/2006/relationships/image" Target="../media/image951.png"/><Relationship Id="rId126" Type="http://schemas.openxmlformats.org/officeDocument/2006/relationships/customXml" Target="../ink/ink131.xml"/><Relationship Id="rId147" Type="http://schemas.openxmlformats.org/officeDocument/2006/relationships/image" Target="../media/image116.png"/><Relationship Id="rId168" Type="http://schemas.openxmlformats.org/officeDocument/2006/relationships/customXml" Target="../ink/ink152.xml"/><Relationship Id="rId312" Type="http://schemas.openxmlformats.org/officeDocument/2006/relationships/customXml" Target="../ink/ink224.xml"/><Relationship Id="rId51" Type="http://schemas.openxmlformats.org/officeDocument/2006/relationships/image" Target="../media/image683.png"/><Relationship Id="rId72" Type="http://schemas.openxmlformats.org/officeDocument/2006/relationships/customXml" Target="../ink/ink104.xml"/><Relationship Id="rId93" Type="http://schemas.openxmlformats.org/officeDocument/2006/relationships/image" Target="../media/image892.png"/><Relationship Id="rId189" Type="http://schemas.openxmlformats.org/officeDocument/2006/relationships/image" Target="../media/image137.png"/><Relationship Id="rId3" Type="http://schemas.openxmlformats.org/officeDocument/2006/relationships/image" Target="../media/image28.png"/><Relationship Id="rId214" Type="http://schemas.openxmlformats.org/officeDocument/2006/relationships/customXml" Target="../ink/ink175.xml"/><Relationship Id="rId235" Type="http://schemas.openxmlformats.org/officeDocument/2006/relationships/image" Target="../media/image160.png"/><Relationship Id="rId256" Type="http://schemas.openxmlformats.org/officeDocument/2006/relationships/customXml" Target="../ink/ink196.xml"/><Relationship Id="rId277" Type="http://schemas.openxmlformats.org/officeDocument/2006/relationships/image" Target="../media/image181.png"/><Relationship Id="rId298" Type="http://schemas.openxmlformats.org/officeDocument/2006/relationships/customXml" Target="../ink/ink217.xml"/><Relationship Id="rId116" Type="http://schemas.openxmlformats.org/officeDocument/2006/relationships/customXml" Target="../ink/ink126.xml"/><Relationship Id="rId137" Type="http://schemas.openxmlformats.org/officeDocument/2006/relationships/image" Target="../media/image111.png"/><Relationship Id="rId158" Type="http://schemas.openxmlformats.org/officeDocument/2006/relationships/customXml" Target="../ink/ink147.xml"/><Relationship Id="rId302" Type="http://schemas.openxmlformats.org/officeDocument/2006/relationships/customXml" Target="../ink/ink219.xml"/><Relationship Id="rId323" Type="http://schemas.openxmlformats.org/officeDocument/2006/relationships/image" Target="../media/image204.png"/><Relationship Id="rId20" Type="http://schemas.openxmlformats.org/officeDocument/2006/relationships/customXml" Target="../ink/ink78.xml"/><Relationship Id="rId41" Type="http://schemas.openxmlformats.org/officeDocument/2006/relationships/image" Target="../media/image633.png"/><Relationship Id="rId62" Type="http://schemas.openxmlformats.org/officeDocument/2006/relationships/customXml" Target="../ink/ink99.xml"/><Relationship Id="rId83" Type="http://schemas.openxmlformats.org/officeDocument/2006/relationships/image" Target="../media/image840.png"/><Relationship Id="rId179" Type="http://schemas.openxmlformats.org/officeDocument/2006/relationships/image" Target="../media/image132.png"/><Relationship Id="rId190" Type="http://schemas.openxmlformats.org/officeDocument/2006/relationships/customXml" Target="../ink/ink163.xml"/><Relationship Id="rId204" Type="http://schemas.openxmlformats.org/officeDocument/2006/relationships/customXml" Target="../ink/ink170.xml"/><Relationship Id="rId225" Type="http://schemas.openxmlformats.org/officeDocument/2006/relationships/image" Target="../media/image155.png"/><Relationship Id="rId246" Type="http://schemas.openxmlformats.org/officeDocument/2006/relationships/customXml" Target="../ink/ink191.xml"/><Relationship Id="rId267" Type="http://schemas.openxmlformats.org/officeDocument/2006/relationships/image" Target="../media/image176.png"/><Relationship Id="rId288" Type="http://schemas.openxmlformats.org/officeDocument/2006/relationships/customXml" Target="../ink/ink212.xml"/><Relationship Id="rId106" Type="http://schemas.openxmlformats.org/officeDocument/2006/relationships/customXml" Target="../ink/ink121.xml"/><Relationship Id="rId127" Type="http://schemas.openxmlformats.org/officeDocument/2006/relationships/image" Target="../media/image106.png"/><Relationship Id="rId313" Type="http://schemas.openxmlformats.org/officeDocument/2006/relationships/image" Target="../media/image199.png"/><Relationship Id="rId10" Type="http://schemas.openxmlformats.org/officeDocument/2006/relationships/customXml" Target="../ink/ink73.xml"/><Relationship Id="rId31" Type="http://schemas.openxmlformats.org/officeDocument/2006/relationships/image" Target="../media/image583.png"/><Relationship Id="rId52" Type="http://schemas.openxmlformats.org/officeDocument/2006/relationships/customXml" Target="../ink/ink94.xml"/><Relationship Id="rId73" Type="http://schemas.openxmlformats.org/officeDocument/2006/relationships/image" Target="../media/image791.png"/><Relationship Id="rId94" Type="http://schemas.openxmlformats.org/officeDocument/2006/relationships/customXml" Target="../ink/ink115.xml"/><Relationship Id="rId148" Type="http://schemas.openxmlformats.org/officeDocument/2006/relationships/customXml" Target="../ink/ink142.xml"/><Relationship Id="rId169" Type="http://schemas.openxmlformats.org/officeDocument/2006/relationships/image" Target="../media/image127.png"/><Relationship Id="rId4" Type="http://schemas.openxmlformats.org/officeDocument/2006/relationships/customXml" Target="../ink/ink70.xml"/><Relationship Id="rId180" Type="http://schemas.openxmlformats.org/officeDocument/2006/relationships/customXml" Target="../ink/ink158.xml"/><Relationship Id="rId215" Type="http://schemas.openxmlformats.org/officeDocument/2006/relationships/image" Target="../media/image150.png"/><Relationship Id="rId236" Type="http://schemas.openxmlformats.org/officeDocument/2006/relationships/customXml" Target="../ink/ink186.xml"/><Relationship Id="rId257" Type="http://schemas.openxmlformats.org/officeDocument/2006/relationships/image" Target="../media/image171.png"/><Relationship Id="rId278" Type="http://schemas.openxmlformats.org/officeDocument/2006/relationships/customXml" Target="../ink/ink207.xml"/><Relationship Id="rId303" Type="http://schemas.openxmlformats.org/officeDocument/2006/relationships/image" Target="../media/image194.png"/><Relationship Id="rId42" Type="http://schemas.openxmlformats.org/officeDocument/2006/relationships/customXml" Target="../ink/ink89.xml"/><Relationship Id="rId84" Type="http://schemas.openxmlformats.org/officeDocument/2006/relationships/customXml" Target="../ink/ink110.xml"/><Relationship Id="rId138" Type="http://schemas.openxmlformats.org/officeDocument/2006/relationships/customXml" Target="../ink/ink137.xml"/><Relationship Id="rId191" Type="http://schemas.openxmlformats.org/officeDocument/2006/relationships/image" Target="../media/image138.png"/><Relationship Id="rId205" Type="http://schemas.openxmlformats.org/officeDocument/2006/relationships/image" Target="../media/image145.png"/><Relationship Id="rId247" Type="http://schemas.openxmlformats.org/officeDocument/2006/relationships/image" Target="../media/image166.png"/><Relationship Id="rId107" Type="http://schemas.openxmlformats.org/officeDocument/2006/relationships/image" Target="../media/image961.png"/><Relationship Id="rId289" Type="http://schemas.openxmlformats.org/officeDocument/2006/relationships/image" Target="../media/image187.png"/><Relationship Id="rId11" Type="http://schemas.openxmlformats.org/officeDocument/2006/relationships/image" Target="../media/image487.png"/><Relationship Id="rId53" Type="http://schemas.openxmlformats.org/officeDocument/2006/relationships/image" Target="../media/image692.png"/><Relationship Id="rId149" Type="http://schemas.openxmlformats.org/officeDocument/2006/relationships/image" Target="../media/image117.png"/><Relationship Id="rId314" Type="http://schemas.openxmlformats.org/officeDocument/2006/relationships/customXml" Target="../ink/ink225.xml"/><Relationship Id="rId95" Type="http://schemas.openxmlformats.org/officeDocument/2006/relationships/image" Target="../media/image902.png"/><Relationship Id="rId160" Type="http://schemas.openxmlformats.org/officeDocument/2006/relationships/customXml" Target="../ink/ink148.xml"/><Relationship Id="rId216" Type="http://schemas.openxmlformats.org/officeDocument/2006/relationships/customXml" Target="../ink/ink176.xml"/><Relationship Id="rId258" Type="http://schemas.openxmlformats.org/officeDocument/2006/relationships/customXml" Target="../ink/ink197.xml"/><Relationship Id="rId22" Type="http://schemas.openxmlformats.org/officeDocument/2006/relationships/customXml" Target="../ink/ink79.xml"/><Relationship Id="rId64" Type="http://schemas.openxmlformats.org/officeDocument/2006/relationships/customXml" Target="../ink/ink100.xml"/><Relationship Id="rId118" Type="http://schemas.openxmlformats.org/officeDocument/2006/relationships/customXml" Target="../ink/ink127.xml"/><Relationship Id="rId325" Type="http://schemas.openxmlformats.org/officeDocument/2006/relationships/image" Target="../media/image205.png"/><Relationship Id="rId171" Type="http://schemas.openxmlformats.org/officeDocument/2006/relationships/image" Target="../media/image128.png"/><Relationship Id="rId227" Type="http://schemas.openxmlformats.org/officeDocument/2006/relationships/image" Target="../media/image156.png"/><Relationship Id="rId269" Type="http://schemas.openxmlformats.org/officeDocument/2006/relationships/image" Target="../media/image177.png"/><Relationship Id="rId33" Type="http://schemas.openxmlformats.org/officeDocument/2006/relationships/image" Target="../media/image593.png"/><Relationship Id="rId129" Type="http://schemas.openxmlformats.org/officeDocument/2006/relationships/image" Target="../media/image107.png"/><Relationship Id="rId280" Type="http://schemas.openxmlformats.org/officeDocument/2006/relationships/customXml" Target="../ink/ink208.xml"/><Relationship Id="rId75" Type="http://schemas.openxmlformats.org/officeDocument/2006/relationships/image" Target="../media/image800.png"/><Relationship Id="rId140" Type="http://schemas.openxmlformats.org/officeDocument/2006/relationships/customXml" Target="../ink/ink138.xml"/><Relationship Id="rId182" Type="http://schemas.openxmlformats.org/officeDocument/2006/relationships/customXml" Target="../ink/ink159.xml"/><Relationship Id="rId6" Type="http://schemas.openxmlformats.org/officeDocument/2006/relationships/customXml" Target="../ink/ink71.xml"/><Relationship Id="rId238" Type="http://schemas.openxmlformats.org/officeDocument/2006/relationships/customXml" Target="../ink/ink187.xml"/><Relationship Id="rId291" Type="http://schemas.openxmlformats.org/officeDocument/2006/relationships/image" Target="../media/image188.png"/><Relationship Id="rId305" Type="http://schemas.openxmlformats.org/officeDocument/2006/relationships/image" Target="../media/image195.png"/><Relationship Id="rId44" Type="http://schemas.openxmlformats.org/officeDocument/2006/relationships/customXml" Target="../ink/ink90.xml"/><Relationship Id="rId86" Type="http://schemas.openxmlformats.org/officeDocument/2006/relationships/customXml" Target="../ink/ink111.xml"/><Relationship Id="rId151" Type="http://schemas.openxmlformats.org/officeDocument/2006/relationships/image" Target="../media/image118.png"/><Relationship Id="rId193" Type="http://schemas.openxmlformats.org/officeDocument/2006/relationships/image" Target="../media/image139.png"/><Relationship Id="rId207" Type="http://schemas.openxmlformats.org/officeDocument/2006/relationships/image" Target="../media/image146.png"/><Relationship Id="rId249" Type="http://schemas.openxmlformats.org/officeDocument/2006/relationships/image" Target="../media/image167.png"/><Relationship Id="rId13" Type="http://schemas.openxmlformats.org/officeDocument/2006/relationships/image" Target="../media/image4910.png"/><Relationship Id="rId109" Type="http://schemas.openxmlformats.org/officeDocument/2006/relationships/image" Target="../media/image971.png"/><Relationship Id="rId260" Type="http://schemas.openxmlformats.org/officeDocument/2006/relationships/customXml" Target="../ink/ink198.xml"/><Relationship Id="rId316" Type="http://schemas.openxmlformats.org/officeDocument/2006/relationships/customXml" Target="../ink/ink226.xml"/><Relationship Id="rId55" Type="http://schemas.openxmlformats.org/officeDocument/2006/relationships/image" Target="../media/image702.png"/><Relationship Id="rId97" Type="http://schemas.openxmlformats.org/officeDocument/2006/relationships/image" Target="../media/image912.png"/><Relationship Id="rId120" Type="http://schemas.openxmlformats.org/officeDocument/2006/relationships/customXml" Target="../ink/ink12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0.png"/><Relationship Id="rId3" Type="http://schemas.openxmlformats.org/officeDocument/2006/relationships/image" Target="../media/image461.png"/><Relationship Id="rId7" Type="http://schemas.openxmlformats.org/officeDocument/2006/relationships/image" Target="../media/image63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200.png"/><Relationship Id="rId5" Type="http://schemas.openxmlformats.org/officeDocument/2006/relationships/image" Target="../media/image6100.png"/><Relationship Id="rId4" Type="http://schemas.openxmlformats.org/officeDocument/2006/relationships/image" Target="../media/image60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800.png"/><Relationship Id="rId5" Type="http://schemas.openxmlformats.org/officeDocument/2006/relationships/image" Target="../media/image6700.png"/><Relationship Id="rId4" Type="http://schemas.openxmlformats.org/officeDocument/2006/relationships/image" Target="../media/image66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.xml"/><Relationship Id="rId21" Type="http://schemas.openxmlformats.org/officeDocument/2006/relationships/image" Target="../media/image950.png"/><Relationship Id="rId42" Type="http://schemas.openxmlformats.org/officeDocument/2006/relationships/customXml" Target="../ink/ink252.xml"/><Relationship Id="rId47" Type="http://schemas.openxmlformats.org/officeDocument/2006/relationships/customXml" Target="../ink/ink255.xml"/><Relationship Id="rId63" Type="http://schemas.openxmlformats.org/officeDocument/2006/relationships/customXml" Target="../ink/ink266.xml"/><Relationship Id="rId68" Type="http://schemas.openxmlformats.org/officeDocument/2006/relationships/image" Target="../media/image210.png"/><Relationship Id="rId84" Type="http://schemas.openxmlformats.org/officeDocument/2006/relationships/image" Target="../media/image218.png"/><Relationship Id="rId89" Type="http://schemas.openxmlformats.org/officeDocument/2006/relationships/customXml" Target="../ink/ink279.xml"/><Relationship Id="rId16" Type="http://schemas.openxmlformats.org/officeDocument/2006/relationships/customXml" Target="../ink/ink237.xml"/><Relationship Id="rId107" Type="http://schemas.openxmlformats.org/officeDocument/2006/relationships/customXml" Target="../ink/ink288.xml"/><Relationship Id="rId11" Type="http://schemas.openxmlformats.org/officeDocument/2006/relationships/customXml" Target="../ink/ink234.xml"/><Relationship Id="rId32" Type="http://schemas.openxmlformats.org/officeDocument/2006/relationships/customXml" Target="../ink/ink246.xml"/><Relationship Id="rId37" Type="http://schemas.openxmlformats.org/officeDocument/2006/relationships/customXml" Target="../ink/ink249.xml"/><Relationship Id="rId53" Type="http://schemas.openxmlformats.org/officeDocument/2006/relationships/customXml" Target="../ink/ink259.xml"/><Relationship Id="rId58" Type="http://schemas.openxmlformats.org/officeDocument/2006/relationships/customXml" Target="../ink/ink263.xml"/><Relationship Id="rId74" Type="http://schemas.openxmlformats.org/officeDocument/2006/relationships/image" Target="../media/image213.png"/><Relationship Id="rId79" Type="http://schemas.openxmlformats.org/officeDocument/2006/relationships/customXml" Target="../ink/ink274.xml"/><Relationship Id="rId102" Type="http://schemas.openxmlformats.org/officeDocument/2006/relationships/image" Target="../media/image227.png"/><Relationship Id="rId5" Type="http://schemas.openxmlformats.org/officeDocument/2006/relationships/image" Target="../media/image3010.png"/><Relationship Id="rId90" Type="http://schemas.openxmlformats.org/officeDocument/2006/relationships/image" Target="../media/image221.png"/><Relationship Id="rId95" Type="http://schemas.openxmlformats.org/officeDocument/2006/relationships/customXml" Target="../ink/ink282.xml"/><Relationship Id="rId22" Type="http://schemas.openxmlformats.org/officeDocument/2006/relationships/customXml" Target="../ink/ink240.xml"/><Relationship Id="rId27" Type="http://schemas.openxmlformats.org/officeDocument/2006/relationships/customXml" Target="../ink/ink243.xml"/><Relationship Id="rId43" Type="http://schemas.openxmlformats.org/officeDocument/2006/relationships/image" Target="../media/image1041.png"/><Relationship Id="rId48" Type="http://schemas.openxmlformats.org/officeDocument/2006/relationships/customXml" Target="../ink/ink256.xml"/><Relationship Id="rId64" Type="http://schemas.openxmlformats.org/officeDocument/2006/relationships/image" Target="../media/image208.png"/><Relationship Id="rId69" Type="http://schemas.openxmlformats.org/officeDocument/2006/relationships/customXml" Target="../ink/ink269.xml"/><Relationship Id="rId80" Type="http://schemas.openxmlformats.org/officeDocument/2006/relationships/image" Target="../media/image216.png"/><Relationship Id="rId85" Type="http://schemas.openxmlformats.org/officeDocument/2006/relationships/customXml" Target="../ink/ink277.xml"/><Relationship Id="rId12" Type="http://schemas.openxmlformats.org/officeDocument/2006/relationships/image" Target="../media/image910.png"/><Relationship Id="rId17" Type="http://schemas.openxmlformats.org/officeDocument/2006/relationships/image" Target="../media/image930.png"/><Relationship Id="rId33" Type="http://schemas.openxmlformats.org/officeDocument/2006/relationships/image" Target="../media/image1000.png"/><Relationship Id="rId38" Type="http://schemas.openxmlformats.org/officeDocument/2006/relationships/image" Target="../media/image1020.png"/><Relationship Id="rId59" Type="http://schemas.openxmlformats.org/officeDocument/2006/relationships/image" Target="../media/image1092.png"/><Relationship Id="rId103" Type="http://schemas.openxmlformats.org/officeDocument/2006/relationships/customXml" Target="../ink/ink286.xml"/><Relationship Id="rId108" Type="http://schemas.openxmlformats.org/officeDocument/2006/relationships/image" Target="../media/image230.png"/><Relationship Id="rId54" Type="http://schemas.openxmlformats.org/officeDocument/2006/relationships/customXml" Target="../ink/ink260.xml"/><Relationship Id="rId70" Type="http://schemas.openxmlformats.org/officeDocument/2006/relationships/image" Target="../media/image211.png"/><Relationship Id="rId75" Type="http://schemas.openxmlformats.org/officeDocument/2006/relationships/customXml" Target="../ink/ink272.xml"/><Relationship Id="rId91" Type="http://schemas.openxmlformats.org/officeDocument/2006/relationships/customXml" Target="../ink/ink280.xml"/><Relationship Id="rId96" Type="http://schemas.openxmlformats.org/officeDocument/2006/relationships/image" Target="../media/image22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10.png"/><Relationship Id="rId15" Type="http://schemas.openxmlformats.org/officeDocument/2006/relationships/image" Target="../media/image920.png"/><Relationship Id="rId23" Type="http://schemas.openxmlformats.org/officeDocument/2006/relationships/image" Target="../media/image960.png"/><Relationship Id="rId28" Type="http://schemas.openxmlformats.org/officeDocument/2006/relationships/customXml" Target="../ink/ink244.xml"/><Relationship Id="rId36" Type="http://schemas.openxmlformats.org/officeDocument/2006/relationships/image" Target="../media/image1010.png"/><Relationship Id="rId49" Type="http://schemas.openxmlformats.org/officeDocument/2006/relationships/customXml" Target="../ink/ink257.xml"/><Relationship Id="rId57" Type="http://schemas.openxmlformats.org/officeDocument/2006/relationships/image" Target="../media/image1082.png"/><Relationship Id="rId106" Type="http://schemas.openxmlformats.org/officeDocument/2006/relationships/image" Target="../media/image229.png"/><Relationship Id="rId10" Type="http://schemas.openxmlformats.org/officeDocument/2006/relationships/image" Target="../media/image900.png"/><Relationship Id="rId31" Type="http://schemas.openxmlformats.org/officeDocument/2006/relationships/image" Target="../media/image990.png"/><Relationship Id="rId44" Type="http://schemas.openxmlformats.org/officeDocument/2006/relationships/customXml" Target="../ink/ink253.xml"/><Relationship Id="rId52" Type="http://schemas.openxmlformats.org/officeDocument/2006/relationships/image" Target="../media/image1071.png"/><Relationship Id="rId60" Type="http://schemas.openxmlformats.org/officeDocument/2006/relationships/customXml" Target="../ink/ink264.xml"/><Relationship Id="rId65" Type="http://schemas.openxmlformats.org/officeDocument/2006/relationships/customXml" Target="../ink/ink267.xml"/><Relationship Id="rId73" Type="http://schemas.openxmlformats.org/officeDocument/2006/relationships/customXml" Target="../ink/ink271.xml"/><Relationship Id="rId78" Type="http://schemas.openxmlformats.org/officeDocument/2006/relationships/image" Target="../media/image215.png"/><Relationship Id="rId81" Type="http://schemas.openxmlformats.org/officeDocument/2006/relationships/customXml" Target="../ink/ink275.xml"/><Relationship Id="rId86" Type="http://schemas.openxmlformats.org/officeDocument/2006/relationships/image" Target="../media/image219.png"/><Relationship Id="rId94" Type="http://schemas.openxmlformats.org/officeDocument/2006/relationships/image" Target="../media/image223.png"/><Relationship Id="rId99" Type="http://schemas.openxmlformats.org/officeDocument/2006/relationships/customXml" Target="../ink/ink284.xml"/><Relationship Id="rId101" Type="http://schemas.openxmlformats.org/officeDocument/2006/relationships/customXml" Target="../ink/ink285.xml"/><Relationship Id="rId4" Type="http://schemas.openxmlformats.org/officeDocument/2006/relationships/image" Target="../media/image2910.png"/><Relationship Id="rId9" Type="http://schemas.openxmlformats.org/officeDocument/2006/relationships/customXml" Target="../ink/ink233.xml"/><Relationship Id="rId13" Type="http://schemas.openxmlformats.org/officeDocument/2006/relationships/customXml" Target="../ink/ink235.xml"/><Relationship Id="rId18" Type="http://schemas.openxmlformats.org/officeDocument/2006/relationships/customXml" Target="../ink/ink238.xml"/><Relationship Id="rId39" Type="http://schemas.openxmlformats.org/officeDocument/2006/relationships/customXml" Target="../ink/ink250.xml"/><Relationship Id="rId109" Type="http://schemas.openxmlformats.org/officeDocument/2006/relationships/customXml" Target="../ink/ink289.xml"/><Relationship Id="rId34" Type="http://schemas.openxmlformats.org/officeDocument/2006/relationships/customXml" Target="../ink/ink247.xml"/><Relationship Id="rId50" Type="http://schemas.openxmlformats.org/officeDocument/2006/relationships/image" Target="../media/image1061.png"/><Relationship Id="rId55" Type="http://schemas.openxmlformats.org/officeDocument/2006/relationships/customXml" Target="../ink/ink261.xml"/><Relationship Id="rId76" Type="http://schemas.openxmlformats.org/officeDocument/2006/relationships/image" Target="../media/image214.png"/><Relationship Id="rId97" Type="http://schemas.openxmlformats.org/officeDocument/2006/relationships/customXml" Target="../ink/ink283.xml"/><Relationship Id="rId104" Type="http://schemas.openxmlformats.org/officeDocument/2006/relationships/image" Target="../media/image228.png"/><Relationship Id="rId7" Type="http://schemas.openxmlformats.org/officeDocument/2006/relationships/customXml" Target="../ink/ink232.xml"/><Relationship Id="rId71" Type="http://schemas.openxmlformats.org/officeDocument/2006/relationships/customXml" Target="../ink/ink270.xml"/><Relationship Id="rId92" Type="http://schemas.openxmlformats.org/officeDocument/2006/relationships/image" Target="../media/image222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80.png"/><Relationship Id="rId24" Type="http://schemas.openxmlformats.org/officeDocument/2006/relationships/customXml" Target="../ink/ink241.xml"/><Relationship Id="rId40" Type="http://schemas.openxmlformats.org/officeDocument/2006/relationships/customXml" Target="../ink/ink251.xml"/><Relationship Id="rId45" Type="http://schemas.openxmlformats.org/officeDocument/2006/relationships/customXml" Target="../ink/ink254.xml"/><Relationship Id="rId66" Type="http://schemas.openxmlformats.org/officeDocument/2006/relationships/image" Target="../media/image209.png"/><Relationship Id="rId87" Type="http://schemas.openxmlformats.org/officeDocument/2006/relationships/customXml" Target="../ink/ink278.xml"/><Relationship Id="rId110" Type="http://schemas.openxmlformats.org/officeDocument/2006/relationships/image" Target="../media/image231.png"/><Relationship Id="rId61" Type="http://schemas.openxmlformats.org/officeDocument/2006/relationships/customXml" Target="../ink/ink265.xml"/><Relationship Id="rId82" Type="http://schemas.openxmlformats.org/officeDocument/2006/relationships/image" Target="../media/image217.png"/><Relationship Id="rId19" Type="http://schemas.openxmlformats.org/officeDocument/2006/relationships/image" Target="../media/image940.png"/><Relationship Id="rId14" Type="http://schemas.openxmlformats.org/officeDocument/2006/relationships/customXml" Target="../ink/ink236.xml"/><Relationship Id="rId30" Type="http://schemas.openxmlformats.org/officeDocument/2006/relationships/customXml" Target="../ink/ink245.xml"/><Relationship Id="rId35" Type="http://schemas.openxmlformats.org/officeDocument/2006/relationships/customXml" Target="../ink/ink248.xml"/><Relationship Id="rId56" Type="http://schemas.openxmlformats.org/officeDocument/2006/relationships/customXml" Target="../ink/ink262.xml"/><Relationship Id="rId77" Type="http://schemas.openxmlformats.org/officeDocument/2006/relationships/customXml" Target="../ink/ink273.xml"/><Relationship Id="rId100" Type="http://schemas.openxmlformats.org/officeDocument/2006/relationships/image" Target="../media/image226.png"/><Relationship Id="rId105" Type="http://schemas.openxmlformats.org/officeDocument/2006/relationships/customXml" Target="../ink/ink287.xml"/><Relationship Id="rId8" Type="http://schemas.openxmlformats.org/officeDocument/2006/relationships/image" Target="../media/image890.png"/><Relationship Id="rId51" Type="http://schemas.openxmlformats.org/officeDocument/2006/relationships/customXml" Target="../ink/ink258.xml"/><Relationship Id="rId72" Type="http://schemas.openxmlformats.org/officeDocument/2006/relationships/image" Target="../media/image212.png"/><Relationship Id="rId93" Type="http://schemas.openxmlformats.org/officeDocument/2006/relationships/customXml" Target="../ink/ink281.xml"/><Relationship Id="rId98" Type="http://schemas.openxmlformats.org/officeDocument/2006/relationships/image" Target="../media/image225.png"/><Relationship Id="rId3" Type="http://schemas.openxmlformats.org/officeDocument/2006/relationships/chart" Target="../charts/chart1.xml"/><Relationship Id="rId25" Type="http://schemas.openxmlformats.org/officeDocument/2006/relationships/image" Target="../media/image970.png"/><Relationship Id="rId46" Type="http://schemas.openxmlformats.org/officeDocument/2006/relationships/image" Target="../media/image1051.png"/><Relationship Id="rId67" Type="http://schemas.openxmlformats.org/officeDocument/2006/relationships/customXml" Target="../ink/ink268.xml"/><Relationship Id="rId20" Type="http://schemas.openxmlformats.org/officeDocument/2006/relationships/customXml" Target="../ink/ink239.xml"/><Relationship Id="rId41" Type="http://schemas.openxmlformats.org/officeDocument/2006/relationships/image" Target="../media/image1030.png"/><Relationship Id="rId62" Type="http://schemas.openxmlformats.org/officeDocument/2006/relationships/image" Target="../media/image207.png"/><Relationship Id="rId83" Type="http://schemas.openxmlformats.org/officeDocument/2006/relationships/customXml" Target="../ink/ink276.xml"/><Relationship Id="rId88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A3E1FD33-6F4C-4902-BA87-B0813F807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2부: 뉴럴 네트워크의 트레이닝 방식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800" y="3389244"/>
            <a:ext cx="5815584" cy="1616972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딥러닝의 </a:t>
            </a:r>
            <a:br>
              <a:rPr lang="en-GB" dirty="0"/>
            </a:br>
            <a:r>
              <a:rPr lang="en-GB" dirty="0"/>
              <a:t>기초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84BFA-A086-EB62-0D38-5D054B42D789}"/>
              </a:ext>
            </a:extLst>
          </p:cNvPr>
          <p:cNvSpPr txBox="1"/>
          <p:nvPr/>
        </p:nvSpPr>
        <p:spPr>
          <a:xfrm>
            <a:off x="-881637" y="2430552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kumimoji="1" lang="ko-Kore-KR" alt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더</a:t>
            </a:r>
            <a:r>
              <a:rPr lang="ko-KR" altLang="en-US" sz="3200" b="1" dirty="0"/>
              <a:t>욱</a:t>
            </a:r>
            <a:r>
              <a:rPr lang="en-US" sz="3200" b="1" dirty="0"/>
              <a:t> </a:t>
            </a:r>
            <a:r>
              <a:rPr lang="en-US" sz="3200" b="1" dirty="0" err="1"/>
              <a:t>단순한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F4430B63-E1E6-4DD4-8BEE-112C0DB89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01492"/>
              </p:ext>
            </p:extLst>
          </p:nvPr>
        </p:nvGraphicFramePr>
        <p:xfrm>
          <a:off x="893616" y="2938484"/>
          <a:ext cx="2366278" cy="1604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3139">
                  <a:extLst>
                    <a:ext uri="{9D8B030D-6E8A-4147-A177-3AD203B41FA5}">
                      <a16:colId xmlns:a16="http://schemas.microsoft.com/office/drawing/2014/main" val="4216219907"/>
                    </a:ext>
                  </a:extLst>
                </a:gridCol>
                <a:gridCol w="1183139">
                  <a:extLst>
                    <a:ext uri="{9D8B030D-6E8A-4147-A177-3AD203B41FA5}">
                      <a16:colId xmlns:a16="http://schemas.microsoft.com/office/drawing/2014/main" val="3264006766"/>
                    </a:ext>
                  </a:extLst>
                </a:gridCol>
              </a:tblGrid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770527"/>
                  </a:ext>
                </a:extLst>
              </a:tr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14167"/>
                  </a:ext>
                </a:extLst>
              </a:tr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912587"/>
                  </a:ext>
                </a:extLst>
              </a:tr>
            </a:tbl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346F585-C6D4-42B9-A354-4F0AF1DCBEBF}"/>
              </a:ext>
            </a:extLst>
          </p:cNvPr>
          <p:cNvGraphicFramePr/>
          <p:nvPr/>
        </p:nvGraphicFramePr>
        <p:xfrm>
          <a:off x="4015479" y="2421301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1B64ADF6-DF19-4F3E-91C6-BEED26684527}"/>
              </a:ext>
            </a:extLst>
          </p:cNvPr>
          <p:cNvGrpSpPr/>
          <p:nvPr/>
        </p:nvGrpSpPr>
        <p:grpSpPr>
          <a:xfrm>
            <a:off x="7548712" y="2543175"/>
            <a:ext cx="477205" cy="2190750"/>
            <a:chOff x="1833182" y="2686050"/>
            <a:chExt cx="477205" cy="219075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2E201E0-E17A-4189-94A9-DFA7CBFD5D0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071784" y="2686050"/>
              <a:ext cx="0" cy="913435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2EE9FB-B7C5-4FF5-BE18-AF3B70B9AFE0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071784" y="4079616"/>
              <a:ext cx="0" cy="797184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219;p33">
              <a:extLst>
                <a:ext uri="{FF2B5EF4-FFF2-40B4-BE49-F238E27FC236}">
                  <a16:creationId xmlns:a16="http://schemas.microsoft.com/office/drawing/2014/main" id="{557F5900-03FB-49A5-8BC6-14DFBF4526ED}"/>
                </a:ext>
              </a:extLst>
            </p:cNvPr>
            <p:cNvSpPr/>
            <p:nvPr/>
          </p:nvSpPr>
          <p:spPr>
            <a:xfrm rot="5400000">
              <a:off x="1831719" y="3600948"/>
              <a:ext cx="480131" cy="4772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rgbClr val="83BA2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9FAAF8-C7DF-45D1-A737-CAE84E7B9CD2}"/>
              </a:ext>
            </a:extLst>
          </p:cNvPr>
          <p:cNvCxnSpPr>
            <a:cxnSpLocks/>
          </p:cNvCxnSpPr>
          <p:nvPr/>
        </p:nvCxnSpPr>
        <p:spPr>
          <a:xfrm flipV="1">
            <a:off x="4810991" y="2709002"/>
            <a:ext cx="1101436" cy="122774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0786B3-8B52-471C-A852-FF17004DAB10}"/>
              </a:ext>
            </a:extLst>
          </p:cNvPr>
          <p:cNvSpPr txBox="1"/>
          <p:nvPr/>
        </p:nvSpPr>
        <p:spPr>
          <a:xfrm>
            <a:off x="7788123" y="2596735"/>
            <a:ext cx="849913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</a:rPr>
              <a:t>m•x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E2D512-6AC2-4DE2-82E7-2B3467C08C72}"/>
                  </a:ext>
                </a:extLst>
              </p:cNvPr>
              <p:cNvSpPr txBox="1"/>
              <p:nvPr/>
            </p:nvSpPr>
            <p:spPr>
              <a:xfrm>
                <a:off x="9062547" y="2587502"/>
                <a:ext cx="1303114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E2D512-6AC2-4DE2-82E7-2B3467C0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547" y="2587502"/>
                <a:ext cx="1303114" cy="498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8C4DF-5592-4B27-987B-358C9A82A695}"/>
                  </a:ext>
                </a:extLst>
              </p:cNvPr>
              <p:cNvSpPr txBox="1"/>
              <p:nvPr/>
            </p:nvSpPr>
            <p:spPr>
              <a:xfrm>
                <a:off x="9131100" y="3757305"/>
                <a:ext cx="1162178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8C4DF-5592-4B27-987B-358C9A82A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100" y="3757305"/>
                <a:ext cx="1162178" cy="498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AAE7AB-F5B2-4064-9580-CFEEDDDEB519}"/>
                  </a:ext>
                </a:extLst>
              </p:cNvPr>
              <p:cNvSpPr txBox="1"/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AAE7AB-F5B2-4064-9580-CFEEDDDE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blipFill>
                <a:blip r:embed="rId6"/>
                <a:stretch>
                  <a:fillRect l="-6019" t="-2222" b="-2888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4805BFE0-7602-F5D4-6E52-11F9EA5CC0C1}"/>
              </a:ext>
            </a:extLst>
          </p:cNvPr>
          <p:cNvGrpSpPr/>
          <p:nvPr/>
        </p:nvGrpSpPr>
        <p:grpSpPr>
          <a:xfrm>
            <a:off x="9269739" y="2054077"/>
            <a:ext cx="762120" cy="569880"/>
            <a:chOff x="9269739" y="2054077"/>
            <a:chExt cx="76212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358A265-0744-7218-0C05-C40B75634743}"/>
                    </a:ext>
                  </a:extLst>
                </p14:cNvPr>
                <p14:cNvContentPartPr/>
                <p14:nvPr/>
              </p14:nvContentPartPr>
              <p14:xfrm>
                <a:off x="9614259" y="2079997"/>
                <a:ext cx="351720" cy="404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358A265-0744-7218-0C05-C40B756347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9139" y="2064877"/>
                  <a:ext cx="3819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9A980D8-61CA-F915-C1F2-642FA90F5BFC}"/>
                    </a:ext>
                  </a:extLst>
                </p14:cNvPr>
                <p14:cNvContentPartPr/>
                <p14:nvPr/>
              </p14:nvContentPartPr>
              <p14:xfrm>
                <a:off x="9899019" y="2431717"/>
                <a:ext cx="132840" cy="192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9A980D8-61CA-F915-C1F2-642FA90F5B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83539" y="2416237"/>
                  <a:ext cx="163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449F01C-D6E7-4C97-E7BD-88D7BC8B0C43}"/>
                    </a:ext>
                  </a:extLst>
                </p14:cNvPr>
                <p14:cNvContentPartPr/>
                <p14:nvPr/>
              </p14:nvContentPartPr>
              <p14:xfrm>
                <a:off x="9269739" y="2054077"/>
                <a:ext cx="165960" cy="218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449F01C-D6E7-4C97-E7BD-88D7BC8B0C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54619" y="2038597"/>
                  <a:ext cx="19620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EEE8F1-5C34-DC45-A4A6-E10335F87098}"/>
              </a:ext>
            </a:extLst>
          </p:cNvPr>
          <p:cNvGrpSpPr/>
          <p:nvPr/>
        </p:nvGrpSpPr>
        <p:grpSpPr>
          <a:xfrm>
            <a:off x="9302499" y="4326757"/>
            <a:ext cx="610560" cy="779040"/>
            <a:chOff x="9302499" y="4326757"/>
            <a:chExt cx="61056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012B6BB-8899-FF7D-24B4-C8EB2040AE83}"/>
                    </a:ext>
                  </a:extLst>
                </p14:cNvPr>
                <p14:cNvContentPartPr/>
                <p14:nvPr/>
              </p14:nvContentPartPr>
              <p14:xfrm>
                <a:off x="9471699" y="4339717"/>
                <a:ext cx="375120" cy="424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012B6BB-8899-FF7D-24B4-C8EB2040AE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56219" y="4324597"/>
                  <a:ext cx="4057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DC48FF7-420C-82FD-541E-2F57A5BC65B3}"/>
                    </a:ext>
                  </a:extLst>
                </p14:cNvPr>
                <p14:cNvContentPartPr/>
                <p14:nvPr/>
              </p14:nvContentPartPr>
              <p14:xfrm>
                <a:off x="9680499" y="4326757"/>
                <a:ext cx="232560" cy="258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DC48FF7-420C-82FD-541E-2F57A5BC65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65019" y="4311277"/>
                  <a:ext cx="262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4C5CB65-1543-42CA-B640-F5D14286CAB7}"/>
                    </a:ext>
                  </a:extLst>
                </p14:cNvPr>
                <p14:cNvContentPartPr/>
                <p14:nvPr/>
              </p14:nvContentPartPr>
              <p14:xfrm>
                <a:off x="9302499" y="4843357"/>
                <a:ext cx="47160" cy="2624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4C5CB65-1543-42CA-B640-F5D14286CA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87379" y="4828237"/>
                  <a:ext cx="7776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C2EFAF0-90DD-D05D-12B3-31063DC379C3}"/>
                  </a:ext>
                </a:extLst>
              </p14:cNvPr>
              <p14:cNvContentPartPr/>
              <p14:nvPr/>
            </p14:nvContentPartPr>
            <p14:xfrm>
              <a:off x="5274905" y="3554095"/>
              <a:ext cx="360" cy="22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C2EFAF0-90DD-D05D-12B3-31063DC379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66265" y="3545095"/>
                <a:ext cx="180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3057CB5B-D41A-BFBC-97F9-4FECCA9BC969}"/>
              </a:ext>
            </a:extLst>
          </p:cNvPr>
          <p:cNvGrpSpPr/>
          <p:nvPr/>
        </p:nvGrpSpPr>
        <p:grpSpPr>
          <a:xfrm>
            <a:off x="5274905" y="3666775"/>
            <a:ext cx="360" cy="360"/>
            <a:chOff x="5274905" y="366677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F163CBF-5FC8-1CE8-4532-FB54877B2E37}"/>
                    </a:ext>
                  </a:extLst>
                </p14:cNvPr>
                <p14:cNvContentPartPr/>
                <p14:nvPr/>
              </p14:nvContentPartPr>
              <p14:xfrm>
                <a:off x="5274905" y="3666775"/>
                <a:ext cx="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F163CBF-5FC8-1CE8-4532-FB54877B2E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66265" y="36577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A7673E7-1FA6-A813-ED6C-1DB63248DB27}"/>
                    </a:ext>
                  </a:extLst>
                </p14:cNvPr>
                <p14:cNvContentPartPr/>
                <p14:nvPr/>
              </p14:nvContentPartPr>
              <p14:xfrm>
                <a:off x="5274905" y="3666775"/>
                <a:ext cx="3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A7673E7-1FA6-A813-ED6C-1DB63248DB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66265" y="36577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40A66DA-09C1-C6A5-DB0C-F7AD8D9C7A8C}"/>
                  </a:ext>
                </a:extLst>
              </p14:cNvPr>
              <p14:cNvContentPartPr/>
              <p14:nvPr/>
            </p14:nvContentPartPr>
            <p14:xfrm>
              <a:off x="5279585" y="3769735"/>
              <a:ext cx="360" cy="550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40A66DA-09C1-C6A5-DB0C-F7AD8D9C7A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0945" y="3761095"/>
                <a:ext cx="18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E152B4B-7147-4632-C163-0E97C3DD98B0}"/>
                  </a:ext>
                </a:extLst>
              </p14:cNvPr>
              <p14:cNvContentPartPr/>
              <p14:nvPr/>
            </p14:nvContentPartPr>
            <p14:xfrm>
              <a:off x="5279585" y="3919855"/>
              <a:ext cx="360" cy="27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E152B4B-7147-4632-C163-0E97C3DD98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70945" y="3910855"/>
                <a:ext cx="18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4E9D21F-FD7E-DD7A-E2DB-0D59B4B67FC3}"/>
                  </a:ext>
                </a:extLst>
              </p14:cNvPr>
              <p14:cNvContentPartPr/>
              <p14:nvPr/>
            </p14:nvContentPartPr>
            <p14:xfrm>
              <a:off x="5280305" y="4032535"/>
              <a:ext cx="4680" cy="36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4E9D21F-FD7E-DD7A-E2DB-0D59B4B67F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71305" y="4023535"/>
                <a:ext cx="22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405EC50-0E50-7902-9840-418754702C74}"/>
                  </a:ext>
                </a:extLst>
              </p14:cNvPr>
              <p14:cNvContentPartPr/>
              <p14:nvPr/>
            </p14:nvContentPartPr>
            <p14:xfrm>
              <a:off x="5274905" y="4154215"/>
              <a:ext cx="360" cy="6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405EC50-0E50-7902-9840-418754702C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6265" y="4145575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E6A0233-6422-5C94-A588-74B5C0455B23}"/>
                  </a:ext>
                </a:extLst>
              </p14:cNvPr>
              <p14:cNvContentPartPr/>
              <p14:nvPr/>
            </p14:nvContentPartPr>
            <p14:xfrm>
              <a:off x="5270585" y="4243495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E6A0233-6422-5C94-A588-74B5C0455B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61585" y="4234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6261519-CE7E-ABC2-F9C6-480306585DE6}"/>
                  </a:ext>
                </a:extLst>
              </p14:cNvPr>
              <p14:cNvContentPartPr/>
              <p14:nvPr/>
            </p14:nvContentPartPr>
            <p14:xfrm>
              <a:off x="4796825" y="3441415"/>
              <a:ext cx="4212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6261519-CE7E-ABC2-F9C6-480306585D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87825" y="3432775"/>
                <a:ext cx="59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DB0AA4-59D2-9F70-7C12-C450C68026D2}"/>
              </a:ext>
            </a:extLst>
          </p:cNvPr>
          <p:cNvGrpSpPr/>
          <p:nvPr/>
        </p:nvGrpSpPr>
        <p:grpSpPr>
          <a:xfrm>
            <a:off x="4909505" y="3432415"/>
            <a:ext cx="216000" cy="9720"/>
            <a:chOff x="4909505" y="3432415"/>
            <a:chExt cx="21600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7CEDD55-9604-26DC-41E3-4C60F62DD676}"/>
                    </a:ext>
                  </a:extLst>
                </p14:cNvPr>
                <p14:cNvContentPartPr/>
                <p14:nvPr/>
              </p14:nvContentPartPr>
              <p14:xfrm>
                <a:off x="4909505" y="3432415"/>
                <a:ext cx="4680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7CEDD55-9604-26DC-41E3-4C60F62DD6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00505" y="3423415"/>
                  <a:ext cx="6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25FC6C2-CE58-4FF1-039A-CA49529D6571}"/>
                    </a:ext>
                  </a:extLst>
                </p14:cNvPr>
                <p14:cNvContentPartPr/>
                <p14:nvPr/>
              </p14:nvContentPartPr>
              <p14:xfrm>
                <a:off x="5007785" y="3432415"/>
                <a:ext cx="70200" cy="9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25FC6C2-CE58-4FF1-039A-CA49529D65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99145" y="3423415"/>
                  <a:ext cx="8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52F71E1-5F13-3EBB-53F9-A7C8B5DA56B4}"/>
                    </a:ext>
                  </a:extLst>
                </p14:cNvPr>
                <p14:cNvContentPartPr/>
                <p14:nvPr/>
              </p14:nvContentPartPr>
              <p14:xfrm>
                <a:off x="5125145" y="3436735"/>
                <a:ext cx="36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52F71E1-5F13-3EBB-53F9-A7C8B5DA56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16145" y="34280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ACD81C7-9753-110F-483B-CCEE8EE33811}"/>
                  </a:ext>
                </a:extLst>
              </p14:cNvPr>
              <p14:cNvContentPartPr/>
              <p14:nvPr/>
            </p14:nvContentPartPr>
            <p14:xfrm>
              <a:off x="5739305" y="2977375"/>
              <a:ext cx="360" cy="32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ACD81C7-9753-110F-483B-CCEE8EE3381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0665" y="2968735"/>
                <a:ext cx="18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91B9A7A6-3776-BBDD-7082-BCAADD43A669}"/>
                  </a:ext>
                </a:extLst>
              </p14:cNvPr>
              <p14:cNvContentPartPr/>
              <p14:nvPr/>
            </p14:nvContentPartPr>
            <p14:xfrm>
              <a:off x="5729945" y="3089695"/>
              <a:ext cx="360" cy="226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91B9A7A6-3776-BBDD-7082-BCAADD43A6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0945" y="3081055"/>
                <a:ext cx="18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919C7819-1753-EA47-7CE9-84E515127A7C}"/>
                  </a:ext>
                </a:extLst>
              </p14:cNvPr>
              <p14:cNvContentPartPr/>
              <p14:nvPr/>
            </p14:nvContentPartPr>
            <p14:xfrm>
              <a:off x="5729945" y="3235135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919C7819-1753-EA47-7CE9-84E515127A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20945" y="3226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6EFFCEF-2CCE-2C18-FA76-096047DB9191}"/>
                  </a:ext>
                </a:extLst>
              </p14:cNvPr>
              <p14:cNvContentPartPr/>
              <p14:nvPr/>
            </p14:nvContentPartPr>
            <p14:xfrm>
              <a:off x="5743985" y="3343135"/>
              <a:ext cx="360" cy="36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6EFFCEF-2CCE-2C18-FA76-096047DB919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34985" y="3334495"/>
                <a:ext cx="18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A238BFE-CDD1-72F1-440C-55E854C53EF5}"/>
                  </a:ext>
                </a:extLst>
              </p14:cNvPr>
              <p14:cNvContentPartPr/>
              <p14:nvPr/>
            </p14:nvContentPartPr>
            <p14:xfrm>
              <a:off x="5734625" y="3450775"/>
              <a:ext cx="360" cy="32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A238BFE-CDD1-72F1-440C-55E854C53E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25625" y="3442135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C00FF56-6861-CBA8-B1F0-00FF5CB05B71}"/>
                  </a:ext>
                </a:extLst>
              </p14:cNvPr>
              <p14:cNvContentPartPr/>
              <p14:nvPr/>
            </p14:nvContentPartPr>
            <p14:xfrm>
              <a:off x="5734625" y="3549415"/>
              <a:ext cx="360" cy="10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C00FF56-6861-CBA8-B1F0-00FF5CB05B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25625" y="3540775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21DC5FC-DDD1-1B58-B0E6-4BC671FE04B0}"/>
                  </a:ext>
                </a:extLst>
              </p14:cNvPr>
              <p14:cNvContentPartPr/>
              <p14:nvPr/>
            </p14:nvContentPartPr>
            <p14:xfrm>
              <a:off x="5720585" y="3647695"/>
              <a:ext cx="5400" cy="460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21DC5FC-DDD1-1B58-B0E6-4BC671FE04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11585" y="3639055"/>
                <a:ext cx="23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7EB5215A-FA8E-D459-1878-C22FB8065BA4}"/>
                  </a:ext>
                </a:extLst>
              </p14:cNvPr>
              <p14:cNvContentPartPr/>
              <p14:nvPr/>
            </p14:nvContentPartPr>
            <p14:xfrm>
              <a:off x="5734625" y="3802495"/>
              <a:ext cx="5400" cy="370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7EB5215A-FA8E-D459-1878-C22FB8065BA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25625" y="3793855"/>
                <a:ext cx="23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C73DE241-19AE-66F6-25B3-03F777FEBF80}"/>
                  </a:ext>
                </a:extLst>
              </p14:cNvPr>
              <p14:cNvContentPartPr/>
              <p14:nvPr/>
            </p14:nvContentPartPr>
            <p14:xfrm>
              <a:off x="5739305" y="3947935"/>
              <a:ext cx="6840" cy="460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C73DE241-19AE-66F6-25B3-03F777FEBF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30665" y="3939295"/>
                <a:ext cx="244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DBD86075-905F-184C-0336-94ECD3C62F2C}"/>
                  </a:ext>
                </a:extLst>
              </p14:cNvPr>
              <p14:cNvContentPartPr/>
              <p14:nvPr/>
            </p14:nvContentPartPr>
            <p14:xfrm>
              <a:off x="5739305" y="4084015"/>
              <a:ext cx="360" cy="288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DBD86075-905F-184C-0336-94ECD3C62F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30665" y="4075375"/>
                <a:ext cx="18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862B310-A0AF-C50A-36AB-EFF2B46DBEC0}"/>
                  </a:ext>
                </a:extLst>
              </p14:cNvPr>
              <p14:cNvContentPartPr/>
              <p14:nvPr/>
            </p14:nvContentPartPr>
            <p14:xfrm>
              <a:off x="5743985" y="4205695"/>
              <a:ext cx="360" cy="56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862B310-A0AF-C50A-36AB-EFF2B46DBEC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34985" y="4197055"/>
                <a:ext cx="18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635A512D-80F0-AB78-6417-77A9936B06DB}"/>
                  </a:ext>
                </a:extLst>
              </p14:cNvPr>
              <p14:cNvContentPartPr/>
              <p14:nvPr/>
            </p14:nvContentPartPr>
            <p14:xfrm>
              <a:off x="4801505" y="2874055"/>
              <a:ext cx="32040" cy="50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635A512D-80F0-AB78-6417-77A9936B06D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792505" y="2865415"/>
                <a:ext cx="49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571701A1-6AA1-F1FF-813F-274681EEF406}"/>
                  </a:ext>
                </a:extLst>
              </p14:cNvPr>
              <p14:cNvContentPartPr/>
              <p14:nvPr/>
            </p14:nvContentPartPr>
            <p14:xfrm>
              <a:off x="4951265" y="2869375"/>
              <a:ext cx="5652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571701A1-6AA1-F1FF-813F-274681EEF40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942625" y="2860735"/>
                <a:ext cx="74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FC3D886-658E-C19A-6943-47FCBA03F7D8}"/>
                  </a:ext>
                </a:extLst>
              </p14:cNvPr>
              <p14:cNvContentPartPr/>
              <p14:nvPr/>
            </p14:nvContentPartPr>
            <p14:xfrm>
              <a:off x="5120105" y="2878735"/>
              <a:ext cx="92520" cy="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FC3D886-658E-C19A-6943-47FCBA03F7D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11465" y="2870095"/>
                <a:ext cx="11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1EADDD58-EE2A-7DA0-9765-23C4F9C99C9F}"/>
                  </a:ext>
                </a:extLst>
              </p14:cNvPr>
              <p14:cNvContentPartPr/>
              <p14:nvPr/>
            </p14:nvContentPartPr>
            <p14:xfrm>
              <a:off x="5331425" y="2867575"/>
              <a:ext cx="33840" cy="684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1EADDD58-EE2A-7DA0-9765-23C4F9C99C9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22425" y="2858935"/>
                <a:ext cx="51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0D00942C-6239-617D-05E3-48BE209C7880}"/>
                  </a:ext>
                </a:extLst>
              </p14:cNvPr>
              <p14:cNvContentPartPr/>
              <p14:nvPr/>
            </p14:nvContentPartPr>
            <p14:xfrm>
              <a:off x="5471825" y="2855335"/>
              <a:ext cx="1080" cy="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0D00942C-6239-617D-05E3-48BE209C788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63185" y="2846695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54BF2F3-C184-C74F-4B55-942E6168CB05}"/>
                  </a:ext>
                </a:extLst>
              </p14:cNvPr>
              <p14:cNvContentPartPr/>
              <p14:nvPr/>
            </p14:nvContentPartPr>
            <p14:xfrm>
              <a:off x="5584505" y="2860015"/>
              <a:ext cx="88920" cy="54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54BF2F3-C184-C74F-4B55-942E6168CB0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575865" y="2851375"/>
                <a:ext cx="106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E6B011F1-464E-430A-7E95-2CE14D876E08}"/>
                  </a:ext>
                </a:extLst>
              </p14:cNvPr>
              <p14:cNvContentPartPr/>
              <p14:nvPr/>
            </p14:nvContentPartPr>
            <p14:xfrm>
              <a:off x="5265545" y="4463815"/>
              <a:ext cx="20520" cy="154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E6B011F1-464E-430A-7E95-2CE14D876E0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256905" y="4454815"/>
                <a:ext cx="38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E3E1180-704E-0C60-B3AE-26E21BAAEDD4}"/>
                  </a:ext>
                </a:extLst>
              </p14:cNvPr>
              <p14:cNvContentPartPr/>
              <p14:nvPr/>
            </p14:nvContentPartPr>
            <p14:xfrm>
              <a:off x="5463018" y="3402280"/>
              <a:ext cx="780480" cy="1215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E3E1180-704E-0C60-B3AE-26E21BAAEDD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458698" y="3397960"/>
                <a:ext cx="789120" cy="12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75801F05-B672-96B7-5BF4-11D1CB5C6F78}"/>
                  </a:ext>
                </a:extLst>
              </p14:cNvPr>
              <p14:cNvContentPartPr/>
              <p14:nvPr/>
            </p14:nvContentPartPr>
            <p14:xfrm>
              <a:off x="5445738" y="3343240"/>
              <a:ext cx="77760" cy="2174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75801F05-B672-96B7-5BF4-11D1CB5C6F7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41418" y="3338920"/>
                <a:ext cx="8640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DB0AD7-5F40-C98A-2519-62C9D09A90E2}"/>
              </a:ext>
            </a:extLst>
          </p:cNvPr>
          <p:cNvGrpSpPr/>
          <p:nvPr/>
        </p:nvGrpSpPr>
        <p:grpSpPr>
          <a:xfrm>
            <a:off x="6160338" y="4650040"/>
            <a:ext cx="1168920" cy="316800"/>
            <a:chOff x="6160338" y="4650040"/>
            <a:chExt cx="11689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5C2C11C-9C2F-B90D-0B86-F06801CEC542}"/>
                    </a:ext>
                  </a:extLst>
                </p14:cNvPr>
                <p14:cNvContentPartPr/>
                <p14:nvPr/>
              </p14:nvContentPartPr>
              <p14:xfrm>
                <a:off x="6160338" y="4719160"/>
                <a:ext cx="83160" cy="9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5C2C11C-9C2F-B90D-0B86-F06801CEC54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56018" y="4714840"/>
                  <a:ext cx="918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71E271D-21A0-DBB8-9D68-C73479AA9C60}"/>
                    </a:ext>
                  </a:extLst>
                </p14:cNvPr>
                <p14:cNvContentPartPr/>
                <p14:nvPr/>
              </p14:nvContentPartPr>
              <p14:xfrm>
                <a:off x="6192738" y="4767760"/>
                <a:ext cx="64800" cy="21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71E271D-21A0-DBB8-9D68-C73479AA9C6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88418" y="4763440"/>
                  <a:ext cx="7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351500A-38E3-1B16-4A69-7C7044AB2FB6}"/>
                    </a:ext>
                  </a:extLst>
                </p14:cNvPr>
                <p14:cNvContentPartPr/>
                <p14:nvPr/>
              </p14:nvContentPartPr>
              <p14:xfrm>
                <a:off x="6192018" y="4804840"/>
                <a:ext cx="66960" cy="691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351500A-38E3-1B16-4A69-7C7044AB2F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187698" y="4800520"/>
                  <a:ext cx="75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831E671-94BD-FFBD-A413-35B43DB9D258}"/>
                    </a:ext>
                  </a:extLst>
                </p14:cNvPr>
                <p14:cNvContentPartPr/>
                <p14:nvPr/>
              </p14:nvContentPartPr>
              <p14:xfrm>
                <a:off x="6172938" y="4867120"/>
                <a:ext cx="109080" cy="61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831E671-94BD-FFBD-A413-35B43DB9D2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68618" y="4862800"/>
                  <a:ext cx="117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4D5CF8E-910F-558E-DA62-F8C7A14490E5}"/>
                    </a:ext>
                  </a:extLst>
                </p14:cNvPr>
                <p14:cNvContentPartPr/>
                <p14:nvPr/>
              </p14:nvContentPartPr>
              <p14:xfrm>
                <a:off x="6284898" y="4710160"/>
                <a:ext cx="19080" cy="244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4D5CF8E-910F-558E-DA62-F8C7A14490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80578" y="4705840"/>
                  <a:ext cx="27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915C3C6-2276-E5BB-A723-CEDB83B64300}"/>
                    </a:ext>
                  </a:extLst>
                </p14:cNvPr>
                <p14:cNvContentPartPr/>
                <p14:nvPr/>
              </p14:nvContentPartPr>
              <p14:xfrm>
                <a:off x="6363738" y="4716640"/>
                <a:ext cx="84960" cy="77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915C3C6-2276-E5BB-A723-CEDB83B6430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59418" y="4712320"/>
                  <a:ext cx="93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EF17F47A-71BA-7A10-E4B8-5D3CB5899BF8}"/>
                    </a:ext>
                  </a:extLst>
                </p14:cNvPr>
                <p14:cNvContentPartPr/>
                <p14:nvPr/>
              </p14:nvContentPartPr>
              <p14:xfrm>
                <a:off x="6363738" y="4792960"/>
                <a:ext cx="175320" cy="14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EF17F47A-71BA-7A10-E4B8-5D3CB5899B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59418" y="4788640"/>
                  <a:ext cx="183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C35FA89-109A-6AAB-5D7C-C776D5E6D564}"/>
                    </a:ext>
                  </a:extLst>
                </p14:cNvPr>
                <p14:cNvContentPartPr/>
                <p14:nvPr/>
              </p14:nvContentPartPr>
              <p14:xfrm>
                <a:off x="6388218" y="4793320"/>
                <a:ext cx="45360" cy="1270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C35FA89-109A-6AAB-5D7C-C776D5E6D56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83898" y="4789000"/>
                  <a:ext cx="5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A8F038C-3891-BF35-B08E-0FB9C74CAF1F}"/>
                    </a:ext>
                  </a:extLst>
                </p14:cNvPr>
                <p14:cNvContentPartPr/>
                <p14:nvPr/>
              </p14:nvContentPartPr>
              <p14:xfrm>
                <a:off x="6509178" y="4696480"/>
                <a:ext cx="29880" cy="270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A8F038C-3891-BF35-B08E-0FB9C74CAF1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04858" y="4692160"/>
                  <a:ext cx="38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4F9F6F7-AA4E-945A-605A-686717CD88F2}"/>
                    </a:ext>
                  </a:extLst>
                </p14:cNvPr>
                <p14:cNvContentPartPr/>
                <p14:nvPr/>
              </p14:nvContentPartPr>
              <p14:xfrm>
                <a:off x="6611778" y="4705480"/>
                <a:ext cx="47880" cy="1407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4F9F6F7-AA4E-945A-605A-686717CD88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607458" y="4701160"/>
                  <a:ext cx="56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3E23E11-9688-65E7-1D9E-001C4C8B1C2F}"/>
                    </a:ext>
                  </a:extLst>
                </p14:cNvPr>
                <p14:cNvContentPartPr/>
                <p14:nvPr/>
              </p14:nvContentPartPr>
              <p14:xfrm>
                <a:off x="6631578" y="4789000"/>
                <a:ext cx="55440" cy="550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3E23E11-9688-65E7-1D9E-001C4C8B1C2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27258" y="4784680"/>
                  <a:ext cx="64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69106CE-A064-D8A2-5DB9-C19353CF9CFE}"/>
                    </a:ext>
                  </a:extLst>
                </p14:cNvPr>
                <p14:cNvContentPartPr/>
                <p14:nvPr/>
              </p14:nvContentPartPr>
              <p14:xfrm>
                <a:off x="6677658" y="4753000"/>
                <a:ext cx="60480" cy="313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69106CE-A064-D8A2-5DB9-C19353CF9CF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73338" y="4748680"/>
                  <a:ext cx="69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FE1B20BB-9731-7BA9-9774-9C591CEC1C55}"/>
                    </a:ext>
                  </a:extLst>
                </p14:cNvPr>
                <p14:cNvContentPartPr/>
                <p14:nvPr/>
              </p14:nvContentPartPr>
              <p14:xfrm>
                <a:off x="6746778" y="4677760"/>
                <a:ext cx="5400" cy="1663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FE1B20BB-9731-7BA9-9774-9C591CEC1C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42458" y="4673440"/>
                  <a:ext cx="14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83C53E08-CD85-F35F-1FDB-282B86008087}"/>
                    </a:ext>
                  </a:extLst>
                </p14:cNvPr>
                <p14:cNvContentPartPr/>
                <p14:nvPr/>
              </p14:nvContentPartPr>
              <p14:xfrm>
                <a:off x="6681618" y="4876480"/>
                <a:ext cx="74520" cy="651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83C53E08-CD85-F35F-1FDB-282B860080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77298" y="4872160"/>
                  <a:ext cx="83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2F01C3B-39FD-0AE0-E93B-8C7895700866}"/>
                    </a:ext>
                  </a:extLst>
                </p14:cNvPr>
                <p14:cNvContentPartPr/>
                <p14:nvPr/>
              </p14:nvContentPartPr>
              <p14:xfrm>
                <a:off x="6913098" y="4650040"/>
                <a:ext cx="71640" cy="108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2F01C3B-39FD-0AE0-E93B-8C78957008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08778" y="4645720"/>
                  <a:ext cx="80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A1439DB-B05D-3D9D-DD98-807AA7E3A3E0}"/>
                    </a:ext>
                  </a:extLst>
                </p14:cNvPr>
                <p14:cNvContentPartPr/>
                <p14:nvPr/>
              </p14:nvContentPartPr>
              <p14:xfrm>
                <a:off x="6899418" y="4696840"/>
                <a:ext cx="111960" cy="838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A1439DB-B05D-3D9D-DD98-807AA7E3A3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5098" y="4692520"/>
                  <a:ext cx="120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29C3D13-3A48-99C9-1018-CF8E047AD6BD}"/>
                    </a:ext>
                  </a:extLst>
                </p14:cNvPr>
                <p14:cNvContentPartPr/>
                <p14:nvPr/>
              </p14:nvContentPartPr>
              <p14:xfrm>
                <a:off x="6950178" y="4765600"/>
                <a:ext cx="63360" cy="27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29C3D13-3A48-99C9-1018-CF8E047AD6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5858" y="4761280"/>
                  <a:ext cx="72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19F23FC-981D-3FA8-1CA2-B44567B4182F}"/>
                    </a:ext>
                  </a:extLst>
                </p14:cNvPr>
                <p14:cNvContentPartPr/>
                <p14:nvPr/>
              </p14:nvContentPartPr>
              <p14:xfrm>
                <a:off x="7060698" y="4673440"/>
                <a:ext cx="28440" cy="1468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19F23FC-981D-3FA8-1CA2-B44567B418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56378" y="4669120"/>
                  <a:ext cx="37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90204FE-46E3-0ABD-390E-2F72C1FB9334}"/>
                    </a:ext>
                  </a:extLst>
                </p14:cNvPr>
                <p14:cNvContentPartPr/>
                <p14:nvPr/>
              </p14:nvContentPartPr>
              <p14:xfrm>
                <a:off x="7083738" y="4722760"/>
                <a:ext cx="32040" cy="154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90204FE-46E3-0ABD-390E-2F72C1FB93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79418" y="4718440"/>
                  <a:ext cx="40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8E5D068-4075-FD3F-709B-714E44CC3749}"/>
                    </a:ext>
                  </a:extLst>
                </p14:cNvPr>
                <p14:cNvContentPartPr/>
                <p14:nvPr/>
              </p14:nvContentPartPr>
              <p14:xfrm>
                <a:off x="7015338" y="4848400"/>
                <a:ext cx="62640" cy="975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8E5D068-4075-FD3F-709B-714E44CC374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11018" y="4844080"/>
                  <a:ext cx="71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8425C72-90D9-B2E5-F170-3AD022FF3E6A}"/>
                    </a:ext>
                  </a:extLst>
                </p14:cNvPr>
                <p14:cNvContentPartPr/>
                <p14:nvPr/>
              </p14:nvContentPartPr>
              <p14:xfrm>
                <a:off x="7028658" y="4918240"/>
                <a:ext cx="36720" cy="226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8425C72-90D9-B2E5-F170-3AD022FF3E6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24338" y="4913920"/>
                  <a:ext cx="45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B93B2EA-D9C8-F07D-458E-240191FC51D1}"/>
                    </a:ext>
                  </a:extLst>
                </p14:cNvPr>
                <p14:cNvContentPartPr/>
                <p14:nvPr/>
              </p14:nvContentPartPr>
              <p14:xfrm>
                <a:off x="7180938" y="4771360"/>
                <a:ext cx="61560" cy="914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B93B2EA-D9C8-F07D-458E-240191FC51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6618" y="4767040"/>
                  <a:ext cx="7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0BEF50A-1EE8-77C6-F890-6257E894064B}"/>
                    </a:ext>
                  </a:extLst>
                </p14:cNvPr>
                <p14:cNvContentPartPr/>
                <p14:nvPr/>
              </p14:nvContentPartPr>
              <p14:xfrm>
                <a:off x="7324218" y="4664080"/>
                <a:ext cx="5040" cy="2170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0BEF50A-1EE8-77C6-F890-6257E89406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19898" y="4659760"/>
                  <a:ext cx="136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5741696-808B-A8D4-FD8E-34F14C5E91E2}"/>
              </a:ext>
            </a:extLst>
          </p:cNvPr>
          <p:cNvGrpSpPr/>
          <p:nvPr/>
        </p:nvGrpSpPr>
        <p:grpSpPr>
          <a:xfrm>
            <a:off x="3606240" y="1883160"/>
            <a:ext cx="497880" cy="167040"/>
            <a:chOff x="3606240" y="1883160"/>
            <a:chExt cx="49788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A53A343-F01F-7E98-3385-A346A5691889}"/>
                    </a:ext>
                  </a:extLst>
                </p14:cNvPr>
                <p14:cNvContentPartPr/>
                <p14:nvPr/>
              </p14:nvContentPartPr>
              <p14:xfrm>
                <a:off x="3606240" y="1941480"/>
                <a:ext cx="439920" cy="1033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A53A343-F01F-7E98-3385-A346A56918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97240" y="1932840"/>
                  <a:ext cx="457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2DB0702-4A3C-6847-C00C-0DE5EF08C1A0}"/>
                    </a:ext>
                  </a:extLst>
                </p14:cNvPr>
                <p14:cNvContentPartPr/>
                <p14:nvPr/>
              </p14:nvContentPartPr>
              <p14:xfrm>
                <a:off x="4001880" y="1883160"/>
                <a:ext cx="102240" cy="167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2DB0702-4A3C-6847-C00C-0DE5EF08C1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93240" y="1874520"/>
                  <a:ext cx="1198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8B68AB4-A663-639B-03D5-5F664A66F058}"/>
              </a:ext>
            </a:extLst>
          </p:cNvPr>
          <p:cNvGrpSpPr/>
          <p:nvPr/>
        </p:nvGrpSpPr>
        <p:grpSpPr>
          <a:xfrm>
            <a:off x="2834400" y="1777680"/>
            <a:ext cx="669240" cy="476640"/>
            <a:chOff x="2834400" y="1777680"/>
            <a:chExt cx="66924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D078A29-16E7-0B14-AC62-FE036F12E736}"/>
                    </a:ext>
                  </a:extLst>
                </p14:cNvPr>
                <p14:cNvContentPartPr/>
                <p14:nvPr/>
              </p14:nvContentPartPr>
              <p14:xfrm>
                <a:off x="2834400" y="1966320"/>
                <a:ext cx="49680" cy="975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D078A29-16E7-0B14-AC62-FE036F12E73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25760" y="1957320"/>
                  <a:ext cx="6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A9A98C0-A475-5EB3-6778-6EA3CB632714}"/>
                    </a:ext>
                  </a:extLst>
                </p14:cNvPr>
                <p14:cNvContentPartPr/>
                <p14:nvPr/>
              </p14:nvContentPartPr>
              <p14:xfrm>
                <a:off x="2927640" y="1947960"/>
                <a:ext cx="135000" cy="1375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A9A98C0-A475-5EB3-6778-6EA3CB63271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18640" y="1939320"/>
                  <a:ext cx="15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38BC2FF-7F09-8C9F-0101-41FDBEE9C5D1}"/>
                    </a:ext>
                  </a:extLst>
                </p14:cNvPr>
                <p14:cNvContentPartPr/>
                <p14:nvPr/>
              </p14:nvContentPartPr>
              <p14:xfrm>
                <a:off x="3134640" y="1807560"/>
                <a:ext cx="7560" cy="2703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38BC2FF-7F09-8C9F-0101-41FDBEE9C5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25640" y="1798920"/>
                  <a:ext cx="25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DBABCBF-229A-27ED-69D2-DA69D2020249}"/>
                    </a:ext>
                  </a:extLst>
                </p14:cNvPr>
                <p14:cNvContentPartPr/>
                <p14:nvPr/>
              </p14:nvContentPartPr>
              <p14:xfrm>
                <a:off x="3075240" y="1919880"/>
                <a:ext cx="126000" cy="378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DBABCBF-229A-27ED-69D2-DA69D20202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66240" y="1911240"/>
                  <a:ext cx="143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2C5F330-B4CE-52AB-6E5B-065A33BCB9F9}"/>
                    </a:ext>
                  </a:extLst>
                </p14:cNvPr>
                <p14:cNvContentPartPr/>
                <p14:nvPr/>
              </p14:nvContentPartPr>
              <p14:xfrm>
                <a:off x="3218160" y="1964880"/>
                <a:ext cx="61560" cy="2894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2C5F330-B4CE-52AB-6E5B-065A33BCB9F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09520" y="1955880"/>
                  <a:ext cx="79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316989E-676A-E366-F819-AAA79CA0909D}"/>
                    </a:ext>
                  </a:extLst>
                </p14:cNvPr>
                <p14:cNvContentPartPr/>
                <p14:nvPr/>
              </p14:nvContentPartPr>
              <p14:xfrm>
                <a:off x="3250920" y="1966680"/>
                <a:ext cx="47160" cy="108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316989E-676A-E366-F819-AAA79CA0909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42280" y="1957680"/>
                  <a:ext cx="64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52F1A30-FCF2-15AF-D207-6C2A016BC0F5}"/>
                    </a:ext>
                  </a:extLst>
                </p14:cNvPr>
                <p14:cNvContentPartPr/>
                <p14:nvPr/>
              </p14:nvContentPartPr>
              <p14:xfrm>
                <a:off x="3336960" y="1957680"/>
                <a:ext cx="77400" cy="104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52F1A30-FCF2-15AF-D207-6C2A016BC0F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27960" y="1949040"/>
                  <a:ext cx="95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BA13668-59F2-71BE-801B-B2712AA2B721}"/>
                    </a:ext>
                  </a:extLst>
                </p14:cNvPr>
                <p14:cNvContentPartPr/>
                <p14:nvPr/>
              </p14:nvContentPartPr>
              <p14:xfrm>
                <a:off x="3451080" y="1777680"/>
                <a:ext cx="30600" cy="280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BA13668-59F2-71BE-801B-B2712AA2B72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42080" y="1769040"/>
                  <a:ext cx="48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C383156-09AA-7B5C-1135-FA34C2394E9B}"/>
                    </a:ext>
                  </a:extLst>
                </p14:cNvPr>
                <p14:cNvContentPartPr/>
                <p14:nvPr/>
              </p14:nvContentPartPr>
              <p14:xfrm>
                <a:off x="3417960" y="1883520"/>
                <a:ext cx="85680" cy="237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C383156-09AA-7B5C-1135-FA34C2394E9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09320" y="1874880"/>
                  <a:ext cx="1033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4AD2EFF-3DA6-A5A6-45FD-A92C4539E1FD}"/>
              </a:ext>
            </a:extLst>
          </p:cNvPr>
          <p:cNvGrpSpPr/>
          <p:nvPr/>
        </p:nvGrpSpPr>
        <p:grpSpPr>
          <a:xfrm>
            <a:off x="456600" y="4989960"/>
            <a:ext cx="226800" cy="284400"/>
            <a:chOff x="456600" y="4989960"/>
            <a:chExt cx="22680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2DDF3FE-E669-0CED-977E-017B9D624B48}"/>
                    </a:ext>
                  </a:extLst>
                </p14:cNvPr>
                <p14:cNvContentPartPr/>
                <p14:nvPr/>
              </p14:nvContentPartPr>
              <p14:xfrm>
                <a:off x="517440" y="4989960"/>
                <a:ext cx="104400" cy="279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2DDF3FE-E669-0CED-977E-017B9D624B4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8440" y="4980960"/>
                  <a:ext cx="122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D0497D27-72BB-9B71-6F4F-29E4D9193DC5}"/>
                    </a:ext>
                  </a:extLst>
                </p14:cNvPr>
                <p14:cNvContentPartPr/>
                <p14:nvPr/>
              </p14:nvContentPartPr>
              <p14:xfrm>
                <a:off x="460560" y="5127840"/>
                <a:ext cx="222840" cy="146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D0497D27-72BB-9B71-6F4F-29E4D9193DC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1920" y="5118840"/>
                  <a:ext cx="24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724CC84A-FDE8-0B8E-9F14-12B4C18C65A7}"/>
                    </a:ext>
                  </a:extLst>
                </p14:cNvPr>
                <p14:cNvContentPartPr/>
                <p14:nvPr/>
              </p14:nvContentPartPr>
              <p14:xfrm>
                <a:off x="456600" y="5195160"/>
                <a:ext cx="191880" cy="237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724CC84A-FDE8-0B8E-9F14-12B4C18C65A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7600" y="5186160"/>
                  <a:ext cx="2095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3515195-1EC2-DBAE-D21F-19CEB3DE5FAD}"/>
              </a:ext>
            </a:extLst>
          </p:cNvPr>
          <p:cNvGrpSpPr/>
          <p:nvPr/>
        </p:nvGrpSpPr>
        <p:grpSpPr>
          <a:xfrm>
            <a:off x="986520" y="5096880"/>
            <a:ext cx="416880" cy="251280"/>
            <a:chOff x="986520" y="5096880"/>
            <a:chExt cx="4168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B5A2E8C-9781-0A2A-252C-B8C46EDCDB38}"/>
                    </a:ext>
                  </a:extLst>
                </p14:cNvPr>
                <p14:cNvContentPartPr/>
                <p14:nvPr/>
              </p14:nvContentPartPr>
              <p14:xfrm>
                <a:off x="986520" y="5096880"/>
                <a:ext cx="190800" cy="2512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B5A2E8C-9781-0A2A-252C-B8C46EDCDB3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7880" y="5088240"/>
                  <a:ext cx="208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9272476-C4C1-BBE2-A517-07B1C50D2DF5}"/>
                    </a:ext>
                  </a:extLst>
                </p14:cNvPr>
                <p14:cNvContentPartPr/>
                <p14:nvPr/>
              </p14:nvContentPartPr>
              <p14:xfrm>
                <a:off x="1324560" y="5133600"/>
                <a:ext cx="6120" cy="118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9272476-C4C1-BBE2-A517-07B1C50D2DF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15920" y="5124960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CAA2A3B-27AF-2A05-7156-1EF58EDBA413}"/>
                    </a:ext>
                  </a:extLst>
                </p14:cNvPr>
                <p14:cNvContentPartPr/>
                <p14:nvPr/>
              </p14:nvContentPartPr>
              <p14:xfrm>
                <a:off x="1403040" y="5303520"/>
                <a:ext cx="360" cy="3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CAA2A3B-27AF-2A05-7156-1EF58EDBA41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4400" y="5294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7E71D48-3AE0-9C62-FF71-5C94C041DB6C}"/>
              </a:ext>
            </a:extLst>
          </p:cNvPr>
          <p:cNvGrpSpPr/>
          <p:nvPr/>
        </p:nvGrpSpPr>
        <p:grpSpPr>
          <a:xfrm>
            <a:off x="1553520" y="5058360"/>
            <a:ext cx="1626840" cy="456480"/>
            <a:chOff x="1553520" y="5058360"/>
            <a:chExt cx="16268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DBCDCD29-8C71-0561-E121-EAC7F7F4EE82}"/>
                    </a:ext>
                  </a:extLst>
                </p14:cNvPr>
                <p14:cNvContentPartPr/>
                <p14:nvPr/>
              </p14:nvContentPartPr>
              <p14:xfrm>
                <a:off x="1553520" y="5109480"/>
                <a:ext cx="25200" cy="1087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DBCDCD29-8C71-0561-E121-EAC7F7F4EE8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44880" y="5100840"/>
                  <a:ext cx="4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F68C980-95A0-43F9-9AF2-33D1A4AF4585}"/>
                    </a:ext>
                  </a:extLst>
                </p14:cNvPr>
                <p14:cNvContentPartPr/>
                <p14:nvPr/>
              </p14:nvContentPartPr>
              <p14:xfrm>
                <a:off x="1574040" y="5191560"/>
                <a:ext cx="32400" cy="176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F68C980-95A0-43F9-9AF2-33D1A4AF458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65040" y="5182920"/>
                  <a:ext cx="50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6545847-18C3-03D6-E2C2-580E27647918}"/>
                    </a:ext>
                  </a:extLst>
                </p14:cNvPr>
                <p14:cNvContentPartPr/>
                <p14:nvPr/>
              </p14:nvContentPartPr>
              <p14:xfrm>
                <a:off x="1698960" y="5115600"/>
                <a:ext cx="360" cy="878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6545847-18C3-03D6-E2C2-580E2764791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89960" y="5106600"/>
                  <a:ext cx="1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D35894C7-0BD9-A2AA-3855-BE8C0E6EB255}"/>
                    </a:ext>
                  </a:extLst>
                </p14:cNvPr>
                <p14:cNvContentPartPr/>
                <p14:nvPr/>
              </p14:nvContentPartPr>
              <p14:xfrm>
                <a:off x="1612560" y="5269320"/>
                <a:ext cx="142920" cy="1468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D35894C7-0BD9-A2AA-3855-BE8C0E6EB25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03920" y="5260680"/>
                  <a:ext cx="160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1040E0BB-DD5B-DD5E-96F9-216D3ACAB44B}"/>
                    </a:ext>
                  </a:extLst>
                </p14:cNvPr>
                <p14:cNvContentPartPr/>
                <p14:nvPr/>
              </p14:nvContentPartPr>
              <p14:xfrm>
                <a:off x="1798320" y="5147280"/>
                <a:ext cx="73440" cy="1605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1040E0BB-DD5B-DD5E-96F9-216D3ACAB44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89320" y="5138280"/>
                  <a:ext cx="91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5771CE2-C00F-6D46-3F42-484987A642DC}"/>
                    </a:ext>
                  </a:extLst>
                </p14:cNvPr>
                <p14:cNvContentPartPr/>
                <p14:nvPr/>
              </p14:nvContentPartPr>
              <p14:xfrm>
                <a:off x="1857720" y="5238360"/>
                <a:ext cx="48240" cy="597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5771CE2-C00F-6D46-3F42-484987A642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49080" y="5229720"/>
                  <a:ext cx="65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F18BA262-95BE-02B4-E567-82CD358ADDD2}"/>
                    </a:ext>
                  </a:extLst>
                </p14:cNvPr>
                <p14:cNvContentPartPr/>
                <p14:nvPr/>
              </p14:nvContentPartPr>
              <p14:xfrm>
                <a:off x="1907040" y="5208120"/>
                <a:ext cx="42480" cy="482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F18BA262-95BE-02B4-E567-82CD358ADD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98040" y="5199480"/>
                  <a:ext cx="60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54EB9EB8-840C-16E5-60A1-A5F55B479AD5}"/>
                    </a:ext>
                  </a:extLst>
                </p14:cNvPr>
                <p14:cNvContentPartPr/>
                <p14:nvPr/>
              </p14:nvContentPartPr>
              <p14:xfrm>
                <a:off x="1978320" y="5147280"/>
                <a:ext cx="9000" cy="1443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54EB9EB8-840C-16E5-60A1-A5F55B479AD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69320" y="5138280"/>
                  <a:ext cx="26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EA5E14CD-7F8E-C561-8E3F-5970D628C435}"/>
                    </a:ext>
                  </a:extLst>
                </p14:cNvPr>
                <p14:cNvContentPartPr/>
                <p14:nvPr/>
              </p14:nvContentPartPr>
              <p14:xfrm>
                <a:off x="2036280" y="5150160"/>
                <a:ext cx="4680" cy="2865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EA5E14CD-7F8E-C561-8E3F-5970D628C43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27280" y="5141160"/>
                  <a:ext cx="2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21511EC3-AC86-466B-4751-03CA1414F184}"/>
                    </a:ext>
                  </a:extLst>
                </p14:cNvPr>
                <p14:cNvContentPartPr/>
                <p14:nvPr/>
              </p14:nvContentPartPr>
              <p14:xfrm>
                <a:off x="2153280" y="5117400"/>
                <a:ext cx="51120" cy="817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21511EC3-AC86-466B-4751-03CA1414F18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44280" y="5108760"/>
                  <a:ext cx="68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BD92828-0EB0-91C3-94C9-8BD39D34C3C2}"/>
                    </a:ext>
                  </a:extLst>
                </p14:cNvPr>
                <p14:cNvContentPartPr/>
                <p14:nvPr/>
              </p14:nvContentPartPr>
              <p14:xfrm>
                <a:off x="2295480" y="5111640"/>
                <a:ext cx="19080" cy="1119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BD92828-0EB0-91C3-94C9-8BD39D34C3C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86840" y="5102640"/>
                  <a:ext cx="3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BDAA0E4A-70C2-F995-5A44-9765B126BB9A}"/>
                    </a:ext>
                  </a:extLst>
                </p14:cNvPr>
                <p14:cNvContentPartPr/>
                <p14:nvPr/>
              </p14:nvContentPartPr>
              <p14:xfrm>
                <a:off x="2308440" y="5171040"/>
                <a:ext cx="35280" cy="118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BDAA0E4A-70C2-F995-5A44-9765B126BB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99800" y="5162040"/>
                  <a:ext cx="52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E689F0A-2AEA-1FDE-4974-E8083A47ECBD}"/>
                    </a:ext>
                  </a:extLst>
                </p14:cNvPr>
                <p14:cNvContentPartPr/>
                <p14:nvPr/>
              </p14:nvContentPartPr>
              <p14:xfrm>
                <a:off x="2205840" y="5292720"/>
                <a:ext cx="48240" cy="1116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E689F0A-2AEA-1FDE-4974-E8083A47EC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97200" y="5283720"/>
                  <a:ext cx="65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8E04C674-54B5-CCE2-88CD-8A6AEC368489}"/>
                    </a:ext>
                  </a:extLst>
                </p14:cNvPr>
                <p14:cNvContentPartPr/>
                <p14:nvPr/>
              </p14:nvContentPartPr>
              <p14:xfrm>
                <a:off x="2226360" y="5360040"/>
                <a:ext cx="17640" cy="612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8E04C674-54B5-CCE2-88CD-8A6AEC36848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17360" y="5351400"/>
                  <a:ext cx="35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DC9B4CF-8222-9F83-DFD5-0A0EC8A34A27}"/>
                    </a:ext>
                  </a:extLst>
                </p14:cNvPr>
                <p14:cNvContentPartPr/>
                <p14:nvPr/>
              </p14:nvContentPartPr>
              <p14:xfrm>
                <a:off x="2298000" y="5304960"/>
                <a:ext cx="59400" cy="123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DC9B4CF-8222-9F83-DFD5-0A0EC8A34A2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289360" y="5295960"/>
                  <a:ext cx="77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DD16E680-1ADC-4B10-B91B-BFCC3F2B39F8}"/>
                    </a:ext>
                  </a:extLst>
                </p14:cNvPr>
                <p14:cNvContentPartPr/>
                <p14:nvPr/>
              </p14:nvContentPartPr>
              <p14:xfrm>
                <a:off x="2318520" y="5393520"/>
                <a:ext cx="39240" cy="493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DD16E680-1ADC-4B10-B91B-BFCC3F2B39F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09520" y="5384520"/>
                  <a:ext cx="56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70E216B9-79A7-C3D0-655B-2148AC6D422C}"/>
                    </a:ext>
                  </a:extLst>
                </p14:cNvPr>
                <p14:cNvContentPartPr/>
                <p14:nvPr/>
              </p14:nvContentPartPr>
              <p14:xfrm>
                <a:off x="2469360" y="5154480"/>
                <a:ext cx="127800" cy="2502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70E216B9-79A7-C3D0-655B-2148AC6D42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60360" y="5145840"/>
                  <a:ext cx="145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CE40AAA0-8899-11FF-4E38-E663C96D776B}"/>
                    </a:ext>
                  </a:extLst>
                </p14:cNvPr>
                <p14:cNvContentPartPr/>
                <p14:nvPr/>
              </p14:nvContentPartPr>
              <p14:xfrm>
                <a:off x="2640000" y="5159520"/>
                <a:ext cx="122400" cy="1278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CE40AAA0-8899-11FF-4E38-E663C96D77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631360" y="5150880"/>
                  <a:ext cx="140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48168B82-0821-C434-00DF-C1CED03943C8}"/>
                    </a:ext>
                  </a:extLst>
                </p14:cNvPr>
                <p14:cNvContentPartPr/>
                <p14:nvPr/>
              </p14:nvContentPartPr>
              <p14:xfrm>
                <a:off x="2755200" y="5241960"/>
                <a:ext cx="36360" cy="522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48168B82-0821-C434-00DF-C1CED03943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46200" y="5233320"/>
                  <a:ext cx="54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D16220F-7773-3DD0-BF5C-47906EBE799F}"/>
                    </a:ext>
                  </a:extLst>
                </p14:cNvPr>
                <p14:cNvContentPartPr/>
                <p14:nvPr/>
              </p14:nvContentPartPr>
              <p14:xfrm>
                <a:off x="2805600" y="5207040"/>
                <a:ext cx="43920" cy="439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D16220F-7773-3DD0-BF5C-47906EBE799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96960" y="5198400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E379285-D2C6-C614-57C3-FC3475829863}"/>
                    </a:ext>
                  </a:extLst>
                </p14:cNvPr>
                <p14:cNvContentPartPr/>
                <p14:nvPr/>
              </p14:nvContentPartPr>
              <p14:xfrm>
                <a:off x="2860680" y="5147640"/>
                <a:ext cx="11880" cy="1292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E379285-D2C6-C614-57C3-FC34758298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52040" y="5139000"/>
                  <a:ext cx="2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DD46CA5C-B64D-5676-DC40-3071A787A168}"/>
                    </a:ext>
                  </a:extLst>
                </p14:cNvPr>
                <p14:cNvContentPartPr/>
                <p14:nvPr/>
              </p14:nvContentPartPr>
              <p14:xfrm>
                <a:off x="2836200" y="5319720"/>
                <a:ext cx="41040" cy="1072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DD46CA5C-B64D-5676-DC40-3071A787A16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827200" y="5311080"/>
                  <a:ext cx="58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2781056A-4FF3-EAA2-A0BE-0581B0A72F43}"/>
                    </a:ext>
                  </a:extLst>
                </p14:cNvPr>
                <p14:cNvContentPartPr/>
                <p14:nvPr/>
              </p14:nvContentPartPr>
              <p14:xfrm>
                <a:off x="2950680" y="5182200"/>
                <a:ext cx="122040" cy="201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2781056A-4FF3-EAA2-A0BE-0581B0A72F4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42040" y="5173200"/>
                  <a:ext cx="139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C6DCD88-73A2-A2B9-899A-700050BF4621}"/>
                    </a:ext>
                  </a:extLst>
                </p14:cNvPr>
                <p14:cNvContentPartPr/>
                <p14:nvPr/>
              </p14:nvContentPartPr>
              <p14:xfrm>
                <a:off x="2965440" y="5205240"/>
                <a:ext cx="85680" cy="1040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C6DCD88-73A2-A2B9-899A-700050BF462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56440" y="5196600"/>
                  <a:ext cx="103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FEAC26E-B085-097E-36B3-FBA97B39BFF9}"/>
                    </a:ext>
                  </a:extLst>
                </p14:cNvPr>
                <p14:cNvContentPartPr/>
                <p14:nvPr/>
              </p14:nvContentPartPr>
              <p14:xfrm>
                <a:off x="3149040" y="5058360"/>
                <a:ext cx="360" cy="2372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FEAC26E-B085-097E-36B3-FBA97B39BF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40400" y="5049720"/>
                  <a:ext cx="180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D9CD8F6-FFB1-5707-E1CE-BF595B117D14}"/>
                    </a:ext>
                  </a:extLst>
                </p14:cNvPr>
                <p14:cNvContentPartPr/>
                <p14:nvPr/>
              </p14:nvContentPartPr>
              <p14:xfrm>
                <a:off x="3168480" y="5163480"/>
                <a:ext cx="11880" cy="90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D9CD8F6-FFB1-5707-E1CE-BF595B117D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59840" y="5154480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1695E5D9-FE16-91FF-C6E2-C39D0967570F}"/>
                    </a:ext>
                  </a:extLst>
                </p14:cNvPr>
                <p14:cNvContentPartPr/>
                <p14:nvPr/>
              </p14:nvContentPartPr>
              <p14:xfrm>
                <a:off x="3061560" y="5342040"/>
                <a:ext cx="100800" cy="1728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1695E5D9-FE16-91FF-C6E2-C39D0967570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52560" y="5333400"/>
                  <a:ext cx="118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66610F67-2550-9E61-9107-ED32686BF944}"/>
                    </a:ext>
                  </a:extLst>
                </p14:cNvPr>
                <p14:cNvContentPartPr/>
                <p14:nvPr/>
              </p14:nvContentPartPr>
              <p14:xfrm>
                <a:off x="3089280" y="5447520"/>
                <a:ext cx="36360" cy="133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66610F67-2550-9E61-9107-ED32686BF94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80640" y="5438880"/>
                  <a:ext cx="540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3BF8EC38-B0E6-36B4-44ED-A465CB840B39}"/>
                  </a:ext>
                </a:extLst>
              </p14:cNvPr>
              <p14:cNvContentPartPr/>
              <p14:nvPr/>
            </p14:nvContentPartPr>
            <p14:xfrm>
              <a:off x="3300960" y="5400000"/>
              <a:ext cx="27720" cy="9288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3BF8EC38-B0E6-36B4-44ED-A465CB840B3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292320" y="5391000"/>
                <a:ext cx="4536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5C71D64-AEEE-D4B7-9A72-0CC34C57B44B}"/>
              </a:ext>
            </a:extLst>
          </p:cNvPr>
          <p:cNvGrpSpPr/>
          <p:nvPr/>
        </p:nvGrpSpPr>
        <p:grpSpPr>
          <a:xfrm>
            <a:off x="994080" y="5512680"/>
            <a:ext cx="205560" cy="558000"/>
            <a:chOff x="994080" y="5512680"/>
            <a:chExt cx="205560" cy="5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900339F8-D2D2-C45E-80B7-1BBFE16A0FC9}"/>
                    </a:ext>
                  </a:extLst>
                </p14:cNvPr>
                <p14:cNvContentPartPr/>
                <p14:nvPr/>
              </p14:nvContentPartPr>
              <p14:xfrm>
                <a:off x="1042320" y="5647320"/>
                <a:ext cx="157320" cy="4233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900339F8-D2D2-C45E-80B7-1BBFE16A0FC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3680" y="5638680"/>
                  <a:ext cx="1749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2FB5C3B5-C89D-3BFA-B12F-95BA942BD6EB}"/>
                    </a:ext>
                  </a:extLst>
                </p14:cNvPr>
                <p14:cNvContentPartPr/>
                <p14:nvPr/>
              </p14:nvContentPartPr>
              <p14:xfrm>
                <a:off x="994080" y="5512680"/>
                <a:ext cx="110880" cy="5760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2FB5C3B5-C89D-3BFA-B12F-95BA942BD6E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5440" y="5504040"/>
                  <a:ext cx="12852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1D1E41CB-0B61-B74F-6560-C1FF21A9ACC7}"/>
                  </a:ext>
                </a:extLst>
              </p14:cNvPr>
              <p14:cNvContentPartPr/>
              <p14:nvPr/>
            </p14:nvContentPartPr>
            <p14:xfrm>
              <a:off x="1441560" y="5747400"/>
              <a:ext cx="17640" cy="900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1D1E41CB-0B61-B74F-6560-C1FF21A9ACC7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432920" y="5738760"/>
                <a:ext cx="35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EEABBD32-F330-B80A-EDDD-F9E1C8AF43AF}"/>
                  </a:ext>
                </a:extLst>
              </p14:cNvPr>
              <p14:cNvContentPartPr/>
              <p14:nvPr/>
            </p14:nvContentPartPr>
            <p14:xfrm>
              <a:off x="1468920" y="5898240"/>
              <a:ext cx="17640" cy="2952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EEABBD32-F330-B80A-EDDD-F9E1C8AF43A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460280" y="5889240"/>
                <a:ext cx="3528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46E102E-810E-4E4F-1C07-D9387973AE90}"/>
              </a:ext>
            </a:extLst>
          </p:cNvPr>
          <p:cNvGrpSpPr/>
          <p:nvPr/>
        </p:nvGrpSpPr>
        <p:grpSpPr>
          <a:xfrm>
            <a:off x="1719840" y="5686920"/>
            <a:ext cx="978480" cy="380880"/>
            <a:chOff x="1719840" y="5686920"/>
            <a:chExt cx="97848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C99D057-1778-4DA8-F946-6583316F4A56}"/>
                    </a:ext>
                  </a:extLst>
                </p14:cNvPr>
                <p14:cNvContentPartPr/>
                <p14:nvPr/>
              </p14:nvContentPartPr>
              <p14:xfrm>
                <a:off x="1719840" y="5796720"/>
                <a:ext cx="97560" cy="114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C99D057-1778-4DA8-F946-6583316F4A5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11200" y="5788080"/>
                  <a:ext cx="115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2FD14662-64E1-02D8-C952-0A619AA79D59}"/>
                    </a:ext>
                  </a:extLst>
                </p14:cNvPr>
                <p14:cNvContentPartPr/>
                <p14:nvPr/>
              </p14:nvContentPartPr>
              <p14:xfrm>
                <a:off x="1865640" y="5811840"/>
                <a:ext cx="54360" cy="324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2FD14662-64E1-02D8-C952-0A619AA79D5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857000" y="5802840"/>
                  <a:ext cx="72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95D3543-01E9-3E8A-FD61-29E3D0163B59}"/>
                    </a:ext>
                  </a:extLst>
                </p14:cNvPr>
                <p14:cNvContentPartPr/>
                <p14:nvPr/>
              </p14:nvContentPartPr>
              <p14:xfrm>
                <a:off x="1900920" y="5859000"/>
                <a:ext cx="26640" cy="266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95D3543-01E9-3E8A-FD61-29E3D0163B5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92280" y="5850360"/>
                  <a:ext cx="4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D87EA24C-242E-9C7A-255C-641D37DD9DE3}"/>
                    </a:ext>
                  </a:extLst>
                </p14:cNvPr>
                <p14:cNvContentPartPr/>
                <p14:nvPr/>
              </p14:nvContentPartPr>
              <p14:xfrm>
                <a:off x="1957800" y="5796720"/>
                <a:ext cx="7200" cy="11304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D87EA24C-242E-9C7A-255C-641D37DD9D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48800" y="5788080"/>
                  <a:ext cx="24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0CC134E7-B3F7-1BBD-7CB6-CF997F82511A}"/>
                    </a:ext>
                  </a:extLst>
                </p14:cNvPr>
                <p14:cNvContentPartPr/>
                <p14:nvPr/>
              </p14:nvContentPartPr>
              <p14:xfrm>
                <a:off x="2008200" y="5771160"/>
                <a:ext cx="9000" cy="18036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0CC134E7-B3F7-1BBD-7CB6-CF997F82511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99200" y="5762520"/>
                  <a:ext cx="266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949FADB7-8F53-2E89-930E-4712DA0C65E2}"/>
                    </a:ext>
                  </a:extLst>
                </p14:cNvPr>
                <p14:cNvContentPartPr/>
                <p14:nvPr/>
              </p14:nvContentPartPr>
              <p14:xfrm>
                <a:off x="2112960" y="5686920"/>
                <a:ext cx="32400" cy="118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949FADB7-8F53-2E89-930E-4712DA0C65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04320" y="5678280"/>
                  <a:ext cx="50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7DEC8500-0092-4130-96D6-F431C8A033EA}"/>
                    </a:ext>
                  </a:extLst>
                </p14:cNvPr>
                <p14:cNvContentPartPr/>
                <p14:nvPr/>
              </p14:nvContentPartPr>
              <p14:xfrm>
                <a:off x="2110440" y="5745960"/>
                <a:ext cx="74520" cy="1026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7DEC8500-0092-4130-96D6-F431C8A033E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01440" y="5737320"/>
                  <a:ext cx="92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8B364AAA-3121-ED6F-6EA5-EE993E8C46C1}"/>
                    </a:ext>
                  </a:extLst>
                </p14:cNvPr>
                <p14:cNvContentPartPr/>
                <p14:nvPr/>
              </p14:nvContentPartPr>
              <p14:xfrm>
                <a:off x="2168760" y="5798880"/>
                <a:ext cx="43920" cy="612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8B364AAA-3121-ED6F-6EA5-EE993E8C46C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59760" y="5790240"/>
                  <a:ext cx="61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D01C8507-3792-0DB5-AD31-7820B66FC06E}"/>
                    </a:ext>
                  </a:extLst>
                </p14:cNvPr>
                <p14:cNvContentPartPr/>
                <p14:nvPr/>
              </p14:nvContentPartPr>
              <p14:xfrm>
                <a:off x="2060400" y="5874480"/>
                <a:ext cx="256320" cy="6660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D01C8507-3792-0DB5-AD31-7820B66FC06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51760" y="5865840"/>
                  <a:ext cx="273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38E4E129-ADED-66F7-E2B8-2169D35A87EC}"/>
                    </a:ext>
                  </a:extLst>
                </p14:cNvPr>
                <p14:cNvContentPartPr/>
                <p14:nvPr/>
              </p14:nvContentPartPr>
              <p14:xfrm>
                <a:off x="2161560" y="5957280"/>
                <a:ext cx="109800" cy="802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38E4E129-ADED-66F7-E2B8-2169D35A87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52920" y="5948280"/>
                  <a:ext cx="12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D13C54F1-8506-E556-8E39-8F1FC0683428}"/>
                    </a:ext>
                  </a:extLst>
                </p14:cNvPr>
                <p14:cNvContentPartPr/>
                <p14:nvPr/>
              </p14:nvContentPartPr>
              <p14:xfrm>
                <a:off x="2386200" y="5779080"/>
                <a:ext cx="54000" cy="698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D13C54F1-8506-E556-8E39-8F1FC068342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77560" y="5770440"/>
                  <a:ext cx="71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CEBDBCFD-0C06-4AC7-D4C5-361BFAB1B72D}"/>
                    </a:ext>
                  </a:extLst>
                </p14:cNvPr>
                <p14:cNvContentPartPr/>
                <p14:nvPr/>
              </p14:nvContentPartPr>
              <p14:xfrm>
                <a:off x="2516160" y="5698800"/>
                <a:ext cx="10080" cy="15804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CEBDBCFD-0C06-4AC7-D4C5-361BFAB1B72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07160" y="5690160"/>
                  <a:ext cx="27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A86EF0FA-9833-3FB1-FD2A-382FBD43F881}"/>
                    </a:ext>
                  </a:extLst>
                </p14:cNvPr>
                <p14:cNvContentPartPr/>
                <p14:nvPr/>
              </p14:nvContentPartPr>
              <p14:xfrm>
                <a:off x="2535960" y="5790240"/>
                <a:ext cx="60120" cy="2376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A86EF0FA-9833-3FB1-FD2A-382FBD43F88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26960" y="5781240"/>
                  <a:ext cx="77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98F27E79-82C8-C748-850F-0E8BFDD9733F}"/>
                    </a:ext>
                  </a:extLst>
                </p14:cNvPr>
                <p14:cNvContentPartPr/>
                <p14:nvPr/>
              </p14:nvContentPartPr>
              <p14:xfrm>
                <a:off x="2434800" y="5936040"/>
                <a:ext cx="75600" cy="11304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98F27E79-82C8-C748-850F-0E8BFDD9733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26160" y="5927400"/>
                  <a:ext cx="93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0F59FE7D-FFC4-2B52-4556-FE0083574703}"/>
                    </a:ext>
                  </a:extLst>
                </p14:cNvPr>
                <p14:cNvContentPartPr/>
                <p14:nvPr/>
              </p14:nvContentPartPr>
              <p14:xfrm>
                <a:off x="2437680" y="5989320"/>
                <a:ext cx="77040" cy="2160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0F59FE7D-FFC4-2B52-4556-FE008357470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429040" y="5980320"/>
                  <a:ext cx="94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11D9FAC4-5AFA-EDA8-F2EE-861208429C43}"/>
                    </a:ext>
                  </a:extLst>
                </p14:cNvPr>
                <p14:cNvContentPartPr/>
                <p14:nvPr/>
              </p14:nvContentPartPr>
              <p14:xfrm>
                <a:off x="2569080" y="5929920"/>
                <a:ext cx="62640" cy="10404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11D9FAC4-5AFA-EDA8-F2EE-861208429C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60080" y="5921280"/>
                  <a:ext cx="80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83799D1E-F6EF-315A-3F71-4431710FDA68}"/>
                    </a:ext>
                  </a:extLst>
                </p14:cNvPr>
                <p14:cNvContentPartPr/>
                <p14:nvPr/>
              </p14:nvContentPartPr>
              <p14:xfrm>
                <a:off x="2597880" y="6006240"/>
                <a:ext cx="100440" cy="6156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83799D1E-F6EF-315A-3F71-4431710FDA6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89240" y="5997240"/>
                  <a:ext cx="1180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921D2C85-A3E7-83F0-E8A3-2BA59BA591AD}"/>
                  </a:ext>
                </a:extLst>
              </p14:cNvPr>
              <p14:cNvContentPartPr/>
              <p14:nvPr/>
            </p14:nvContentPartPr>
            <p14:xfrm>
              <a:off x="3458640" y="5218920"/>
              <a:ext cx="360" cy="234000"/>
            </p14:xfrm>
          </p:contentPart>
        </mc:Choice>
        <mc:Fallback xmlns=""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921D2C85-A3E7-83F0-E8A3-2BA59BA591A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449640" y="5210280"/>
                <a:ext cx="1800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391DCDB6-2705-3C04-1684-7FDEFB8FCFAD}"/>
              </a:ext>
            </a:extLst>
          </p:cNvPr>
          <p:cNvGrpSpPr/>
          <p:nvPr/>
        </p:nvGrpSpPr>
        <p:grpSpPr>
          <a:xfrm>
            <a:off x="3519480" y="5217480"/>
            <a:ext cx="477720" cy="276120"/>
            <a:chOff x="3519480" y="5217480"/>
            <a:chExt cx="4777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39B176ED-96B5-C324-4E69-C3731679F5F1}"/>
                    </a:ext>
                  </a:extLst>
                </p14:cNvPr>
                <p14:cNvContentPartPr/>
                <p14:nvPr/>
              </p14:nvContentPartPr>
              <p14:xfrm>
                <a:off x="3519480" y="5364360"/>
                <a:ext cx="132480" cy="12276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39B176ED-96B5-C324-4E69-C3731679F5F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10840" y="5355360"/>
                  <a:ext cx="150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BAA0FD3-D86A-A77B-6708-F5DD34B5403D}"/>
                    </a:ext>
                  </a:extLst>
                </p14:cNvPr>
                <p14:cNvContentPartPr/>
                <p14:nvPr/>
              </p14:nvContentPartPr>
              <p14:xfrm>
                <a:off x="3681480" y="5217480"/>
                <a:ext cx="10440" cy="27612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BAA0FD3-D86A-A77B-6708-F5DD34B5403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72840" y="5208480"/>
                  <a:ext cx="28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BD22618-7153-258A-F42A-8125706737E4}"/>
                    </a:ext>
                  </a:extLst>
                </p14:cNvPr>
                <p14:cNvContentPartPr/>
                <p14:nvPr/>
              </p14:nvContentPartPr>
              <p14:xfrm>
                <a:off x="3681480" y="5384160"/>
                <a:ext cx="90360" cy="9900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BD22618-7153-258A-F42A-8125706737E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672840" y="5375520"/>
                  <a:ext cx="108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6C96050-64A7-DBD5-7981-DBDC78423C8B}"/>
                    </a:ext>
                  </a:extLst>
                </p14:cNvPr>
                <p14:cNvContentPartPr/>
                <p14:nvPr/>
              </p14:nvContentPartPr>
              <p14:xfrm>
                <a:off x="3811800" y="5365440"/>
                <a:ext cx="85680" cy="1087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6C96050-64A7-DBD5-7981-DBDC78423C8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803160" y="5356440"/>
                  <a:ext cx="103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63C218A6-8334-3CB3-B919-8B88531A6290}"/>
                    </a:ext>
                  </a:extLst>
                </p14:cNvPr>
                <p14:cNvContentPartPr/>
                <p14:nvPr/>
              </p14:nvContentPartPr>
              <p14:xfrm>
                <a:off x="3996840" y="5290920"/>
                <a:ext cx="360" cy="2023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63C218A6-8334-3CB3-B919-8B88531A629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88200" y="5282280"/>
                  <a:ext cx="180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6BF9958C-128C-07F0-EA1A-4B1DD1BCDCA1}"/>
                  </a:ext>
                </a:extLst>
              </p14:cNvPr>
              <p14:cNvContentPartPr/>
              <p14:nvPr/>
            </p14:nvContentPartPr>
            <p14:xfrm>
              <a:off x="4171800" y="5421600"/>
              <a:ext cx="68760" cy="12816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6BF9958C-128C-07F0-EA1A-4B1DD1BCDCA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163160" y="5412600"/>
                <a:ext cx="8640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151804CF-42D6-7F2C-E80D-1FA3ADBB5969}"/>
              </a:ext>
            </a:extLst>
          </p:cNvPr>
          <p:cNvGrpSpPr/>
          <p:nvPr/>
        </p:nvGrpSpPr>
        <p:grpSpPr>
          <a:xfrm>
            <a:off x="4434240" y="5249880"/>
            <a:ext cx="428040" cy="317160"/>
            <a:chOff x="4434240" y="5249880"/>
            <a:chExt cx="428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D638A4F-4188-1AB1-2F2D-7C08815DCE7B}"/>
                    </a:ext>
                  </a:extLst>
                </p14:cNvPr>
                <p14:cNvContentPartPr/>
                <p14:nvPr/>
              </p14:nvContentPartPr>
              <p14:xfrm>
                <a:off x="4434240" y="5316480"/>
                <a:ext cx="109080" cy="1569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D638A4F-4188-1AB1-2F2D-7C08815DCE7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25600" y="5307840"/>
                  <a:ext cx="126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027629C-B2CD-0764-ECB2-F5B4C74CC234}"/>
                    </a:ext>
                  </a:extLst>
                </p14:cNvPr>
                <p14:cNvContentPartPr/>
                <p14:nvPr/>
              </p14:nvContentPartPr>
              <p14:xfrm>
                <a:off x="4603440" y="5332320"/>
                <a:ext cx="20520" cy="1623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027629C-B2CD-0764-ECB2-F5B4C74CC23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94800" y="5323680"/>
                  <a:ext cx="38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D65E7E7C-5572-7E2E-B88B-52961C63B818}"/>
                    </a:ext>
                  </a:extLst>
                </p14:cNvPr>
                <p14:cNvContentPartPr/>
                <p14:nvPr/>
              </p14:nvContentPartPr>
              <p14:xfrm>
                <a:off x="4638000" y="5356440"/>
                <a:ext cx="52560" cy="237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D65E7E7C-5572-7E2E-B88B-52961C63B81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629360" y="5347440"/>
                  <a:ext cx="70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0C10E021-598D-57FD-63E4-8C8A05713C06}"/>
                    </a:ext>
                  </a:extLst>
                </p14:cNvPr>
                <p14:cNvContentPartPr/>
                <p14:nvPr/>
              </p14:nvContentPartPr>
              <p14:xfrm>
                <a:off x="4693440" y="5295240"/>
                <a:ext cx="55800" cy="12744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0C10E021-598D-57FD-63E4-8C8A05713C0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684440" y="5286240"/>
                  <a:ext cx="73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A3BCD71-8128-AAD1-62C5-F263688BE608}"/>
                    </a:ext>
                  </a:extLst>
                </p14:cNvPr>
                <p14:cNvContentPartPr/>
                <p14:nvPr/>
              </p14:nvContentPartPr>
              <p14:xfrm>
                <a:off x="4726560" y="5367240"/>
                <a:ext cx="42480" cy="8028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A3BCD71-8128-AAD1-62C5-F263688BE6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717920" y="5358600"/>
                  <a:ext cx="60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FC36F793-04AB-EA7D-2E6F-CF93AEA68D09}"/>
                    </a:ext>
                  </a:extLst>
                </p14:cNvPr>
                <p14:cNvContentPartPr/>
                <p14:nvPr/>
              </p14:nvContentPartPr>
              <p14:xfrm>
                <a:off x="4736640" y="5313960"/>
                <a:ext cx="84240" cy="5112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FC36F793-04AB-EA7D-2E6F-CF93AEA68D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728000" y="5304960"/>
                  <a:ext cx="101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7FB4F20A-527D-DC20-2481-D76C31924E9D}"/>
                    </a:ext>
                  </a:extLst>
                </p14:cNvPr>
                <p14:cNvContentPartPr/>
                <p14:nvPr/>
              </p14:nvContentPartPr>
              <p14:xfrm>
                <a:off x="4843920" y="5249880"/>
                <a:ext cx="6120" cy="1144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7FB4F20A-527D-DC20-2481-D76C31924E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34920" y="5241240"/>
                  <a:ext cx="23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A698D555-CDC0-31DA-2433-3E5B860572E8}"/>
                    </a:ext>
                  </a:extLst>
                </p14:cNvPr>
                <p14:cNvContentPartPr/>
                <p14:nvPr/>
              </p14:nvContentPartPr>
              <p14:xfrm>
                <a:off x="4856160" y="5367960"/>
                <a:ext cx="6120" cy="4968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A698D555-CDC0-31DA-2433-3E5B860572E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47160" y="5359320"/>
                  <a:ext cx="23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571B4298-E52B-BA3A-5D42-61BDF2B25384}"/>
                    </a:ext>
                  </a:extLst>
                </p14:cNvPr>
                <p14:cNvContentPartPr/>
                <p14:nvPr/>
              </p14:nvContentPartPr>
              <p14:xfrm>
                <a:off x="4770840" y="5447520"/>
                <a:ext cx="77040" cy="11952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571B4298-E52B-BA3A-5D42-61BDF2B2538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61840" y="5438880"/>
                  <a:ext cx="946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8D135928-EF79-87AE-DE68-2D025197DE55}"/>
              </a:ext>
            </a:extLst>
          </p:cNvPr>
          <p:cNvGrpSpPr/>
          <p:nvPr/>
        </p:nvGrpSpPr>
        <p:grpSpPr>
          <a:xfrm>
            <a:off x="5003400" y="5265720"/>
            <a:ext cx="623880" cy="303480"/>
            <a:chOff x="5003400" y="5265720"/>
            <a:chExt cx="62388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AD740199-E377-8F27-EE9A-E2DAF67C3EFD}"/>
                    </a:ext>
                  </a:extLst>
                </p14:cNvPr>
                <p14:cNvContentPartPr/>
                <p14:nvPr/>
              </p14:nvContentPartPr>
              <p14:xfrm>
                <a:off x="5003400" y="5294160"/>
                <a:ext cx="38160" cy="900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AD740199-E377-8F27-EE9A-E2DAF67C3EF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994760" y="5285160"/>
                  <a:ext cx="55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FB47F693-6E64-09A1-D798-8B981072509F}"/>
                    </a:ext>
                  </a:extLst>
                </p14:cNvPr>
                <p14:cNvContentPartPr/>
                <p14:nvPr/>
              </p14:nvContentPartPr>
              <p14:xfrm>
                <a:off x="5006640" y="5333400"/>
                <a:ext cx="94320" cy="1382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FB47F693-6E64-09A1-D798-8B981072509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997640" y="5324400"/>
                  <a:ext cx="111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55FECB8B-9F69-3672-7D32-FB2C8248CF63}"/>
                    </a:ext>
                  </a:extLst>
                </p14:cNvPr>
                <p14:cNvContentPartPr/>
                <p14:nvPr/>
              </p14:nvContentPartPr>
              <p14:xfrm>
                <a:off x="5147040" y="5322600"/>
                <a:ext cx="360" cy="12888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55FECB8B-9F69-3672-7D32-FB2C8248CF6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38040" y="5313960"/>
                  <a:ext cx="1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F33A81AC-9344-9EEC-8260-0153297E0E10}"/>
                    </a:ext>
                  </a:extLst>
                </p14:cNvPr>
                <p14:cNvContentPartPr/>
                <p14:nvPr/>
              </p14:nvContentPartPr>
              <p14:xfrm>
                <a:off x="5161440" y="5373000"/>
                <a:ext cx="38520" cy="2520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F33A81AC-9344-9EEC-8260-0153297E0E1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52800" y="5364000"/>
                  <a:ext cx="56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972E4FC3-0596-04C3-CCA0-B4E0A9E61A22}"/>
                    </a:ext>
                  </a:extLst>
                </p14:cNvPr>
                <p14:cNvContentPartPr/>
                <p14:nvPr/>
              </p14:nvContentPartPr>
              <p14:xfrm>
                <a:off x="5102040" y="5507640"/>
                <a:ext cx="15840" cy="6156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972E4FC3-0596-04C3-CCA0-B4E0A9E61A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93400" y="5499000"/>
                  <a:ext cx="33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00DB4F4F-11AB-1FA8-A63B-AB4A964CCFBF}"/>
                    </a:ext>
                  </a:extLst>
                </p14:cNvPr>
                <p14:cNvContentPartPr/>
                <p14:nvPr/>
              </p14:nvContentPartPr>
              <p14:xfrm>
                <a:off x="5120400" y="5469480"/>
                <a:ext cx="109080" cy="9000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00DB4F4F-11AB-1FA8-A63B-AB4A964CCFB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11400" y="5460480"/>
                  <a:ext cx="126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32A18B0-CE46-F09A-C212-16C6582A6B7C}"/>
                    </a:ext>
                  </a:extLst>
                </p14:cNvPr>
                <p14:cNvContentPartPr/>
                <p14:nvPr/>
              </p14:nvContentPartPr>
              <p14:xfrm>
                <a:off x="5283120" y="5296320"/>
                <a:ext cx="30960" cy="972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32A18B0-CE46-F09A-C212-16C6582A6B7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74480" y="5287320"/>
                  <a:ext cx="48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CF129962-FA10-9076-A9B8-7FBE53D505F1}"/>
                    </a:ext>
                  </a:extLst>
                </p14:cNvPr>
                <p14:cNvContentPartPr/>
                <p14:nvPr/>
              </p14:nvContentPartPr>
              <p14:xfrm>
                <a:off x="5312280" y="5308560"/>
                <a:ext cx="77040" cy="3672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CF129962-FA10-9076-A9B8-7FBE53D505F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03280" y="5299560"/>
                  <a:ext cx="94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6EF7DE16-836F-860A-DCB5-5761438F408F}"/>
                    </a:ext>
                  </a:extLst>
                </p14:cNvPr>
                <p14:cNvContentPartPr/>
                <p14:nvPr/>
              </p14:nvContentPartPr>
              <p14:xfrm>
                <a:off x="5296440" y="5400000"/>
                <a:ext cx="151560" cy="3348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6EF7DE16-836F-860A-DCB5-5761438F408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87800" y="5391000"/>
                  <a:ext cx="169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4A8FFAE4-D217-7A02-77F8-A8EFDD6F1DAD}"/>
                    </a:ext>
                  </a:extLst>
                </p14:cNvPr>
                <p14:cNvContentPartPr/>
                <p14:nvPr/>
              </p14:nvContentPartPr>
              <p14:xfrm>
                <a:off x="5375280" y="5432040"/>
                <a:ext cx="20880" cy="11628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4A8FFAE4-D217-7A02-77F8-A8EFDD6F1DA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66280" y="5423040"/>
                  <a:ext cx="3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F01ECF78-C4EA-BE56-A1BF-F8D9DA5B7EE0}"/>
                    </a:ext>
                  </a:extLst>
                </p14:cNvPr>
                <p14:cNvContentPartPr/>
                <p14:nvPr/>
              </p14:nvContentPartPr>
              <p14:xfrm>
                <a:off x="5517480" y="5265720"/>
                <a:ext cx="109800" cy="26460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F01ECF78-C4EA-BE56-A1BF-F8D9DA5B7EE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08480" y="5256720"/>
                  <a:ext cx="12744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569D4EEC-D690-889D-DE8F-4A5C3C8F079F}"/>
                  </a:ext>
                </a:extLst>
              </p14:cNvPr>
              <p14:cNvContentPartPr/>
              <p14:nvPr/>
            </p14:nvContentPartPr>
            <p14:xfrm>
              <a:off x="7953356" y="4180394"/>
              <a:ext cx="79920" cy="160560"/>
            </p14:xfrm>
          </p:contentPart>
        </mc:Choice>
        <mc:Fallback xmlns=""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569D4EEC-D690-889D-DE8F-4A5C3C8F079F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944716" y="4171754"/>
                <a:ext cx="97560" cy="1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FDF24BFD-CDDA-3BD2-BF8C-F96C69DDFD22}"/>
              </a:ext>
            </a:extLst>
          </p:cNvPr>
          <p:cNvGrpSpPr/>
          <p:nvPr/>
        </p:nvGrpSpPr>
        <p:grpSpPr>
          <a:xfrm>
            <a:off x="7944716" y="4015514"/>
            <a:ext cx="209520" cy="432720"/>
            <a:chOff x="7944716" y="4015514"/>
            <a:chExt cx="20952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48BC845C-3D4D-5EC8-A166-5173D418885B}"/>
                    </a:ext>
                  </a:extLst>
                </p14:cNvPr>
                <p14:cNvContentPartPr/>
                <p14:nvPr/>
              </p14:nvContentPartPr>
              <p14:xfrm>
                <a:off x="7944716" y="4169234"/>
                <a:ext cx="209520" cy="2790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48BC845C-3D4D-5EC8-A166-5173D418885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935716" y="4160594"/>
                  <a:ext cx="227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303BBD76-3D84-6EB5-0EDF-56757022FACD}"/>
                    </a:ext>
                  </a:extLst>
                </p14:cNvPr>
                <p14:cNvContentPartPr/>
                <p14:nvPr/>
              </p14:nvContentPartPr>
              <p14:xfrm>
                <a:off x="8027516" y="4015514"/>
                <a:ext cx="69480" cy="9864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303BBD76-3D84-6EB5-0EDF-56757022FAC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018516" y="4006874"/>
                  <a:ext cx="8712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585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더</a:t>
            </a:r>
            <a:r>
              <a:rPr lang="ko-KR" altLang="en-US" sz="3200" b="1" dirty="0"/>
              <a:t>욱</a:t>
            </a:r>
            <a:r>
              <a:rPr lang="en-US" sz="3200" b="1" dirty="0"/>
              <a:t> </a:t>
            </a:r>
            <a:r>
              <a:rPr lang="en-US" sz="3200" b="1" dirty="0" err="1"/>
              <a:t>단순한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AEA998-9692-4C9F-9FC6-E7DBCF3149D3}"/>
              </a:ext>
            </a:extLst>
          </p:cNvPr>
          <p:cNvGrpSpPr/>
          <p:nvPr/>
        </p:nvGrpSpPr>
        <p:grpSpPr>
          <a:xfrm>
            <a:off x="7548712" y="2543175"/>
            <a:ext cx="477205" cy="2190750"/>
            <a:chOff x="1833182" y="2686050"/>
            <a:chExt cx="477205" cy="219075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95907C-E971-4A1E-88D6-E289CFCA441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071784" y="2686050"/>
              <a:ext cx="0" cy="913435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1700BC-0C3F-4D10-811B-7575156B854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2071784" y="4079616"/>
              <a:ext cx="0" cy="797184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oogle Shape;219;p33">
              <a:extLst>
                <a:ext uri="{FF2B5EF4-FFF2-40B4-BE49-F238E27FC236}">
                  <a16:creationId xmlns:a16="http://schemas.microsoft.com/office/drawing/2014/main" id="{04524C6B-C42B-4A9E-8C94-C55AE9AB2B4B}"/>
                </a:ext>
              </a:extLst>
            </p:cNvPr>
            <p:cNvSpPr/>
            <p:nvPr/>
          </p:nvSpPr>
          <p:spPr>
            <a:xfrm rot="5400000">
              <a:off x="1831719" y="3600948"/>
              <a:ext cx="480131" cy="4772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rgbClr val="83BA2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346F585-C6D4-42B9-A354-4F0AF1DCB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807334"/>
              </p:ext>
            </p:extLst>
          </p:nvPr>
        </p:nvGraphicFramePr>
        <p:xfrm>
          <a:off x="4015479" y="2424890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AE6FE8-BE1C-4BE7-BCEF-51F8D27F2BB8}"/>
              </a:ext>
            </a:extLst>
          </p:cNvPr>
          <p:cNvSpPr txBox="1"/>
          <p:nvPr/>
        </p:nvSpPr>
        <p:spPr>
          <a:xfrm>
            <a:off x="8894497" y="2358509"/>
            <a:ext cx="1902371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무작위로 시작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ABB0B1-DCE3-4E09-BCAF-116D5D579DC8}"/>
              </a:ext>
            </a:extLst>
          </p:cNvPr>
          <p:cNvCxnSpPr>
            <a:cxnSpLocks/>
          </p:cNvCxnSpPr>
          <p:nvPr/>
        </p:nvCxnSpPr>
        <p:spPr>
          <a:xfrm>
            <a:off x="4800600" y="2901140"/>
            <a:ext cx="1824038" cy="10887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6D6BD9-A99F-438C-B228-2DD2EEFDDD0F}"/>
              </a:ext>
            </a:extLst>
          </p:cNvPr>
          <p:cNvSpPr txBox="1"/>
          <p:nvPr/>
        </p:nvSpPr>
        <p:spPr>
          <a:xfrm>
            <a:off x="7788123" y="2596735"/>
            <a:ext cx="849913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err="1">
                <a:solidFill>
                  <a:schemeClr val="bg1"/>
                </a:solidFill>
              </a:rPr>
              <a:t>m•x</a:t>
            </a:r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E1086-5B70-471B-A6C4-E888006FE378}"/>
                  </a:ext>
                </a:extLst>
              </p:cNvPr>
              <p:cNvSpPr txBox="1"/>
              <p:nvPr/>
            </p:nvSpPr>
            <p:spPr>
              <a:xfrm>
                <a:off x="9062547" y="3086100"/>
                <a:ext cx="1734321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BE1086-5B70-471B-A6C4-E888006F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547" y="3086100"/>
                <a:ext cx="1734321" cy="498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6EEA8A-D868-4E66-AB5E-62AD4B736F19}"/>
                  </a:ext>
                </a:extLst>
              </p:cNvPr>
              <p:cNvSpPr txBox="1"/>
              <p:nvPr/>
            </p:nvSpPr>
            <p:spPr>
              <a:xfrm>
                <a:off x="9087820" y="3757305"/>
                <a:ext cx="1248740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6EEA8A-D868-4E66-AB5E-62AD4B736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20" y="3757305"/>
                <a:ext cx="1248740" cy="498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21">
                <a:extLst>
                  <a:ext uri="{FF2B5EF4-FFF2-40B4-BE49-F238E27FC236}">
                    <a16:creationId xmlns:a16="http://schemas.microsoft.com/office/drawing/2014/main" id="{8035D3DC-93EF-4B52-91A8-6DA2E9354C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144267"/>
                  </p:ext>
                </p:extLst>
              </p:nvPr>
            </p:nvGraphicFramePr>
            <p:xfrm>
              <a:off x="889064" y="2941576"/>
              <a:ext cx="2366277" cy="160478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8759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88759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88759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</a:tblGrid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21">
                <a:extLst>
                  <a:ext uri="{FF2B5EF4-FFF2-40B4-BE49-F238E27FC236}">
                    <a16:creationId xmlns:a16="http://schemas.microsoft.com/office/drawing/2014/main" id="{8035D3DC-93EF-4B52-91A8-6DA2E9354C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7144267"/>
                  </p:ext>
                </p:extLst>
              </p:nvPr>
            </p:nvGraphicFramePr>
            <p:xfrm>
              <a:off x="889064" y="2941576"/>
              <a:ext cx="2366277" cy="160478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88759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88759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88759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</a:tblGrid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769" t="-1136" r="-3077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5349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6CE2C-1BE0-4E92-B1E0-867CD9BB9EF6}"/>
                  </a:ext>
                </a:extLst>
              </p:cNvPr>
              <p:cNvSpPr txBox="1"/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6CE2C-1BE0-4E92-B1E0-867CD9BB9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240C8485-09FE-C236-BAFC-0269180760C6}"/>
              </a:ext>
            </a:extLst>
          </p:cNvPr>
          <p:cNvGrpSpPr/>
          <p:nvPr/>
        </p:nvGrpSpPr>
        <p:grpSpPr>
          <a:xfrm>
            <a:off x="1974960" y="2395332"/>
            <a:ext cx="270000" cy="595800"/>
            <a:chOff x="1974960" y="2395332"/>
            <a:chExt cx="27000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06F8111-2E21-EE2E-9618-4063AD1B0404}"/>
                    </a:ext>
                  </a:extLst>
                </p14:cNvPr>
                <p14:cNvContentPartPr/>
                <p14:nvPr/>
              </p14:nvContentPartPr>
              <p14:xfrm>
                <a:off x="2010600" y="2395332"/>
                <a:ext cx="234360" cy="547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06F8111-2E21-EE2E-9618-4063AD1B04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1600" y="2386332"/>
                  <a:ext cx="2520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63692C5-152C-23C9-AAAF-8EC6A32F4E29}"/>
                    </a:ext>
                  </a:extLst>
                </p14:cNvPr>
                <p14:cNvContentPartPr/>
                <p14:nvPr/>
              </p14:nvContentPartPr>
              <p14:xfrm>
                <a:off x="1974960" y="2857212"/>
                <a:ext cx="92880" cy="133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63692C5-152C-23C9-AAAF-8EC6A32F4E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5960" y="2848572"/>
                  <a:ext cx="110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421BEEE-666A-C90C-8CFC-0CFF66D8F3C3}"/>
              </a:ext>
            </a:extLst>
          </p:cNvPr>
          <p:cNvGrpSpPr/>
          <p:nvPr/>
        </p:nvGrpSpPr>
        <p:grpSpPr>
          <a:xfrm>
            <a:off x="2711160" y="2422332"/>
            <a:ext cx="266760" cy="513720"/>
            <a:chOff x="2711160" y="2422332"/>
            <a:chExt cx="2667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5B985C3-6E83-14FD-0B4A-C5917EFA226E}"/>
                    </a:ext>
                  </a:extLst>
                </p14:cNvPr>
                <p14:cNvContentPartPr/>
                <p14:nvPr/>
              </p14:nvContentPartPr>
              <p14:xfrm>
                <a:off x="2711160" y="2828052"/>
                <a:ext cx="78120" cy="108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5B985C3-6E83-14FD-0B4A-C5917EFA22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2160" y="2819412"/>
                  <a:ext cx="95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12FD149-A1B0-D9B1-D988-0A22EFBDB1F7}"/>
                    </a:ext>
                  </a:extLst>
                </p14:cNvPr>
                <p14:cNvContentPartPr/>
                <p14:nvPr/>
              </p14:nvContentPartPr>
              <p14:xfrm>
                <a:off x="2747520" y="2422332"/>
                <a:ext cx="230400" cy="462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12FD149-A1B0-D9B1-D988-0A22EFBDB1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8880" y="2413332"/>
                  <a:ext cx="248040" cy="48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14A0E21-8563-A529-37D2-BF48A5C57866}"/>
              </a:ext>
            </a:extLst>
          </p:cNvPr>
          <p:cNvGrpSpPr/>
          <p:nvPr/>
        </p:nvGrpSpPr>
        <p:grpSpPr>
          <a:xfrm>
            <a:off x="1451383" y="2135237"/>
            <a:ext cx="642240" cy="308160"/>
            <a:chOff x="1451383" y="2135237"/>
            <a:chExt cx="64224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A316BF2-8A0B-49FF-B5C4-73B11FD76408}"/>
                    </a:ext>
                  </a:extLst>
                </p14:cNvPr>
                <p14:cNvContentPartPr/>
                <p14:nvPr/>
              </p14:nvContentPartPr>
              <p14:xfrm>
                <a:off x="1451383" y="2240357"/>
                <a:ext cx="28440" cy="619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A316BF2-8A0B-49FF-B5C4-73B11FD764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2383" y="2231357"/>
                  <a:ext cx="46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A115BF1-2E78-5F25-B620-2977E066B7BF}"/>
                    </a:ext>
                  </a:extLst>
                </p14:cNvPr>
                <p14:cNvContentPartPr/>
                <p14:nvPr/>
              </p14:nvContentPartPr>
              <p14:xfrm>
                <a:off x="1472263" y="2261237"/>
                <a:ext cx="44640" cy="208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A115BF1-2E78-5F25-B620-2977E066B7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3263" y="2252237"/>
                  <a:ext cx="62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A34FE378-6A40-D639-FA84-6F19C7E5237C}"/>
                    </a:ext>
                  </a:extLst>
                </p14:cNvPr>
                <p14:cNvContentPartPr/>
                <p14:nvPr/>
              </p14:nvContentPartPr>
              <p14:xfrm>
                <a:off x="1556143" y="2205437"/>
                <a:ext cx="7920" cy="90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34FE378-6A40-D639-FA84-6F19C7E523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47143" y="2196797"/>
                  <a:ext cx="2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9EFB8946-E803-30F2-010C-1893FB1370DD}"/>
                    </a:ext>
                  </a:extLst>
                </p14:cNvPr>
                <p14:cNvContentPartPr/>
                <p14:nvPr/>
              </p14:nvContentPartPr>
              <p14:xfrm>
                <a:off x="1521223" y="2333957"/>
                <a:ext cx="64800" cy="752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9EFB8946-E803-30F2-010C-1893FB1370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2583" y="2325317"/>
                  <a:ext cx="82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C0BFD112-6F2E-2CAA-2522-5BB432E52D5C}"/>
                    </a:ext>
                  </a:extLst>
                </p14:cNvPr>
                <p14:cNvContentPartPr/>
                <p14:nvPr/>
              </p14:nvContentPartPr>
              <p14:xfrm>
                <a:off x="1605103" y="2265197"/>
                <a:ext cx="29160" cy="680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C0BFD112-6F2E-2CAA-2522-5BB432E52D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6463" y="2256557"/>
                  <a:ext cx="46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EF81409-6494-DB3D-FFCF-75ECBE502491}"/>
                    </a:ext>
                  </a:extLst>
                </p14:cNvPr>
                <p14:cNvContentPartPr/>
                <p14:nvPr/>
              </p14:nvContentPartPr>
              <p14:xfrm>
                <a:off x="1626343" y="2288957"/>
                <a:ext cx="55080" cy="489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EF81409-6494-DB3D-FFCF-75ECBE5024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17343" y="2279957"/>
                  <a:ext cx="72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8690641-1B38-57FB-31C8-E2F765EB2AE9}"/>
                    </a:ext>
                  </a:extLst>
                </p14:cNvPr>
                <p14:cNvContentPartPr/>
                <p14:nvPr/>
              </p14:nvContentPartPr>
              <p14:xfrm>
                <a:off x="1688623" y="2278157"/>
                <a:ext cx="360" cy="43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8690641-1B38-57FB-31C8-E2F765EB2A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79983" y="2269517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6396A28-A00D-5701-4C0A-7010AF04B163}"/>
                    </a:ext>
                  </a:extLst>
                </p14:cNvPr>
                <p14:cNvContentPartPr/>
                <p14:nvPr/>
              </p14:nvContentPartPr>
              <p14:xfrm>
                <a:off x="1703023" y="2226317"/>
                <a:ext cx="360" cy="1209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6396A28-A00D-5701-4C0A-7010AF04B1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94023" y="2217677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093E8F1-B97C-F18D-4340-EE226CF43BB6}"/>
                    </a:ext>
                  </a:extLst>
                </p14:cNvPr>
                <p14:cNvContentPartPr/>
                <p14:nvPr/>
              </p14:nvContentPartPr>
              <p14:xfrm>
                <a:off x="1758463" y="2177357"/>
                <a:ext cx="7200" cy="2023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093E8F1-B97C-F18D-4340-EE226CF43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49463" y="2168357"/>
                  <a:ext cx="24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495C747-A9A6-DEB9-A60B-86C347B3A83A}"/>
                    </a:ext>
                  </a:extLst>
                </p14:cNvPr>
                <p14:cNvContentPartPr/>
                <p14:nvPr/>
              </p14:nvContentPartPr>
              <p14:xfrm>
                <a:off x="1814623" y="2224157"/>
                <a:ext cx="29880" cy="687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495C747-A9A6-DEB9-A60B-86C347B3A8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5623" y="2215517"/>
                  <a:ext cx="4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3D6671E-99CB-3F34-CF94-CD92061DDDC4}"/>
                    </a:ext>
                  </a:extLst>
                </p14:cNvPr>
                <p14:cNvContentPartPr/>
                <p14:nvPr/>
              </p14:nvContentPartPr>
              <p14:xfrm>
                <a:off x="1884103" y="2163317"/>
                <a:ext cx="23040" cy="1364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3D6671E-99CB-3F34-CF94-CD92061DDD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75463" y="2154677"/>
                  <a:ext cx="4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096264F6-6707-D0E7-FC16-FFF8CA4F1D3B}"/>
                    </a:ext>
                  </a:extLst>
                </p14:cNvPr>
                <p14:cNvContentPartPr/>
                <p14:nvPr/>
              </p14:nvContentPartPr>
              <p14:xfrm>
                <a:off x="1919023" y="2239637"/>
                <a:ext cx="33480" cy="21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096264F6-6707-D0E7-FC16-FFF8CA4F1D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10023" y="2230997"/>
                  <a:ext cx="51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D4D2FD9-29DF-3244-A010-8C47AFB87CA3}"/>
                    </a:ext>
                  </a:extLst>
                </p14:cNvPr>
                <p14:cNvContentPartPr/>
                <p14:nvPr/>
              </p14:nvContentPartPr>
              <p14:xfrm>
                <a:off x="1849543" y="2345117"/>
                <a:ext cx="84600" cy="982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D4D2FD9-29DF-3244-A010-8C47AFB87C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40543" y="2336477"/>
                  <a:ext cx="10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06153E6-CDA0-0B98-DA97-15A8516555C8}"/>
                    </a:ext>
                  </a:extLst>
                </p14:cNvPr>
                <p14:cNvContentPartPr/>
                <p14:nvPr/>
              </p14:nvContentPartPr>
              <p14:xfrm>
                <a:off x="1849543" y="2377157"/>
                <a:ext cx="55080" cy="32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06153E6-CDA0-0B98-DA97-15A8516555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40543" y="2368157"/>
                  <a:ext cx="72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38EE099-8375-050F-11A1-55BD4148DE11}"/>
                    </a:ext>
                  </a:extLst>
                </p14:cNvPr>
                <p14:cNvContentPartPr/>
                <p14:nvPr/>
              </p14:nvContentPartPr>
              <p14:xfrm>
                <a:off x="1951783" y="2282117"/>
                <a:ext cx="23400" cy="1072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38EE099-8375-050F-11A1-55BD4148DE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3143" y="2273477"/>
                  <a:ext cx="41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6B6907EC-E5D6-4C96-9A41-C438D563FD54}"/>
                    </a:ext>
                  </a:extLst>
                </p14:cNvPr>
                <p14:cNvContentPartPr/>
                <p14:nvPr/>
              </p14:nvContentPartPr>
              <p14:xfrm>
                <a:off x="1947103" y="2345117"/>
                <a:ext cx="50760" cy="378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6B6907EC-E5D6-4C96-9A41-C438D563FD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38463" y="2336477"/>
                  <a:ext cx="684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421359F-317D-305A-6D63-CFB763432315}"/>
                    </a:ext>
                  </a:extLst>
                </p14:cNvPr>
                <p14:cNvContentPartPr/>
                <p14:nvPr/>
              </p14:nvContentPartPr>
              <p14:xfrm>
                <a:off x="2037463" y="2135237"/>
                <a:ext cx="56160" cy="219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421359F-317D-305A-6D63-CFB7634323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28823" y="2126597"/>
                  <a:ext cx="738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733B0FC-B053-07C0-46D0-2D521E36F9C3}"/>
              </a:ext>
            </a:extLst>
          </p:cNvPr>
          <p:cNvGrpSpPr/>
          <p:nvPr/>
        </p:nvGrpSpPr>
        <p:grpSpPr>
          <a:xfrm>
            <a:off x="2128903" y="2058557"/>
            <a:ext cx="392400" cy="295920"/>
            <a:chOff x="2128903" y="2058557"/>
            <a:chExt cx="3924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7CAE3E41-89BF-0008-1248-387333847E9E}"/>
                    </a:ext>
                  </a:extLst>
                </p14:cNvPr>
                <p14:cNvContentPartPr/>
                <p14:nvPr/>
              </p14:nvContentPartPr>
              <p14:xfrm>
                <a:off x="2128903" y="2156117"/>
                <a:ext cx="68400" cy="8604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7CAE3E41-89BF-0008-1248-387333847E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9903" y="2147477"/>
                  <a:ext cx="86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4C835BFF-3413-4451-6D3E-85E24D63F909}"/>
                    </a:ext>
                  </a:extLst>
                </p14:cNvPr>
                <p14:cNvContentPartPr/>
                <p14:nvPr/>
              </p14:nvContentPartPr>
              <p14:xfrm>
                <a:off x="2163463" y="2205437"/>
                <a:ext cx="24120" cy="478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4C835BFF-3413-4451-6D3E-85E24D63F9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54823" y="2196797"/>
                  <a:ext cx="41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E5A603FF-ED84-CA84-50C4-E0EFCDD1CD2F}"/>
                    </a:ext>
                  </a:extLst>
                </p14:cNvPr>
                <p14:cNvContentPartPr/>
                <p14:nvPr/>
              </p14:nvContentPartPr>
              <p14:xfrm>
                <a:off x="2191183" y="2203277"/>
                <a:ext cx="41400" cy="93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E5A603FF-ED84-CA84-50C4-E0EFCDD1CD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2543" y="2194277"/>
                  <a:ext cx="59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239497D-EB4A-704A-9BE5-BAE1C3571CD5}"/>
                    </a:ext>
                  </a:extLst>
                </p14:cNvPr>
                <p14:cNvContentPartPr/>
                <p14:nvPr/>
              </p14:nvContentPartPr>
              <p14:xfrm>
                <a:off x="2265343" y="2121557"/>
                <a:ext cx="2880" cy="1087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239497D-EB4A-704A-9BE5-BAE1C3571C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56703" y="2112557"/>
                  <a:ext cx="20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6DEBD1E-BD1D-4B38-7E26-549A81A9FF61}"/>
                    </a:ext>
                  </a:extLst>
                </p14:cNvPr>
                <p14:cNvContentPartPr/>
                <p14:nvPr/>
              </p14:nvContentPartPr>
              <p14:xfrm>
                <a:off x="2191183" y="2254037"/>
                <a:ext cx="79200" cy="8424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6DEBD1E-BD1D-4B38-7E26-549A81A9FF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82183" y="2245397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88503D00-D7BA-4F08-7F6B-26812E0A6D44}"/>
                    </a:ext>
                  </a:extLst>
                </p14:cNvPr>
                <p14:cNvContentPartPr/>
                <p14:nvPr/>
              </p14:nvContentPartPr>
              <p14:xfrm>
                <a:off x="2296303" y="2135237"/>
                <a:ext cx="44640" cy="79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88503D00-D7BA-4F08-7F6B-26812E0A6D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87303" y="2126237"/>
                  <a:ext cx="62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B425F998-1F31-730A-405E-111AE0C94CA6}"/>
                    </a:ext>
                  </a:extLst>
                </p14:cNvPr>
                <p14:cNvContentPartPr/>
                <p14:nvPr/>
              </p14:nvContentPartPr>
              <p14:xfrm>
                <a:off x="2296303" y="2135237"/>
                <a:ext cx="40320" cy="507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B425F998-1F31-730A-405E-111AE0C94C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7303" y="2126597"/>
                  <a:ext cx="5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3ED1D264-115C-AB0C-8EFF-EE63E1A17AE8}"/>
                    </a:ext>
                  </a:extLst>
                </p14:cNvPr>
                <p14:cNvContentPartPr/>
                <p14:nvPr/>
              </p14:nvContentPartPr>
              <p14:xfrm>
                <a:off x="2407903" y="2058557"/>
                <a:ext cx="4680" cy="1620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3ED1D264-115C-AB0C-8EFF-EE63E1A17A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8903" y="2049917"/>
                  <a:ext cx="22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BD78F8F-E2FB-7AD1-894E-1E3B856988D9}"/>
                    </a:ext>
                  </a:extLst>
                </p14:cNvPr>
                <p14:cNvContentPartPr/>
                <p14:nvPr/>
              </p14:nvContentPartPr>
              <p14:xfrm>
                <a:off x="2421583" y="2144237"/>
                <a:ext cx="33480" cy="194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BD78F8F-E2FB-7AD1-894E-1E3B856988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12943" y="2135597"/>
                  <a:ext cx="51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BAD8318-991F-98C8-4F3C-E506EA0A407A}"/>
                    </a:ext>
                  </a:extLst>
                </p14:cNvPr>
                <p14:cNvContentPartPr/>
                <p14:nvPr/>
              </p14:nvContentPartPr>
              <p14:xfrm>
                <a:off x="2351383" y="2233157"/>
                <a:ext cx="78480" cy="1213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BAD8318-991F-98C8-4F3C-E506EA0A40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42383" y="2224157"/>
                  <a:ext cx="96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E021AB81-6B52-983A-8AC8-E55E021AB0AC}"/>
                    </a:ext>
                  </a:extLst>
                </p14:cNvPr>
                <p14:cNvContentPartPr/>
                <p14:nvPr/>
              </p14:nvContentPartPr>
              <p14:xfrm>
                <a:off x="2338063" y="2292917"/>
                <a:ext cx="73440" cy="172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E021AB81-6B52-983A-8AC8-E55E021AB0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29423" y="2284277"/>
                  <a:ext cx="91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30B7509-03CC-CF4D-AA8D-FFD3D3F6C775}"/>
                    </a:ext>
                  </a:extLst>
                </p14:cNvPr>
                <p14:cNvContentPartPr/>
                <p14:nvPr/>
              </p14:nvContentPartPr>
              <p14:xfrm>
                <a:off x="2491783" y="2114357"/>
                <a:ext cx="29520" cy="1789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30B7509-03CC-CF4D-AA8D-FFD3D3F6C7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2783" y="2105717"/>
                  <a:ext cx="471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36ADF2F-1D26-D6E4-66E9-72B8B4AEB837}"/>
              </a:ext>
            </a:extLst>
          </p:cNvPr>
          <p:cNvGrpSpPr/>
          <p:nvPr/>
        </p:nvGrpSpPr>
        <p:grpSpPr>
          <a:xfrm>
            <a:off x="2671385" y="2064775"/>
            <a:ext cx="1000440" cy="251280"/>
            <a:chOff x="2671385" y="2064775"/>
            <a:chExt cx="10004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C883B9C-5455-9ABC-3D3D-335448D6610D}"/>
                    </a:ext>
                  </a:extLst>
                </p14:cNvPr>
                <p14:cNvContentPartPr/>
                <p14:nvPr/>
              </p14:nvContentPartPr>
              <p14:xfrm>
                <a:off x="2671385" y="2136775"/>
                <a:ext cx="79920" cy="86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C883B9C-5455-9ABC-3D3D-335448D661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2385" y="2128135"/>
                  <a:ext cx="97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4D247C4-7CE0-EFF1-0967-E90042D5803E}"/>
                    </a:ext>
                  </a:extLst>
                </p14:cNvPr>
                <p14:cNvContentPartPr/>
                <p14:nvPr/>
              </p14:nvContentPartPr>
              <p14:xfrm>
                <a:off x="2747705" y="2160535"/>
                <a:ext cx="11160" cy="10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4D247C4-7CE0-EFF1-0967-E90042D580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8705" y="2151895"/>
                  <a:ext cx="28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FFE6B72-674D-0CED-7157-DFE52C64D7A9}"/>
                    </a:ext>
                  </a:extLst>
                </p14:cNvPr>
                <p14:cNvContentPartPr/>
                <p14:nvPr/>
              </p14:nvContentPartPr>
              <p14:xfrm>
                <a:off x="2775785" y="2151895"/>
                <a:ext cx="360" cy="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FFE6B72-674D-0CED-7157-DFE52C64D7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66785" y="21432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66D8A58-2C7B-2682-9413-CA88C9B23196}"/>
                    </a:ext>
                  </a:extLst>
                </p14:cNvPr>
                <p14:cNvContentPartPr/>
                <p14:nvPr/>
              </p14:nvContentPartPr>
              <p14:xfrm>
                <a:off x="2752385" y="2194375"/>
                <a:ext cx="29160" cy="5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66D8A58-2C7B-2682-9413-CA88C9B231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43385" y="2185375"/>
                  <a:ext cx="46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D43A0A3-DAB0-F6BF-309A-9909EC87B035}"/>
                    </a:ext>
                  </a:extLst>
                </p14:cNvPr>
                <p14:cNvContentPartPr/>
                <p14:nvPr/>
              </p14:nvContentPartPr>
              <p14:xfrm>
                <a:off x="2768945" y="2124175"/>
                <a:ext cx="21600" cy="135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D43A0A3-DAB0-F6BF-309A-9909EC87B0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60305" y="2115175"/>
                  <a:ext cx="39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2D8E1B5-95C5-634C-3E91-DD5B230E6C3F}"/>
                    </a:ext>
                  </a:extLst>
                </p14:cNvPr>
                <p14:cNvContentPartPr/>
                <p14:nvPr/>
              </p14:nvContentPartPr>
              <p14:xfrm>
                <a:off x="2804585" y="2091055"/>
                <a:ext cx="23400" cy="1922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2D8E1B5-95C5-634C-3E91-DD5B230E6C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95945" y="2082055"/>
                  <a:ext cx="41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4A96A18-F4E6-6A64-A1EF-C100485AE9EC}"/>
                    </a:ext>
                  </a:extLst>
                </p14:cNvPr>
                <p14:cNvContentPartPr/>
                <p14:nvPr/>
              </p14:nvContentPartPr>
              <p14:xfrm>
                <a:off x="2874065" y="2064775"/>
                <a:ext cx="17640" cy="7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4A96A18-F4E6-6A64-A1EF-C100485AE9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65425" y="2056135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EB557D4-A387-665F-CD82-8B061D274C04}"/>
                    </a:ext>
                  </a:extLst>
                </p14:cNvPr>
                <p14:cNvContentPartPr/>
                <p14:nvPr/>
              </p14:nvContentPartPr>
              <p14:xfrm>
                <a:off x="2864705" y="2097895"/>
                <a:ext cx="61920" cy="77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EB557D4-A387-665F-CD82-8B061D274C0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56065" y="2088895"/>
                  <a:ext cx="79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F1F8698-9A47-DD57-07C2-20F108E02AFA}"/>
                    </a:ext>
                  </a:extLst>
                </p14:cNvPr>
                <p14:cNvContentPartPr/>
                <p14:nvPr/>
              </p14:nvContentPartPr>
              <p14:xfrm>
                <a:off x="2911505" y="2115535"/>
                <a:ext cx="37800" cy="16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F1F8698-9A47-DD57-07C2-20F108E02A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2865" y="2106535"/>
                  <a:ext cx="55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1E281A6-EF53-1A34-098B-94D4D206F3D6}"/>
                    </a:ext>
                  </a:extLst>
                </p14:cNvPr>
                <p14:cNvContentPartPr/>
                <p14:nvPr/>
              </p14:nvContentPartPr>
              <p14:xfrm>
                <a:off x="2869745" y="2191135"/>
                <a:ext cx="121680" cy="126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1E281A6-EF53-1A34-098B-94D4D206F3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60745" y="2182495"/>
                  <a:ext cx="139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EACDEBC-D72F-2C73-64F7-8071502061E1}"/>
                    </a:ext>
                  </a:extLst>
                </p14:cNvPr>
                <p14:cNvContentPartPr/>
                <p14:nvPr/>
              </p14:nvContentPartPr>
              <p14:xfrm>
                <a:off x="2902145" y="2235775"/>
                <a:ext cx="66600" cy="59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EACDEBC-D72F-2C73-64F7-8071502061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93505" y="2227135"/>
                  <a:ext cx="84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E8EE21A-38FB-59A9-B795-D4A4017780F6}"/>
                    </a:ext>
                  </a:extLst>
                </p14:cNvPr>
                <p14:cNvContentPartPr/>
                <p14:nvPr/>
              </p14:nvContentPartPr>
              <p14:xfrm>
                <a:off x="3056945" y="2091775"/>
                <a:ext cx="64800" cy="70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8EE21A-38FB-59A9-B795-D4A4017780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48305" y="2082775"/>
                  <a:ext cx="8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C975CBA-1054-53BE-201C-C3FBD11AC6EF}"/>
                    </a:ext>
                  </a:extLst>
                </p14:cNvPr>
                <p14:cNvContentPartPr/>
                <p14:nvPr/>
              </p14:nvContentPartPr>
              <p14:xfrm>
                <a:off x="3135065" y="2081695"/>
                <a:ext cx="16200" cy="892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C975CBA-1054-53BE-201C-C3FBD11AC6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26065" y="2073055"/>
                  <a:ext cx="33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314B5AF-3751-04BF-C431-1BF7B7CBF3D5}"/>
                    </a:ext>
                  </a:extLst>
                </p14:cNvPr>
                <p14:cNvContentPartPr/>
                <p14:nvPr/>
              </p14:nvContentPartPr>
              <p14:xfrm>
                <a:off x="3150905" y="2111575"/>
                <a:ext cx="32040" cy="8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314B5AF-3751-04BF-C431-1BF7B7CBF3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41905" y="2102575"/>
                  <a:ext cx="49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931DE9B-B6A6-5DC0-239B-95BFD3395776}"/>
                    </a:ext>
                  </a:extLst>
                </p14:cNvPr>
                <p14:cNvContentPartPr/>
                <p14:nvPr/>
              </p14:nvContentPartPr>
              <p14:xfrm>
                <a:off x="3071345" y="2187175"/>
                <a:ext cx="52200" cy="74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931DE9B-B6A6-5DC0-239B-95BFD33957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62345" y="2178175"/>
                  <a:ext cx="69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DCB590D-DDF8-7833-33A9-87A9370EF621}"/>
                    </a:ext>
                  </a:extLst>
                </p14:cNvPr>
                <p14:cNvContentPartPr/>
                <p14:nvPr/>
              </p14:nvContentPartPr>
              <p14:xfrm>
                <a:off x="3080345" y="2208415"/>
                <a:ext cx="26280" cy="3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DCB590D-DDF8-7833-33A9-87A9370EF6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71705" y="2199415"/>
                  <a:ext cx="43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99F91C2-D095-B1C4-9939-7F23201225C5}"/>
                    </a:ext>
                  </a:extLst>
                </p14:cNvPr>
                <p14:cNvContentPartPr/>
                <p14:nvPr/>
              </p14:nvContentPartPr>
              <p14:xfrm>
                <a:off x="3130025" y="2170975"/>
                <a:ext cx="47520" cy="95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99F91C2-D095-B1C4-9939-7F23201225C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21385" y="2161975"/>
                  <a:ext cx="65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400FA57-E8DD-FB69-6A0F-7D5BF9E0B07A}"/>
                    </a:ext>
                  </a:extLst>
                </p14:cNvPr>
                <p14:cNvContentPartPr/>
                <p14:nvPr/>
              </p14:nvContentPartPr>
              <p14:xfrm>
                <a:off x="3155585" y="2213095"/>
                <a:ext cx="50400" cy="73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400FA57-E8DD-FB69-6A0F-7D5BF9E0B07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46945" y="2204095"/>
                  <a:ext cx="68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3726828-AAC3-84A0-E2EA-1ED4B8F71734}"/>
                    </a:ext>
                  </a:extLst>
                </p14:cNvPr>
                <p14:cNvContentPartPr/>
                <p14:nvPr/>
              </p14:nvContentPartPr>
              <p14:xfrm>
                <a:off x="3215705" y="2081695"/>
                <a:ext cx="57600" cy="156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3726828-AAC3-84A0-E2EA-1ED4B8F717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6705" y="2073055"/>
                  <a:ext cx="75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0E64C34-01FD-2B61-5DF0-4567EC3A0246}"/>
                    </a:ext>
                  </a:extLst>
                </p14:cNvPr>
                <p14:cNvContentPartPr/>
                <p14:nvPr/>
              </p14:nvContentPartPr>
              <p14:xfrm>
                <a:off x="3272945" y="2122015"/>
                <a:ext cx="62280" cy="81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0E64C34-01FD-2B61-5DF0-4567EC3A02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63945" y="2113375"/>
                  <a:ext cx="79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5495C1D-CC53-2660-56EE-C0BE6E7B99A4}"/>
                    </a:ext>
                  </a:extLst>
                </p14:cNvPr>
                <p14:cNvContentPartPr/>
                <p14:nvPr/>
              </p14:nvContentPartPr>
              <p14:xfrm>
                <a:off x="3371225" y="2081695"/>
                <a:ext cx="2160" cy="234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5495C1D-CC53-2660-56EE-C0BE6E7B99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62585" y="2073055"/>
                  <a:ext cx="19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3F94B9F-EC07-3806-6D65-E1934D1F10F8}"/>
                    </a:ext>
                  </a:extLst>
                </p14:cNvPr>
                <p14:cNvContentPartPr/>
                <p14:nvPr/>
              </p14:nvContentPartPr>
              <p14:xfrm>
                <a:off x="3380585" y="2163055"/>
                <a:ext cx="35280" cy="17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3F94B9F-EC07-3806-6D65-E1934D1F10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71585" y="2154055"/>
                  <a:ext cx="52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A266077-642B-3F46-769C-4119856EF01F}"/>
                    </a:ext>
                  </a:extLst>
                </p14:cNvPr>
                <p14:cNvContentPartPr/>
                <p14:nvPr/>
              </p14:nvContentPartPr>
              <p14:xfrm>
                <a:off x="3451505" y="2081695"/>
                <a:ext cx="51480" cy="1072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A266077-642B-3F46-769C-4119856EF0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2505" y="2073055"/>
                  <a:ext cx="69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3C82F88-0A00-4615-47C4-45F0CA0135D2}"/>
                    </a:ext>
                  </a:extLst>
                </p14:cNvPr>
                <p14:cNvContentPartPr/>
                <p14:nvPr/>
              </p14:nvContentPartPr>
              <p14:xfrm>
                <a:off x="3469505" y="2150095"/>
                <a:ext cx="30600" cy="42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3C82F88-0A00-4615-47C4-45F0CA0135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60865" y="2141095"/>
                  <a:ext cx="48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196C9FD-1F86-569A-0995-F4EB42B44788}"/>
                    </a:ext>
                  </a:extLst>
                </p14:cNvPr>
                <p14:cNvContentPartPr/>
                <p14:nvPr/>
              </p14:nvContentPartPr>
              <p14:xfrm>
                <a:off x="3493265" y="2127775"/>
                <a:ext cx="32040" cy="244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196C9FD-1F86-569A-0995-F4EB42B447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84625" y="2119135"/>
                  <a:ext cx="49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18A6986-F5F3-44B7-0F4A-EECF6DA6E2C0}"/>
                    </a:ext>
                  </a:extLst>
                </p14:cNvPr>
                <p14:cNvContentPartPr/>
                <p14:nvPr/>
              </p14:nvContentPartPr>
              <p14:xfrm>
                <a:off x="3549425" y="2067655"/>
                <a:ext cx="360" cy="1216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18A6986-F5F3-44B7-0F4A-EECF6DA6E2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40425" y="2059015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81E06E5-5BBA-21DC-2E3C-1E31470D56F0}"/>
                    </a:ext>
                  </a:extLst>
                </p14:cNvPr>
                <p14:cNvContentPartPr/>
                <p14:nvPr/>
              </p14:nvContentPartPr>
              <p14:xfrm>
                <a:off x="3474545" y="2193295"/>
                <a:ext cx="79560" cy="96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81E06E5-5BBA-21DC-2E3C-1E31470D56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65545" y="2184295"/>
                  <a:ext cx="97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9FF44BD-2CC2-B07D-D97D-F82FECADDD7B}"/>
                    </a:ext>
                  </a:extLst>
                </p14:cNvPr>
                <p14:cNvContentPartPr/>
                <p14:nvPr/>
              </p14:nvContentPartPr>
              <p14:xfrm>
                <a:off x="3610625" y="2080975"/>
                <a:ext cx="61200" cy="212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9FF44BD-2CC2-B07D-D97D-F82FECADDD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01625" y="2071975"/>
                  <a:ext cx="7884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C427E22-8428-56E4-000C-DD3609B5BA6C}"/>
                  </a:ext>
                </a:extLst>
              </p14:cNvPr>
              <p14:cNvContentPartPr/>
              <p14:nvPr/>
            </p14:nvContentPartPr>
            <p14:xfrm>
              <a:off x="5257605" y="3590640"/>
              <a:ext cx="24120" cy="24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C427E22-8428-56E4-000C-DD3609B5BA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50045" y="3583080"/>
                <a:ext cx="38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833B3D4-CEEB-8FC4-AF00-E0AF90FD5A8C}"/>
                  </a:ext>
                </a:extLst>
              </p14:cNvPr>
              <p14:cNvContentPartPr/>
              <p14:nvPr/>
            </p14:nvContentPartPr>
            <p14:xfrm>
              <a:off x="5266965" y="3671640"/>
              <a:ext cx="29160" cy="432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833B3D4-CEEB-8FC4-AF00-E0AF90FD5A8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59405" y="3664440"/>
                <a:ext cx="442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F81906-E9CD-EB80-2EA8-825E59FDF375}"/>
              </a:ext>
            </a:extLst>
          </p:cNvPr>
          <p:cNvGrpSpPr/>
          <p:nvPr/>
        </p:nvGrpSpPr>
        <p:grpSpPr>
          <a:xfrm>
            <a:off x="4786005" y="3448080"/>
            <a:ext cx="162360" cy="10080"/>
            <a:chOff x="4786005" y="3448080"/>
            <a:chExt cx="16236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1B5659B-B988-BFF4-6836-E3AE2082EFFB}"/>
                    </a:ext>
                  </a:extLst>
                </p14:cNvPr>
                <p14:cNvContentPartPr/>
                <p14:nvPr/>
              </p14:nvContentPartPr>
              <p14:xfrm>
                <a:off x="4786005" y="3452760"/>
                <a:ext cx="76680" cy="5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1B5659B-B988-BFF4-6836-E3AE2082EF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78445" y="3445200"/>
                  <a:ext cx="91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63C3241-5A09-50F2-B3D3-B2066C88C67A}"/>
                    </a:ext>
                  </a:extLst>
                </p14:cNvPr>
                <p14:cNvContentPartPr/>
                <p14:nvPr/>
              </p14:nvContentPartPr>
              <p14:xfrm>
                <a:off x="4928925" y="3448080"/>
                <a:ext cx="19440" cy="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63C3241-5A09-50F2-B3D3-B2066C88C6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21365" y="3440520"/>
                  <a:ext cx="3456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6F5D5AC-9AB4-7E69-1C4C-6CD967432F60}"/>
              </a:ext>
            </a:extLst>
          </p:cNvPr>
          <p:cNvGrpSpPr/>
          <p:nvPr/>
        </p:nvGrpSpPr>
        <p:grpSpPr>
          <a:xfrm>
            <a:off x="5062125" y="3457440"/>
            <a:ext cx="52920" cy="10080"/>
            <a:chOff x="5062125" y="3457440"/>
            <a:chExt cx="5292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9B554FF-4B79-5869-9A7A-1CBF506D6795}"/>
                    </a:ext>
                  </a:extLst>
                </p14:cNvPr>
                <p14:cNvContentPartPr/>
                <p14:nvPr/>
              </p14:nvContentPartPr>
              <p14:xfrm>
                <a:off x="5062125" y="3457440"/>
                <a:ext cx="5400" cy="9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9B554FF-4B79-5869-9A7A-1CBF506D67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54565" y="3450240"/>
                  <a:ext cx="20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0497BC9-457C-92C3-6521-22D40536A43F}"/>
                    </a:ext>
                  </a:extLst>
                </p14:cNvPr>
                <p14:cNvContentPartPr/>
                <p14:nvPr/>
              </p14:nvContentPartPr>
              <p14:xfrm>
                <a:off x="5105325" y="3462480"/>
                <a:ext cx="9720" cy="5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0497BC9-457C-92C3-6521-22D40536A4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97765" y="3454920"/>
                  <a:ext cx="248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BB5CB18-22B3-F5EE-E89A-2E721E5F9E7A}"/>
                  </a:ext>
                </a:extLst>
              </p14:cNvPr>
              <p14:cNvContentPartPr/>
              <p14:nvPr/>
            </p14:nvContentPartPr>
            <p14:xfrm>
              <a:off x="5743245" y="3029040"/>
              <a:ext cx="10080" cy="766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BB5CB18-22B3-F5EE-E89A-2E721E5F9E7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33165" y="3018960"/>
                <a:ext cx="302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5F1376F3-FBFD-850D-3EE7-4FD4F0992C41}"/>
                  </a:ext>
                </a:extLst>
              </p14:cNvPr>
              <p14:cNvContentPartPr/>
              <p14:nvPr/>
            </p14:nvContentPartPr>
            <p14:xfrm>
              <a:off x="5738565" y="3209760"/>
              <a:ext cx="19440" cy="3348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5F1376F3-FBFD-850D-3EE7-4FD4F0992C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31005" y="3202200"/>
                <a:ext cx="3456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CC176064-C604-558F-1B19-F8A79FC68C56}"/>
              </a:ext>
            </a:extLst>
          </p:cNvPr>
          <p:cNvGrpSpPr/>
          <p:nvPr/>
        </p:nvGrpSpPr>
        <p:grpSpPr>
          <a:xfrm>
            <a:off x="5767365" y="3600360"/>
            <a:ext cx="19440" cy="147960"/>
            <a:chOff x="5767365" y="3600360"/>
            <a:chExt cx="1944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4DF5714-5056-2787-C184-09C7DD08AE89}"/>
                    </a:ext>
                  </a:extLst>
                </p14:cNvPr>
                <p14:cNvContentPartPr/>
                <p14:nvPr/>
              </p14:nvContentPartPr>
              <p14:xfrm>
                <a:off x="5767365" y="3600360"/>
                <a:ext cx="9720" cy="52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4DF5714-5056-2787-C184-09C7DD08AE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59805" y="3592800"/>
                  <a:ext cx="24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22BF4D1-52B3-D43C-D417-FA17A389B477}"/>
                    </a:ext>
                  </a:extLst>
                </p14:cNvPr>
                <p14:cNvContentPartPr/>
                <p14:nvPr/>
              </p14:nvContentPartPr>
              <p14:xfrm>
                <a:off x="5767365" y="3700440"/>
                <a:ext cx="19440" cy="47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22BF4D1-52B3-D43C-D417-FA17A389B4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59805" y="3692880"/>
                  <a:ext cx="345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E0E7A43B-3C1A-753D-3A68-E08DD92029C8}"/>
                  </a:ext>
                </a:extLst>
              </p14:cNvPr>
              <p14:cNvContentPartPr/>
              <p14:nvPr/>
            </p14:nvContentPartPr>
            <p14:xfrm>
              <a:off x="5781405" y="3871440"/>
              <a:ext cx="5040" cy="19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E0E7A43B-3C1A-753D-3A68-E08DD92029C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73845" y="3863880"/>
                <a:ext cx="201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673C36E-AE27-DD76-EBDF-8579C3EE1F73}"/>
              </a:ext>
            </a:extLst>
          </p:cNvPr>
          <p:cNvGrpSpPr/>
          <p:nvPr/>
        </p:nvGrpSpPr>
        <p:grpSpPr>
          <a:xfrm>
            <a:off x="5748285" y="4009680"/>
            <a:ext cx="33480" cy="462240"/>
            <a:chOff x="5748285" y="4009680"/>
            <a:chExt cx="3348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55DA721-9BE4-0481-9526-E3DDB222EDFE}"/>
                    </a:ext>
                  </a:extLst>
                </p14:cNvPr>
                <p14:cNvContentPartPr/>
                <p14:nvPr/>
              </p14:nvContentPartPr>
              <p14:xfrm>
                <a:off x="5772045" y="4009680"/>
                <a:ext cx="9720" cy="478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55DA721-9BE4-0481-9526-E3DDB222ED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64485" y="4002120"/>
                  <a:ext cx="24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E8F730F-5314-7D24-BAFF-39A712F50551}"/>
                    </a:ext>
                  </a:extLst>
                </p14:cNvPr>
                <p14:cNvContentPartPr/>
                <p14:nvPr/>
              </p14:nvContentPartPr>
              <p14:xfrm>
                <a:off x="5752965" y="4105080"/>
                <a:ext cx="28800" cy="95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E8F730F-5314-7D24-BAFF-39A712F505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45405" y="4097520"/>
                  <a:ext cx="43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8C7FF125-3E6A-E100-268F-73645220C6D7}"/>
                    </a:ext>
                  </a:extLst>
                </p14:cNvPr>
                <p14:cNvContentPartPr/>
                <p14:nvPr/>
              </p14:nvContentPartPr>
              <p14:xfrm>
                <a:off x="5748285" y="4228560"/>
                <a:ext cx="28800" cy="243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8C7FF125-3E6A-E100-268F-73645220C6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40725" y="4221000"/>
                  <a:ext cx="439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EF88B7D-75F0-8FE4-C390-D8172514C66E}"/>
              </a:ext>
            </a:extLst>
          </p:cNvPr>
          <p:cNvGrpSpPr/>
          <p:nvPr/>
        </p:nvGrpSpPr>
        <p:grpSpPr>
          <a:xfrm>
            <a:off x="4838205" y="2857320"/>
            <a:ext cx="229320" cy="34200"/>
            <a:chOff x="4838205" y="2857320"/>
            <a:chExt cx="22932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6902C22-FB0A-5BA9-1DCC-A2C633B684EF}"/>
                    </a:ext>
                  </a:extLst>
                </p14:cNvPr>
                <p14:cNvContentPartPr/>
                <p14:nvPr/>
              </p14:nvContentPartPr>
              <p14:xfrm>
                <a:off x="4838205" y="2857320"/>
                <a:ext cx="119520" cy="288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6902C22-FB0A-5BA9-1DCC-A2C633B684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30645" y="2849760"/>
                  <a:ext cx="13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A5B38D0-E6A7-CF3E-296C-CE5859C1C8BB}"/>
                    </a:ext>
                  </a:extLst>
                </p14:cNvPr>
                <p14:cNvContentPartPr/>
                <p14:nvPr/>
              </p14:nvContentPartPr>
              <p14:xfrm>
                <a:off x="5023965" y="2876760"/>
                <a:ext cx="43560" cy="147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A5B38D0-E6A7-CF3E-296C-CE5859C1C8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16405" y="2869200"/>
                  <a:ext cx="5868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93867F27-2AD4-924D-868D-C5745DCFC974}"/>
                  </a:ext>
                </a:extLst>
              </p14:cNvPr>
              <p14:cNvContentPartPr/>
              <p14:nvPr/>
            </p14:nvContentPartPr>
            <p14:xfrm>
              <a:off x="5205405" y="2885760"/>
              <a:ext cx="19440" cy="3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93867F27-2AD4-924D-868D-C5745DCFC9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97845" y="2878560"/>
                <a:ext cx="345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85BD90BA-4FD2-48F1-EE2B-2D944082190D}"/>
                  </a:ext>
                </a:extLst>
              </p14:cNvPr>
              <p14:cNvContentPartPr/>
              <p14:nvPr/>
            </p14:nvContentPartPr>
            <p14:xfrm>
              <a:off x="5343285" y="2885760"/>
              <a:ext cx="38160" cy="1944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85BD90BA-4FD2-48F1-EE2B-2D944082190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35725" y="2878560"/>
                <a:ext cx="532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그룹 81">
            <a:extLst>
              <a:ext uri="{FF2B5EF4-FFF2-40B4-BE49-F238E27FC236}">
                <a16:creationId xmlns:a16="http://schemas.microsoft.com/office/drawing/2014/main" id="{A1D245B8-7974-AB00-1495-30460D82F96A}"/>
              </a:ext>
            </a:extLst>
          </p:cNvPr>
          <p:cNvGrpSpPr/>
          <p:nvPr/>
        </p:nvGrpSpPr>
        <p:grpSpPr>
          <a:xfrm>
            <a:off x="5467125" y="2900160"/>
            <a:ext cx="86040" cy="10080"/>
            <a:chOff x="5467125" y="2900160"/>
            <a:chExt cx="8604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760C226-D208-CAAF-15B0-EDFAD3DCCBF9}"/>
                    </a:ext>
                  </a:extLst>
                </p14:cNvPr>
                <p14:cNvContentPartPr/>
                <p14:nvPr/>
              </p14:nvContentPartPr>
              <p14:xfrm>
                <a:off x="5467125" y="2905200"/>
                <a:ext cx="19440" cy="50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760C226-D208-CAAF-15B0-EDFAD3DCCB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59565" y="2897640"/>
                  <a:ext cx="34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B640720-1464-D8CD-1A48-728941D12BEF}"/>
                    </a:ext>
                  </a:extLst>
                </p14:cNvPr>
                <p14:cNvContentPartPr/>
                <p14:nvPr/>
              </p14:nvContentPartPr>
              <p14:xfrm>
                <a:off x="5543445" y="2900160"/>
                <a:ext cx="9720" cy="10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B640720-1464-D8CD-1A48-728941D12BE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35885" y="2892600"/>
                  <a:ext cx="248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2CB20B91-0CBC-E5B4-80F1-5AE386BB9A7E}"/>
                  </a:ext>
                </a:extLst>
              </p14:cNvPr>
              <p14:cNvContentPartPr/>
              <p14:nvPr/>
            </p14:nvContentPartPr>
            <p14:xfrm>
              <a:off x="5657565" y="2885760"/>
              <a:ext cx="10080" cy="147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2CB20B91-0CBC-E5B4-80F1-5AE386BB9A7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50005" y="2878560"/>
                <a:ext cx="252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7771BF5B-B711-C576-FFA7-54A4ED42C6EF}"/>
                  </a:ext>
                </a:extLst>
              </p14:cNvPr>
              <p14:cNvContentPartPr/>
              <p14:nvPr/>
            </p14:nvContentPartPr>
            <p14:xfrm>
              <a:off x="5291085" y="4495320"/>
              <a:ext cx="5400" cy="13356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7771BF5B-B711-C576-FFA7-54A4ED42C6E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83525" y="4487760"/>
                <a:ext cx="20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541BAD67-F004-1A65-60DB-C18E919400D4}"/>
                  </a:ext>
                </a:extLst>
              </p14:cNvPr>
              <p14:cNvContentPartPr/>
              <p14:nvPr/>
            </p14:nvContentPartPr>
            <p14:xfrm>
              <a:off x="5286045" y="3490920"/>
              <a:ext cx="14760" cy="1476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541BAD67-F004-1A65-60DB-C18E919400D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78485" y="3483360"/>
                <a:ext cx="295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07E09DDD-3E7D-39C8-4FC8-5C54F39B4C9F}"/>
                  </a:ext>
                </a:extLst>
              </p14:cNvPr>
              <p14:cNvContentPartPr/>
              <p14:nvPr/>
            </p14:nvContentPartPr>
            <p14:xfrm>
              <a:off x="5281365" y="3733560"/>
              <a:ext cx="360" cy="5040"/>
            </p14:xfrm>
          </p:contentPart>
        </mc:Choice>
        <mc:Fallback xmlns=""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07E09DDD-3E7D-39C8-4FC8-5C54F39B4C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273805" y="3726360"/>
                <a:ext cx="15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EB7395A7-A636-FE7B-3171-D6741F8AEF86}"/>
                  </a:ext>
                </a:extLst>
              </p14:cNvPr>
              <p14:cNvContentPartPr/>
              <p14:nvPr/>
            </p14:nvContentPartPr>
            <p14:xfrm>
              <a:off x="5314485" y="3943080"/>
              <a:ext cx="5400" cy="6228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EB7395A7-A636-FE7B-3171-D6741F8AEF8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306925" y="3935520"/>
                <a:ext cx="20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875E3F51-5127-567D-6C02-94712CCFEC45}"/>
                  </a:ext>
                </a:extLst>
              </p14:cNvPr>
              <p14:cNvContentPartPr/>
              <p14:nvPr/>
            </p14:nvContentPartPr>
            <p14:xfrm>
              <a:off x="5300445" y="4185720"/>
              <a:ext cx="29160" cy="81360"/>
            </p14:xfrm>
          </p:contentPart>
        </mc:Choice>
        <mc:Fallback xmlns=""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875E3F51-5127-567D-6C02-94712CCFEC4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292885" y="4178160"/>
                <a:ext cx="4428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D399526-75DF-AD11-1BAB-866D12B6DDEF}"/>
              </a:ext>
            </a:extLst>
          </p:cNvPr>
          <p:cNvGrpSpPr/>
          <p:nvPr/>
        </p:nvGrpSpPr>
        <p:grpSpPr>
          <a:xfrm>
            <a:off x="4814805" y="3071880"/>
            <a:ext cx="486000" cy="324000"/>
            <a:chOff x="4814805" y="3071880"/>
            <a:chExt cx="4860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28ED472-D6B9-CB49-3E8C-818FB29D6A8A}"/>
                    </a:ext>
                  </a:extLst>
                </p14:cNvPr>
                <p14:cNvContentPartPr/>
                <p14:nvPr/>
              </p14:nvContentPartPr>
              <p14:xfrm>
                <a:off x="4814805" y="3143160"/>
                <a:ext cx="57240" cy="10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28ED472-D6B9-CB49-3E8C-818FB29D6A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807245" y="3135600"/>
                  <a:ext cx="72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BCE568B-EF68-94D4-B669-746DA4AA13A6}"/>
                    </a:ext>
                  </a:extLst>
                </p14:cNvPr>
                <p14:cNvContentPartPr/>
                <p14:nvPr/>
              </p14:nvContentPartPr>
              <p14:xfrm>
                <a:off x="4914885" y="3157200"/>
                <a:ext cx="33840" cy="147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BCE568B-EF68-94D4-B669-746DA4AA13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07325" y="3149640"/>
                  <a:ext cx="48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40A9454-521C-EF9D-75CA-45B4089F8A04}"/>
                    </a:ext>
                  </a:extLst>
                </p14:cNvPr>
                <p14:cNvContentPartPr/>
                <p14:nvPr/>
              </p14:nvContentPartPr>
              <p14:xfrm>
                <a:off x="5005245" y="3162240"/>
                <a:ext cx="38160" cy="50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40A9454-521C-EF9D-75CA-45B4089F8A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97685" y="3154680"/>
                  <a:ext cx="53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6324CFA-A58A-6A28-1DB1-63AF4A59FBB5}"/>
                    </a:ext>
                  </a:extLst>
                </p14:cNvPr>
                <p14:cNvContentPartPr/>
                <p14:nvPr/>
              </p14:nvContentPartPr>
              <p14:xfrm>
                <a:off x="5081205" y="3162240"/>
                <a:ext cx="14400" cy="50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6324CFA-A58A-6A28-1DB1-63AF4A59FBB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3645" y="3154680"/>
                  <a:ext cx="29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E503E7B-760D-D1C4-0BD3-7399B092B5AD}"/>
                    </a:ext>
                  </a:extLst>
                </p14:cNvPr>
                <p14:cNvContentPartPr/>
                <p14:nvPr/>
              </p14:nvContentPartPr>
              <p14:xfrm>
                <a:off x="5252925" y="3267000"/>
                <a:ext cx="5400" cy="12888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E503E7B-760D-D1C4-0BD3-7399B092B5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45365" y="3259440"/>
                  <a:ext cx="2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3D65FF2-33A2-1231-38E9-2CFD91EA82EA}"/>
                    </a:ext>
                  </a:extLst>
                </p14:cNvPr>
                <p14:cNvContentPartPr/>
                <p14:nvPr/>
              </p14:nvContentPartPr>
              <p14:xfrm>
                <a:off x="5171925" y="3095640"/>
                <a:ext cx="128880" cy="1479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3D65FF2-33A2-1231-38E9-2CFD91EA82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56805" y="3080160"/>
                  <a:ext cx="159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EACF8498-839C-072C-F257-606222377747}"/>
                    </a:ext>
                  </a:extLst>
                </p14:cNvPr>
                <p14:cNvContentPartPr/>
                <p14:nvPr/>
              </p14:nvContentPartPr>
              <p14:xfrm>
                <a:off x="5195685" y="3071880"/>
                <a:ext cx="76680" cy="15732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EACF8498-839C-072C-F257-6062223777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80205" y="3056400"/>
                  <a:ext cx="1072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FE117B13-2C2F-51D8-7B24-12C7044B597C}"/>
              </a:ext>
            </a:extLst>
          </p:cNvPr>
          <p:cNvGrpSpPr/>
          <p:nvPr/>
        </p:nvGrpSpPr>
        <p:grpSpPr>
          <a:xfrm>
            <a:off x="5676645" y="3381120"/>
            <a:ext cx="119520" cy="195840"/>
            <a:chOff x="5676645" y="3381120"/>
            <a:chExt cx="1195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4C0CFCE6-7F6D-9344-07A2-7C752A7DBD29}"/>
                    </a:ext>
                  </a:extLst>
                </p14:cNvPr>
                <p14:cNvContentPartPr/>
                <p14:nvPr/>
              </p14:nvContentPartPr>
              <p14:xfrm>
                <a:off x="5676645" y="3381120"/>
                <a:ext cx="119520" cy="16740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4C0CFCE6-7F6D-9344-07A2-7C752A7DBD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61525" y="3366000"/>
                  <a:ext cx="150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35600236-6F03-A8F2-1FF4-56B2F1CFBB5D}"/>
                    </a:ext>
                  </a:extLst>
                </p14:cNvPr>
                <p14:cNvContentPartPr/>
                <p14:nvPr/>
              </p14:nvContentPartPr>
              <p14:xfrm>
                <a:off x="5676645" y="3395520"/>
                <a:ext cx="119520" cy="1814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35600236-6F03-A8F2-1FF4-56B2F1CFBB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61525" y="3380400"/>
                  <a:ext cx="15012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B27C8B42-F471-B9EB-7FD0-4C500A8440A0}"/>
                  </a:ext>
                </a:extLst>
              </p14:cNvPr>
              <p14:cNvContentPartPr/>
              <p14:nvPr/>
            </p14:nvContentPartPr>
            <p14:xfrm>
              <a:off x="5752965" y="3300480"/>
              <a:ext cx="9720" cy="28800"/>
            </p14:xfrm>
          </p:contentPart>
        </mc:Choice>
        <mc:Fallback xmlns=""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B27C8B42-F471-B9EB-7FD0-4C500A8440A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45405" y="3292920"/>
                <a:ext cx="24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62C912C8-A673-438B-3FDA-F9071E686D36}"/>
                  </a:ext>
                </a:extLst>
              </p14:cNvPr>
              <p14:cNvContentPartPr/>
              <p14:nvPr/>
            </p14:nvContentPartPr>
            <p14:xfrm>
              <a:off x="5757645" y="3105000"/>
              <a:ext cx="5400" cy="14760"/>
            </p14:xfrm>
          </p:contentPart>
        </mc:Choice>
        <mc:Fallback xmlns=""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62C912C8-A673-438B-3FDA-F9071E686D3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750085" y="3097440"/>
                <a:ext cx="20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5B565554-0112-C2E0-EAED-2A91B0AEE962}"/>
                  </a:ext>
                </a:extLst>
              </p14:cNvPr>
              <p14:cNvContentPartPr/>
              <p14:nvPr/>
            </p14:nvContentPartPr>
            <p14:xfrm>
              <a:off x="5257605" y="3533760"/>
              <a:ext cx="14400" cy="2880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5B565554-0112-C2E0-EAED-2A91B0AEE9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50045" y="3526200"/>
                <a:ext cx="295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25CD249-B9E4-F044-6EA1-E2B5D1DC4795}"/>
              </a:ext>
            </a:extLst>
          </p:cNvPr>
          <p:cNvGrpSpPr/>
          <p:nvPr/>
        </p:nvGrpSpPr>
        <p:grpSpPr>
          <a:xfrm>
            <a:off x="5281365" y="3814200"/>
            <a:ext cx="43200" cy="286560"/>
            <a:chOff x="5281365" y="3814200"/>
            <a:chExt cx="432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C2FF751-D31D-89A7-32A9-1A0594CCCBE6}"/>
                    </a:ext>
                  </a:extLst>
                </p14:cNvPr>
                <p14:cNvContentPartPr/>
                <p14:nvPr/>
              </p14:nvContentPartPr>
              <p14:xfrm>
                <a:off x="5310165" y="3814200"/>
                <a:ext cx="360" cy="90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C2FF751-D31D-89A7-32A9-1A0594CCCB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02605" y="3806640"/>
                  <a:ext cx="15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ECA6B0F-C7E2-8FD0-B615-35A6BEA39811}"/>
                    </a:ext>
                  </a:extLst>
                </p14:cNvPr>
                <p14:cNvContentPartPr/>
                <p14:nvPr/>
              </p14:nvContentPartPr>
              <p14:xfrm>
                <a:off x="5314485" y="3990600"/>
                <a:ext cx="10080" cy="57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ECA6B0F-C7E2-8FD0-B615-35A6BEA3981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06925" y="3983040"/>
                  <a:ext cx="25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602F596-F59F-9C47-EA57-C62AE9C37C94}"/>
                    </a:ext>
                  </a:extLst>
                </p14:cNvPr>
                <p14:cNvContentPartPr/>
                <p14:nvPr/>
              </p14:nvContentPartPr>
              <p14:xfrm>
                <a:off x="5281365" y="3938400"/>
                <a:ext cx="5040" cy="5256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602F596-F59F-9C47-EA57-C62AE9C37C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73805" y="3930840"/>
                  <a:ext cx="20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6DD36447-6ACB-A418-A1BB-DF5740652E00}"/>
                    </a:ext>
                  </a:extLst>
                </p14:cNvPr>
                <p14:cNvContentPartPr/>
                <p14:nvPr/>
              </p14:nvContentPartPr>
              <p14:xfrm>
                <a:off x="5291085" y="4086000"/>
                <a:ext cx="5400" cy="147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6DD36447-6ACB-A418-A1BB-DF5740652E0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83525" y="4078440"/>
                  <a:ext cx="201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8EE7F5D-D535-8E45-FDC2-9277526227B8}"/>
              </a:ext>
            </a:extLst>
          </p:cNvPr>
          <p:cNvGrpSpPr/>
          <p:nvPr/>
        </p:nvGrpSpPr>
        <p:grpSpPr>
          <a:xfrm>
            <a:off x="5276685" y="4157280"/>
            <a:ext cx="38160" cy="162360"/>
            <a:chOff x="5276685" y="4157280"/>
            <a:chExt cx="381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4AF154D-AF22-6041-AA8F-8AD38A7F12D5}"/>
                    </a:ext>
                  </a:extLst>
                </p14:cNvPr>
                <p14:cNvContentPartPr/>
                <p14:nvPr/>
              </p14:nvContentPartPr>
              <p14:xfrm>
                <a:off x="5305125" y="4157280"/>
                <a:ext cx="9720" cy="52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4AF154D-AF22-6041-AA8F-8AD38A7F12D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97565" y="4149720"/>
                  <a:ext cx="24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7ABB3BD-1B56-6263-85B5-07A9130F7DCE}"/>
                    </a:ext>
                  </a:extLst>
                </p14:cNvPr>
                <p14:cNvContentPartPr/>
                <p14:nvPr/>
              </p14:nvContentPartPr>
              <p14:xfrm>
                <a:off x="5300445" y="4300200"/>
                <a:ext cx="14400" cy="19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7ABB3BD-1B56-6263-85B5-07A9130F7D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92885" y="4292640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F98EABC-9F0B-1359-3C19-A8626D6EC743}"/>
                    </a:ext>
                  </a:extLst>
                </p14:cNvPr>
                <p14:cNvContentPartPr/>
                <p14:nvPr/>
              </p14:nvContentPartPr>
              <p14:xfrm>
                <a:off x="5286045" y="4209840"/>
                <a:ext cx="5400" cy="147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F98EABC-9F0B-1359-3C19-A8626D6EC7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78485" y="4202280"/>
                  <a:ext cx="20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A1331136-A8B1-CBD8-106A-A237CBBDBE40}"/>
                    </a:ext>
                  </a:extLst>
                </p14:cNvPr>
                <p14:cNvContentPartPr/>
                <p14:nvPr/>
              </p14:nvContentPartPr>
              <p14:xfrm>
                <a:off x="5276685" y="4247640"/>
                <a:ext cx="24120" cy="147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A1331136-A8B1-CBD8-106A-A237CBBDBE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69125" y="4240080"/>
                  <a:ext cx="388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76274D-613E-EE88-40C1-614608FD223C}"/>
              </a:ext>
            </a:extLst>
          </p:cNvPr>
          <p:cNvGrpSpPr/>
          <p:nvPr/>
        </p:nvGrpSpPr>
        <p:grpSpPr>
          <a:xfrm>
            <a:off x="5078640" y="1778400"/>
            <a:ext cx="206280" cy="193320"/>
            <a:chOff x="5078640" y="1778400"/>
            <a:chExt cx="2062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3F5ED39-955E-DB96-D1BD-48FA9C646676}"/>
                    </a:ext>
                  </a:extLst>
                </p14:cNvPr>
                <p14:cNvContentPartPr/>
                <p14:nvPr/>
              </p14:nvContentPartPr>
              <p14:xfrm>
                <a:off x="5078640" y="1794600"/>
                <a:ext cx="135000" cy="17712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3F5ED39-955E-DB96-D1BD-48FA9C6466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70000" y="1785600"/>
                  <a:ext cx="15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9FD7E140-B3BD-46B4-AADB-6D9253B8EEB5}"/>
                    </a:ext>
                  </a:extLst>
                </p14:cNvPr>
                <p14:cNvContentPartPr/>
                <p14:nvPr/>
              </p14:nvContentPartPr>
              <p14:xfrm>
                <a:off x="5129760" y="1778400"/>
                <a:ext cx="155160" cy="676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9FD7E140-B3BD-46B4-AADB-6D9253B8EE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20760" y="1769400"/>
                  <a:ext cx="17280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0495D466-F231-8263-8B6B-3BD43B0F4F06}"/>
                  </a:ext>
                </a:extLst>
              </p14:cNvPr>
              <p14:cNvContentPartPr/>
              <p14:nvPr/>
            </p14:nvContentPartPr>
            <p14:xfrm>
              <a:off x="4879200" y="2087280"/>
              <a:ext cx="117000" cy="360"/>
            </p14:xfrm>
          </p:contentPart>
        </mc:Choice>
        <mc:Fallback xmlns=""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0495D466-F231-8263-8B6B-3BD43B0F4F0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70560" y="2078640"/>
                <a:ext cx="134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8B9BE603-DFF9-81DD-5A8B-6A262A097653}"/>
                  </a:ext>
                </a:extLst>
              </p14:cNvPr>
              <p14:cNvContentPartPr/>
              <p14:nvPr/>
            </p14:nvContentPartPr>
            <p14:xfrm>
              <a:off x="5202480" y="2043720"/>
              <a:ext cx="6120" cy="110160"/>
            </p14:xfrm>
          </p:contentPart>
        </mc:Choice>
        <mc:Fallback xmlns=""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8B9BE603-DFF9-81DD-5A8B-6A262A09765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193480" y="2035080"/>
                <a:ext cx="2376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2B3AFB9-9899-B895-8C52-D4FE094E5188}"/>
              </a:ext>
            </a:extLst>
          </p:cNvPr>
          <p:cNvGrpSpPr/>
          <p:nvPr/>
        </p:nvGrpSpPr>
        <p:grpSpPr>
          <a:xfrm>
            <a:off x="6545640" y="1771560"/>
            <a:ext cx="241560" cy="151200"/>
            <a:chOff x="6545640" y="1771560"/>
            <a:chExt cx="2415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A57BC53C-CFF6-588B-4856-C4E9B01BAFC9}"/>
                    </a:ext>
                  </a:extLst>
                </p14:cNvPr>
                <p14:cNvContentPartPr/>
                <p14:nvPr/>
              </p14:nvContentPartPr>
              <p14:xfrm>
                <a:off x="6558960" y="1771560"/>
                <a:ext cx="228240" cy="1512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A57BC53C-CFF6-588B-4856-C4E9B01BAF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50320" y="1762920"/>
                  <a:ext cx="245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C53B9A7-8499-A60C-7F5A-B1ED0EE48C96}"/>
                    </a:ext>
                  </a:extLst>
                </p14:cNvPr>
                <p14:cNvContentPartPr/>
                <p14:nvPr/>
              </p14:nvContentPartPr>
              <p14:xfrm>
                <a:off x="6545640" y="1780920"/>
                <a:ext cx="27360" cy="1065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C53B9A7-8499-A60C-7F5A-B1ED0EE48C9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36640" y="1771920"/>
                  <a:ext cx="45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5A0BEC4-8ED4-D808-91C2-B7D5D87593AC}"/>
                    </a:ext>
                  </a:extLst>
                </p14:cNvPr>
                <p14:cNvContentPartPr/>
                <p14:nvPr/>
              </p14:nvContentPartPr>
              <p14:xfrm>
                <a:off x="6560040" y="1827720"/>
                <a:ext cx="99720" cy="1188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5A0BEC4-8ED4-D808-91C2-B7D5D87593A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51400" y="1819080"/>
                  <a:ext cx="1173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F667456-5E48-7E4C-49B4-1D6E72FA012B}"/>
              </a:ext>
            </a:extLst>
          </p:cNvPr>
          <p:cNvGrpSpPr/>
          <p:nvPr/>
        </p:nvGrpSpPr>
        <p:grpSpPr>
          <a:xfrm>
            <a:off x="6979080" y="1863720"/>
            <a:ext cx="144720" cy="200520"/>
            <a:chOff x="6979080" y="1863720"/>
            <a:chExt cx="14472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E6363A17-67BA-FF02-B68A-19923982CC1D}"/>
                    </a:ext>
                  </a:extLst>
                </p14:cNvPr>
                <p14:cNvContentPartPr/>
                <p14:nvPr/>
              </p14:nvContentPartPr>
              <p14:xfrm>
                <a:off x="6979080" y="1867680"/>
                <a:ext cx="82800" cy="1965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E6363A17-67BA-FF02-B68A-19923982CC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70440" y="1858680"/>
                  <a:ext cx="100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A1F379F2-CFEC-D01E-9B65-E800AD84706E}"/>
                    </a:ext>
                  </a:extLst>
                </p14:cNvPr>
                <p14:cNvContentPartPr/>
                <p14:nvPr/>
              </p14:nvContentPartPr>
              <p14:xfrm>
                <a:off x="7026960" y="1863720"/>
                <a:ext cx="96840" cy="61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A1F379F2-CFEC-D01E-9B65-E800AD8470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18320" y="1855080"/>
                  <a:ext cx="11448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28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더</a:t>
            </a:r>
            <a:r>
              <a:rPr lang="ko-KR" altLang="en-US" sz="3200" b="1" dirty="0"/>
              <a:t>욱</a:t>
            </a:r>
            <a:r>
              <a:rPr lang="en-US" sz="3200" b="1" dirty="0"/>
              <a:t> </a:t>
            </a:r>
            <a:r>
              <a:rPr lang="en-US" sz="3200" b="1" dirty="0" err="1"/>
              <a:t>단순한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C14F6A1-CC78-4158-BD01-59CF1F5F2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452942"/>
              </p:ext>
            </p:extLst>
          </p:nvPr>
        </p:nvGraphicFramePr>
        <p:xfrm>
          <a:off x="3844029" y="2243854"/>
          <a:ext cx="3002750" cy="310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5AB0D9-BE4C-45A3-B1E3-6880EFDC273B}"/>
              </a:ext>
            </a:extLst>
          </p:cNvPr>
          <p:cNvCxnSpPr>
            <a:cxnSpLocks/>
          </p:cNvCxnSpPr>
          <p:nvPr/>
        </p:nvCxnSpPr>
        <p:spPr>
          <a:xfrm>
            <a:off x="4620127" y="2754319"/>
            <a:ext cx="2004511" cy="12331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B7451C-25D7-4F54-B4B4-291DF94198E5}"/>
              </a:ext>
            </a:extLst>
          </p:cNvPr>
          <p:cNvCxnSpPr>
            <a:cxnSpLocks/>
          </p:cNvCxnSpPr>
          <p:nvPr/>
        </p:nvCxnSpPr>
        <p:spPr>
          <a:xfrm>
            <a:off x="5124450" y="3121820"/>
            <a:ext cx="0" cy="30003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127A4C-2755-4C72-BF46-0492E1FAEF64}"/>
              </a:ext>
            </a:extLst>
          </p:cNvPr>
          <p:cNvCxnSpPr>
            <a:cxnSpLocks/>
          </p:cNvCxnSpPr>
          <p:nvPr/>
        </p:nvCxnSpPr>
        <p:spPr>
          <a:xfrm>
            <a:off x="5636419" y="2852738"/>
            <a:ext cx="0" cy="56911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21">
                <a:extLst>
                  <a:ext uri="{FF2B5EF4-FFF2-40B4-BE49-F238E27FC236}">
                    <a16:creationId xmlns:a16="http://schemas.microsoft.com/office/drawing/2014/main" id="{A866A1B0-AB33-429D-AA00-25DC8B444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4711808"/>
                  </p:ext>
                </p:extLst>
              </p:nvPr>
            </p:nvGraphicFramePr>
            <p:xfrm>
              <a:off x="400050" y="2243137"/>
              <a:ext cx="3000424" cy="31003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50106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629229735"/>
                        </a:ext>
                      </a:extLst>
                    </a:gridCol>
                  </a:tblGrid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𝒆𝒓𝒓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MSE =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4781373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RMSE = 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26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21">
                <a:extLst>
                  <a:ext uri="{FF2B5EF4-FFF2-40B4-BE49-F238E27FC236}">
                    <a16:creationId xmlns:a16="http://schemas.microsoft.com/office/drawing/2014/main" id="{A866A1B0-AB33-429D-AA00-25DC8B4448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4711808"/>
                  </p:ext>
                </p:extLst>
              </p:nvPr>
            </p:nvGraphicFramePr>
            <p:xfrm>
              <a:off x="400050" y="2243137"/>
              <a:ext cx="3000424" cy="31003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50106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629229735"/>
                        </a:ext>
                      </a:extLst>
                    </a:gridCol>
                  </a:tblGrid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26" t="-980" r="-103252" b="-4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26" t="-980" r="-3252" b="-4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MSE =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4781373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RMSE = 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26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09A7B2-F9CD-4883-ADDF-D25E2E4F9495}"/>
                  </a:ext>
                </a:extLst>
              </p:cNvPr>
              <p:cNvSpPr txBox="1"/>
              <p:nvPr/>
            </p:nvSpPr>
            <p:spPr>
              <a:xfrm>
                <a:off x="7127061" y="3784439"/>
                <a:ext cx="3313728" cy="129317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09A7B2-F9CD-4883-ADDF-D25E2E4F9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61" y="3784439"/>
                <a:ext cx="3313728" cy="1293175"/>
              </a:xfrm>
              <a:prstGeom prst="rect">
                <a:avLst/>
              </a:prstGeom>
              <a:blipFill>
                <a:blip r:embed="rId5"/>
                <a:stretch>
                  <a:fillRect t="-2830" b="-283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01F97-98CF-47A5-84A0-04EE753E78CC}"/>
                  </a:ext>
                </a:extLst>
              </p:cNvPr>
              <p:cNvSpPr txBox="1"/>
              <p:nvPr/>
            </p:nvSpPr>
            <p:spPr>
              <a:xfrm>
                <a:off x="7327789" y="2656547"/>
                <a:ext cx="3055773" cy="48430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01F97-98CF-47A5-84A0-04EE753E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89" y="2656547"/>
                <a:ext cx="3055773" cy="484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52911-7424-4740-80F3-124D0A83A17D}"/>
                  </a:ext>
                </a:extLst>
              </p:cNvPr>
              <p:cNvSpPr txBox="1"/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752911-7424-4740-80F3-124D0A83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C6C2B5D-67B8-6F05-51DD-15D70DAE3D8F}"/>
                  </a:ext>
                </a:extLst>
              </p14:cNvPr>
              <p14:cNvContentPartPr/>
              <p14:nvPr/>
            </p14:nvContentPartPr>
            <p14:xfrm>
              <a:off x="7260197" y="3359155"/>
              <a:ext cx="45719" cy="143656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C6C2B5D-67B8-6F05-51DD-15D70DAE3D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1197" y="3350154"/>
                <a:ext cx="63359" cy="16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EB25BDB-3160-2A9C-34DB-09AA089E1545}"/>
                  </a:ext>
                </a:extLst>
              </p14:cNvPr>
              <p14:cNvContentPartPr/>
              <p14:nvPr/>
            </p14:nvContentPartPr>
            <p14:xfrm>
              <a:off x="7472381" y="3400250"/>
              <a:ext cx="68661" cy="1346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EB25BDB-3160-2A9C-34DB-09AA089E15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3394" y="3391273"/>
                <a:ext cx="86276" cy="15224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3FEEF6-DEF7-D847-6AE8-78AA903BBCAA}"/>
              </a:ext>
            </a:extLst>
          </p:cNvPr>
          <p:cNvGrpSpPr/>
          <p:nvPr/>
        </p:nvGrpSpPr>
        <p:grpSpPr>
          <a:xfrm>
            <a:off x="8014709" y="3304579"/>
            <a:ext cx="181314" cy="233119"/>
            <a:chOff x="8155472" y="2009219"/>
            <a:chExt cx="31752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E4C6116-4376-580C-2435-0C43257AE2E3}"/>
                    </a:ext>
                  </a:extLst>
                </p14:cNvPr>
                <p14:cNvContentPartPr/>
                <p14:nvPr/>
              </p14:nvContentPartPr>
              <p14:xfrm>
                <a:off x="8155472" y="2121899"/>
                <a:ext cx="149400" cy="205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E4C6116-4376-580C-2435-0C43257AE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46832" y="2112899"/>
                  <a:ext cx="167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45155C1-C315-174B-28C9-5E31B0EA470C}"/>
                    </a:ext>
                  </a:extLst>
                </p14:cNvPr>
                <p14:cNvContentPartPr/>
                <p14:nvPr/>
              </p14:nvContentPartPr>
              <p14:xfrm>
                <a:off x="8242592" y="2232059"/>
                <a:ext cx="41040" cy="1854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45155C1-C315-174B-28C9-5E31B0EA47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33952" y="2223419"/>
                  <a:ext cx="58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99DFF8E-E32B-F22F-141F-E3A0E8BED840}"/>
                    </a:ext>
                  </a:extLst>
                </p14:cNvPr>
                <p14:cNvContentPartPr/>
                <p14:nvPr/>
              </p14:nvContentPartPr>
              <p14:xfrm>
                <a:off x="8368952" y="2162939"/>
                <a:ext cx="46800" cy="189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99DFF8E-E32B-F22F-141F-E3A0E8BED8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59952" y="2154299"/>
                  <a:ext cx="64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F17BFD3-BF93-370B-9D99-3ABBCBAA0D6A}"/>
                    </a:ext>
                  </a:extLst>
                </p14:cNvPr>
                <p14:cNvContentPartPr/>
                <p14:nvPr/>
              </p14:nvContentPartPr>
              <p14:xfrm>
                <a:off x="8376152" y="2009219"/>
                <a:ext cx="96840" cy="110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F17BFD3-BF93-370B-9D99-3ABBCBAA0D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67152" y="2000219"/>
                  <a:ext cx="11448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907AC36-36CE-D9E0-5AE7-AE982187CCD1}"/>
                  </a:ext>
                </a:extLst>
              </p14:cNvPr>
              <p14:cNvContentPartPr/>
              <p14:nvPr/>
            </p14:nvContentPartPr>
            <p14:xfrm>
              <a:off x="8669774" y="3359125"/>
              <a:ext cx="45719" cy="164343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907AC36-36CE-D9E0-5AE7-AE982187CC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60845" y="3350135"/>
                <a:ext cx="63221" cy="181964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490195-5192-AF8C-831A-B618085FDA79}"/>
              </a:ext>
            </a:extLst>
          </p:cNvPr>
          <p:cNvGrpSpPr/>
          <p:nvPr/>
        </p:nvGrpSpPr>
        <p:grpSpPr>
          <a:xfrm>
            <a:off x="8891155" y="3374279"/>
            <a:ext cx="95796" cy="131771"/>
            <a:chOff x="9080672" y="2106059"/>
            <a:chExt cx="1677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263B8D9-E596-4C4D-800C-FA04C440E49D}"/>
                    </a:ext>
                  </a:extLst>
                </p14:cNvPr>
                <p14:cNvContentPartPr/>
                <p14:nvPr/>
              </p14:nvContentPartPr>
              <p14:xfrm>
                <a:off x="9080672" y="2106059"/>
                <a:ext cx="167760" cy="230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263B8D9-E596-4C4D-800C-FA04C440E4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72032" y="2097059"/>
                  <a:ext cx="185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B8F99AE-B347-EE62-8163-1659E5838150}"/>
                    </a:ext>
                  </a:extLst>
                </p14:cNvPr>
                <p14:cNvContentPartPr/>
                <p14:nvPr/>
              </p14:nvContentPartPr>
              <p14:xfrm>
                <a:off x="9099392" y="2110739"/>
                <a:ext cx="142920" cy="19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B8F99AE-B347-EE62-8163-1659E58381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90752" y="2102099"/>
                  <a:ext cx="1605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9D18F47-13F0-F77C-7792-B9BD25830AFF}"/>
              </a:ext>
            </a:extLst>
          </p:cNvPr>
          <p:cNvGrpSpPr/>
          <p:nvPr/>
        </p:nvGrpSpPr>
        <p:grpSpPr>
          <a:xfrm>
            <a:off x="9308605" y="3159314"/>
            <a:ext cx="315964" cy="380308"/>
            <a:chOff x="9448952" y="1824539"/>
            <a:chExt cx="55332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8D2C5EE-BC4C-CD24-AB27-F9920EE13D05}"/>
                    </a:ext>
                  </a:extLst>
                </p14:cNvPr>
                <p14:cNvContentPartPr/>
                <p14:nvPr/>
              </p14:nvContentPartPr>
              <p14:xfrm>
                <a:off x="9448952" y="2107499"/>
                <a:ext cx="71640" cy="212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8D2C5EE-BC4C-CD24-AB27-F9920EE13D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9952" y="2098859"/>
                  <a:ext cx="89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D997853-5B03-D5BD-6BAA-3E501C1DD31B}"/>
                    </a:ext>
                  </a:extLst>
                </p14:cNvPr>
                <p14:cNvContentPartPr/>
                <p14:nvPr/>
              </p14:nvContentPartPr>
              <p14:xfrm>
                <a:off x="9577832" y="2024339"/>
                <a:ext cx="57600" cy="290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D997853-5B03-D5BD-6BAA-3E501C1DD3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69192" y="2015339"/>
                  <a:ext cx="75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6965B30-E6AA-07D7-77A6-A6123CD7F028}"/>
                    </a:ext>
                  </a:extLst>
                </p14:cNvPr>
                <p14:cNvContentPartPr/>
                <p14:nvPr/>
              </p14:nvContentPartPr>
              <p14:xfrm>
                <a:off x="9619592" y="1824539"/>
                <a:ext cx="68400" cy="132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6965B30-E6AA-07D7-77A6-A6123CD7F0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10592" y="1815899"/>
                  <a:ext cx="86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6A6B387-5DD4-7F3B-9B99-C91E6CA86FED}"/>
                    </a:ext>
                  </a:extLst>
                </p14:cNvPr>
                <p14:cNvContentPartPr/>
                <p14:nvPr/>
              </p14:nvContentPartPr>
              <p14:xfrm>
                <a:off x="9682232" y="2051699"/>
                <a:ext cx="320040" cy="438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6A6B387-5DD4-7F3B-9B99-C91E6CA86F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73592" y="2042699"/>
                  <a:ext cx="337680" cy="45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7306EF7-69CC-38F8-BB77-D57BF594EDEB}"/>
                  </a:ext>
                </a:extLst>
              </p14:cNvPr>
              <p14:cNvContentPartPr/>
              <p14:nvPr/>
            </p14:nvContentPartPr>
            <p14:xfrm>
              <a:off x="9827943" y="3466967"/>
              <a:ext cx="76884" cy="87163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7306EF7-69CC-38F8-BB77-D57BF594ED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18961" y="3458000"/>
                <a:ext cx="94488" cy="104739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341347F4-B3BC-4644-3997-904485AA0C38}"/>
              </a:ext>
            </a:extLst>
          </p:cNvPr>
          <p:cNvGrpSpPr/>
          <p:nvPr/>
        </p:nvGrpSpPr>
        <p:grpSpPr>
          <a:xfrm>
            <a:off x="10362881" y="3389480"/>
            <a:ext cx="220785" cy="150890"/>
            <a:chOff x="10533992" y="2116139"/>
            <a:chExt cx="38664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0742F1A-83D8-47F4-EEB4-E9058F3ED28C}"/>
                    </a:ext>
                  </a:extLst>
                </p14:cNvPr>
                <p14:cNvContentPartPr/>
                <p14:nvPr/>
              </p14:nvContentPartPr>
              <p14:xfrm>
                <a:off x="10533992" y="2116139"/>
                <a:ext cx="157320" cy="2494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0742F1A-83D8-47F4-EEB4-E9058F3ED2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24992" y="2107499"/>
                  <a:ext cx="174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A90343F-CD34-F8CF-C270-98ACC729D2FC}"/>
                    </a:ext>
                  </a:extLst>
                </p14:cNvPr>
                <p14:cNvContentPartPr/>
                <p14:nvPr/>
              </p14:nvContentPartPr>
              <p14:xfrm>
                <a:off x="10725512" y="2328179"/>
                <a:ext cx="21960" cy="29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A90343F-CD34-F8CF-C270-98ACC729D2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6872" y="2319539"/>
                  <a:ext cx="39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48EF4739-3979-81BD-B899-8B390FA2C695}"/>
                    </a:ext>
                  </a:extLst>
                </p14:cNvPr>
                <p14:cNvContentPartPr/>
                <p14:nvPr/>
              </p14:nvContentPartPr>
              <p14:xfrm>
                <a:off x="10816232" y="2158619"/>
                <a:ext cx="88200" cy="221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8EF4739-3979-81BD-B899-8B390FA2C6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07592" y="2149619"/>
                  <a:ext cx="10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213D654-DEEE-904A-BF2B-FA52BE2BB39A}"/>
                    </a:ext>
                  </a:extLst>
                </p14:cNvPr>
                <p14:cNvContentPartPr/>
                <p14:nvPr/>
              </p14:nvContentPartPr>
              <p14:xfrm>
                <a:off x="10850792" y="2155019"/>
                <a:ext cx="69840" cy="19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213D654-DEEE-904A-BF2B-FA52BE2BB3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41792" y="2146019"/>
                  <a:ext cx="87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F96F10B-13E1-06E3-E1B7-D8880946B536}"/>
              </a:ext>
            </a:extLst>
          </p:cNvPr>
          <p:cNvGrpSpPr/>
          <p:nvPr/>
        </p:nvGrpSpPr>
        <p:grpSpPr>
          <a:xfrm>
            <a:off x="7889349" y="5281962"/>
            <a:ext cx="548009" cy="383667"/>
            <a:chOff x="7348872" y="5157976"/>
            <a:chExt cx="6494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11C17FA-3F62-F043-014C-FF19E5847A47}"/>
                    </a:ext>
                  </a:extLst>
                </p14:cNvPr>
                <p14:cNvContentPartPr/>
                <p14:nvPr/>
              </p14:nvContentPartPr>
              <p14:xfrm>
                <a:off x="7572432" y="5393056"/>
                <a:ext cx="111960" cy="1764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11C17FA-3F62-F043-014C-FF19E5847A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3432" y="5384056"/>
                  <a:ext cx="129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3B1BF26-18E0-87E9-6C23-524BF99D9C78}"/>
                    </a:ext>
                  </a:extLst>
                </p14:cNvPr>
                <p14:cNvContentPartPr/>
                <p14:nvPr/>
              </p14:nvContentPartPr>
              <p14:xfrm>
                <a:off x="7759272" y="5494576"/>
                <a:ext cx="1584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3B1BF26-18E0-87E9-6C23-524BF99D9C7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0272" y="5485576"/>
                  <a:ext cx="3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BBFD118-2501-4C61-1C86-A6E982644944}"/>
                    </a:ext>
                  </a:extLst>
                </p14:cNvPr>
                <p14:cNvContentPartPr/>
                <p14:nvPr/>
              </p14:nvContentPartPr>
              <p14:xfrm>
                <a:off x="7348872" y="5157976"/>
                <a:ext cx="649440" cy="454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BBFD118-2501-4C61-1C86-A6E9826449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39872" y="5148976"/>
                  <a:ext cx="66708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E1BC69-1EC1-9207-3413-C83CC74E3FB8}"/>
              </a:ext>
            </a:extLst>
          </p:cNvPr>
          <p:cNvGrpSpPr/>
          <p:nvPr/>
        </p:nvGrpSpPr>
        <p:grpSpPr>
          <a:xfrm>
            <a:off x="8881150" y="5429825"/>
            <a:ext cx="107838" cy="58324"/>
            <a:chOff x="8340672" y="5366056"/>
            <a:chExt cx="12780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745806B-6E29-68A4-5D3B-006BA6D3973A}"/>
                    </a:ext>
                  </a:extLst>
                </p14:cNvPr>
                <p14:cNvContentPartPr/>
                <p14:nvPr/>
              </p14:nvContentPartPr>
              <p14:xfrm>
                <a:off x="8340672" y="5366056"/>
                <a:ext cx="75960" cy="9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745806B-6E29-68A4-5D3B-006BA6D397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31672" y="5357056"/>
                  <a:ext cx="93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A4B012E-2916-29EA-4D8E-793DFB6451A0}"/>
                    </a:ext>
                  </a:extLst>
                </p14:cNvPr>
                <p14:cNvContentPartPr/>
                <p14:nvPr/>
              </p14:nvContentPartPr>
              <p14:xfrm>
                <a:off x="8357592" y="5434816"/>
                <a:ext cx="110880" cy="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A4B012E-2916-29EA-4D8E-793DFB6451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48592" y="5426176"/>
                  <a:ext cx="128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A382A94-E640-E57B-CE37-A28EFEE4F6B1}"/>
              </a:ext>
            </a:extLst>
          </p:cNvPr>
          <p:cNvGrpSpPr/>
          <p:nvPr/>
        </p:nvGrpSpPr>
        <p:grpSpPr>
          <a:xfrm>
            <a:off x="9287229" y="5364090"/>
            <a:ext cx="263068" cy="210819"/>
            <a:chOff x="8746752" y="5272096"/>
            <a:chExt cx="311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C111E10-05B0-D73E-F2A8-D361E63B5E18}"/>
                    </a:ext>
                  </a:extLst>
                </p14:cNvPr>
                <p14:cNvContentPartPr/>
                <p14:nvPr/>
              </p14:nvContentPartPr>
              <p14:xfrm>
                <a:off x="8746752" y="5357776"/>
                <a:ext cx="20880" cy="153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C111E10-05B0-D73E-F2A8-D361E63B5E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37752" y="5349136"/>
                  <a:ext cx="38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6039E0C-8078-FC89-69BB-16DF74E8F0D1}"/>
                    </a:ext>
                  </a:extLst>
                </p14:cNvPr>
                <p14:cNvContentPartPr/>
                <p14:nvPr/>
              </p14:nvContentPartPr>
              <p14:xfrm>
                <a:off x="8956632" y="5272096"/>
                <a:ext cx="101880" cy="2498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6039E0C-8078-FC89-69BB-16DF74E8F0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47992" y="5263456"/>
                  <a:ext cx="119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DA10D35-498F-6E32-74A9-84ADC19DE53A}"/>
                    </a:ext>
                  </a:extLst>
                </p14:cNvPr>
                <p14:cNvContentPartPr/>
                <p14:nvPr/>
              </p14:nvContentPartPr>
              <p14:xfrm>
                <a:off x="8844312" y="5494576"/>
                <a:ext cx="360" cy="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DA10D35-498F-6E32-74A9-84ADC19DE5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35672" y="5485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AB1895-F9B5-AADE-1568-B763CF3B2F45}"/>
              </a:ext>
            </a:extLst>
          </p:cNvPr>
          <p:cNvGrpSpPr/>
          <p:nvPr/>
        </p:nvGrpSpPr>
        <p:grpSpPr>
          <a:xfrm>
            <a:off x="8414628" y="5476253"/>
            <a:ext cx="112700" cy="124244"/>
            <a:chOff x="7874150" y="5400283"/>
            <a:chExt cx="1335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18A1762-696B-61C8-AB55-709DED27044B}"/>
                    </a:ext>
                  </a:extLst>
                </p14:cNvPr>
                <p14:cNvContentPartPr/>
                <p14:nvPr/>
              </p14:nvContentPartPr>
              <p14:xfrm>
                <a:off x="7874150" y="5400283"/>
                <a:ext cx="104400" cy="147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18A1762-696B-61C8-AB55-709DED2704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65510" y="5391283"/>
                  <a:ext cx="122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590F133-4F15-5D29-083A-DF17CD0C6A8F}"/>
                    </a:ext>
                  </a:extLst>
                </p14:cNvPr>
                <p14:cNvContentPartPr/>
                <p14:nvPr/>
              </p14:nvContentPartPr>
              <p14:xfrm>
                <a:off x="7914110" y="5401723"/>
                <a:ext cx="93600" cy="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590F133-4F15-5D29-083A-DF17CD0C6A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5110" y="5393083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FEC8B1B4-CB46-C8B1-FB68-321E64DBC96F}"/>
                  </a:ext>
                </a:extLst>
              </p14:cNvPr>
              <p14:cNvContentPartPr/>
              <p14:nvPr/>
            </p14:nvContentPartPr>
            <p14:xfrm>
              <a:off x="7694825" y="3450775"/>
              <a:ext cx="117360" cy="54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FEC8B1B4-CB46-C8B1-FB68-321E64DBC96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85825" y="3441775"/>
                <a:ext cx="1350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8725844E-7DD9-CB35-91F9-E43650D2E3B5}"/>
              </a:ext>
            </a:extLst>
          </p:cNvPr>
          <p:cNvGrpSpPr/>
          <p:nvPr/>
        </p:nvGrpSpPr>
        <p:grpSpPr>
          <a:xfrm>
            <a:off x="8299625" y="3366535"/>
            <a:ext cx="159480" cy="136080"/>
            <a:chOff x="8299625" y="3366535"/>
            <a:chExt cx="1594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ED1F6E1-43AA-C333-A5AE-72F5E5781464}"/>
                    </a:ext>
                  </a:extLst>
                </p14:cNvPr>
                <p14:cNvContentPartPr/>
                <p14:nvPr/>
              </p14:nvContentPartPr>
              <p14:xfrm>
                <a:off x="8374865" y="3366535"/>
                <a:ext cx="360" cy="136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ED1F6E1-43AA-C333-A5AE-72F5E578146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65865" y="3357895"/>
                  <a:ext cx="18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F6F90A3-9A54-4932-8CC4-0ECF10BEA5D4}"/>
                    </a:ext>
                  </a:extLst>
                </p14:cNvPr>
                <p14:cNvContentPartPr/>
                <p14:nvPr/>
              </p14:nvContentPartPr>
              <p14:xfrm>
                <a:off x="8299625" y="3423055"/>
                <a:ext cx="159480" cy="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F6F90A3-9A54-4932-8CC4-0ECF10BEA5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90625" y="3414055"/>
                  <a:ext cx="1771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FCD3FA09-9B47-C14A-C323-442AEB1B0E5F}"/>
                  </a:ext>
                </a:extLst>
              </p14:cNvPr>
              <p14:cNvContentPartPr/>
              <p14:nvPr/>
            </p14:nvContentPartPr>
            <p14:xfrm>
              <a:off x="9091985" y="3409015"/>
              <a:ext cx="89280" cy="936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FCD3FA09-9B47-C14A-C323-442AEB1B0E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83345" y="3400375"/>
                <a:ext cx="106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521D981-0E06-DE80-C087-8019951AD9C5}"/>
                  </a:ext>
                </a:extLst>
              </p14:cNvPr>
              <p14:cNvContentPartPr/>
              <p14:nvPr/>
            </p14:nvContentPartPr>
            <p14:xfrm>
              <a:off x="10039505" y="3436735"/>
              <a:ext cx="60480" cy="72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521D981-0E06-DE80-C087-8019951AD9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30505" y="3428095"/>
                <a:ext cx="78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E0FA4D0-68BA-F894-971A-F510C606CA07}"/>
                  </a:ext>
                </a:extLst>
              </p14:cNvPr>
              <p14:cNvContentPartPr/>
              <p14:nvPr/>
            </p14:nvContentPartPr>
            <p14:xfrm>
              <a:off x="10029785" y="3488575"/>
              <a:ext cx="79920" cy="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E0FA4D0-68BA-F894-971A-F510C606CA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21145" y="3479935"/>
                <a:ext cx="97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66055B74-FE24-A64B-6216-22E97511DE41}"/>
              </a:ext>
            </a:extLst>
          </p:cNvPr>
          <p:cNvGrpSpPr/>
          <p:nvPr/>
        </p:nvGrpSpPr>
        <p:grpSpPr>
          <a:xfrm>
            <a:off x="6571458" y="1690120"/>
            <a:ext cx="309600" cy="310680"/>
            <a:chOff x="6571458" y="1690120"/>
            <a:chExt cx="309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EC5442EA-9F2A-3E3D-4337-0A180457461C}"/>
                    </a:ext>
                  </a:extLst>
                </p14:cNvPr>
                <p14:cNvContentPartPr/>
                <p14:nvPr/>
              </p14:nvContentPartPr>
              <p14:xfrm>
                <a:off x="6571458" y="1690120"/>
                <a:ext cx="156600" cy="986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EC5442EA-9F2A-3E3D-4337-0A18045746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62818" y="1681120"/>
                  <a:ext cx="174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1B24E82-75FD-CD11-842E-4C559E111B41}"/>
                    </a:ext>
                  </a:extLst>
                </p14:cNvPr>
                <p14:cNvContentPartPr/>
                <p14:nvPr/>
              </p14:nvContentPartPr>
              <p14:xfrm>
                <a:off x="6696738" y="1720360"/>
                <a:ext cx="55440" cy="1152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1B24E82-75FD-CD11-842E-4C559E111B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87738" y="1711720"/>
                  <a:ext cx="73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66652D8-C230-14A1-11E3-4A0786CB87D2}"/>
                    </a:ext>
                  </a:extLst>
                </p14:cNvPr>
                <p14:cNvContentPartPr/>
                <p14:nvPr/>
              </p14:nvContentPartPr>
              <p14:xfrm>
                <a:off x="6802218" y="1842400"/>
                <a:ext cx="70920" cy="1584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66652D8-C230-14A1-11E3-4A0786CB87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93218" y="1833400"/>
                  <a:ext cx="88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444C9D9-502E-DFC3-0EEA-2A88248F96E2}"/>
                    </a:ext>
                  </a:extLst>
                </p14:cNvPr>
                <p14:cNvContentPartPr/>
                <p14:nvPr/>
              </p14:nvContentPartPr>
              <p14:xfrm>
                <a:off x="6792858" y="1795960"/>
                <a:ext cx="88200" cy="190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444C9D9-502E-DFC3-0EEA-2A88248F96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84218" y="1787320"/>
                  <a:ext cx="105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7083170-724E-3586-84B2-FEE701827F49}"/>
              </a:ext>
            </a:extLst>
          </p:cNvPr>
          <p:cNvGrpSpPr/>
          <p:nvPr/>
        </p:nvGrpSpPr>
        <p:grpSpPr>
          <a:xfrm>
            <a:off x="5185818" y="1736560"/>
            <a:ext cx="157680" cy="355320"/>
            <a:chOff x="5185818" y="1736560"/>
            <a:chExt cx="1576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F95392A-24E8-9802-1172-F0ADF9FBE778}"/>
                    </a:ext>
                  </a:extLst>
                </p14:cNvPr>
                <p14:cNvContentPartPr/>
                <p14:nvPr/>
              </p14:nvContentPartPr>
              <p14:xfrm>
                <a:off x="5277618" y="1736560"/>
                <a:ext cx="24120" cy="135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F95392A-24E8-9802-1172-F0ADF9FBE7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8978" y="1727560"/>
                  <a:ext cx="41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046F8DE-47C2-ECDB-A78F-86D80F02A728}"/>
                    </a:ext>
                  </a:extLst>
                </p14:cNvPr>
                <p14:cNvContentPartPr/>
                <p14:nvPr/>
              </p14:nvContentPartPr>
              <p14:xfrm>
                <a:off x="5245938" y="1870120"/>
                <a:ext cx="79920" cy="403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046F8DE-47C2-ECDB-A78F-86D80F02A7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36938" y="1861120"/>
                  <a:ext cx="97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8251F1A-E86B-FB02-C90D-697C9C82F7CA}"/>
                    </a:ext>
                  </a:extLst>
                </p14:cNvPr>
                <p14:cNvContentPartPr/>
                <p14:nvPr/>
              </p14:nvContentPartPr>
              <p14:xfrm>
                <a:off x="5185818" y="2013400"/>
                <a:ext cx="78120" cy="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8251F1A-E86B-FB02-C90D-697C9C82F7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77178" y="2004400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270F0C4-739D-49F1-3BCE-A184D355872D}"/>
                    </a:ext>
                  </a:extLst>
                </p14:cNvPr>
                <p14:cNvContentPartPr/>
                <p14:nvPr/>
              </p14:nvContentPartPr>
              <p14:xfrm>
                <a:off x="5343138" y="1957960"/>
                <a:ext cx="360" cy="831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270F0C4-739D-49F1-3BCE-A184D35587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34138" y="1948960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D9055A1-C6E8-37D0-235F-887915C135DB}"/>
                    </a:ext>
                  </a:extLst>
                </p14:cNvPr>
                <p14:cNvContentPartPr/>
                <p14:nvPr/>
              </p14:nvContentPartPr>
              <p14:xfrm>
                <a:off x="5333778" y="2031760"/>
                <a:ext cx="5400" cy="60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D9055A1-C6E8-37D0-235F-887915C135D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4778" y="2022760"/>
                  <a:ext cx="2304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006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더</a:t>
            </a:r>
            <a:r>
              <a:rPr lang="ko-KR" altLang="en-US" sz="3200" b="1" dirty="0"/>
              <a:t>욱</a:t>
            </a:r>
            <a:r>
              <a:rPr lang="en-US" sz="3200" b="1" dirty="0"/>
              <a:t> </a:t>
            </a:r>
            <a:r>
              <a:rPr lang="en-US" sz="3200" b="1" dirty="0" err="1"/>
              <a:t>단순한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346F585-C6D4-42B9-A354-4F0AF1DCB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373216"/>
              </p:ext>
            </p:extLst>
          </p:nvPr>
        </p:nvGraphicFramePr>
        <p:xfrm>
          <a:off x="3844029" y="2243854"/>
          <a:ext cx="3002750" cy="310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3822B2-C7E0-4B1E-8553-C942ED98B5EC}"/>
              </a:ext>
            </a:extLst>
          </p:cNvPr>
          <p:cNvCxnSpPr>
            <a:cxnSpLocks/>
          </p:cNvCxnSpPr>
          <p:nvPr/>
        </p:nvCxnSpPr>
        <p:spPr>
          <a:xfrm>
            <a:off x="5124450" y="3121820"/>
            <a:ext cx="0" cy="300037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31466-038B-4899-A986-10F4CDB2C25B}"/>
              </a:ext>
            </a:extLst>
          </p:cNvPr>
          <p:cNvCxnSpPr>
            <a:cxnSpLocks/>
          </p:cNvCxnSpPr>
          <p:nvPr/>
        </p:nvCxnSpPr>
        <p:spPr>
          <a:xfrm>
            <a:off x="5636419" y="2852738"/>
            <a:ext cx="0" cy="56911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457D339-E260-41C1-947D-BD6BE3AC9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91" r="75869" b="46833"/>
          <a:stretch/>
        </p:blipFill>
        <p:spPr>
          <a:xfrm>
            <a:off x="7077076" y="2234903"/>
            <a:ext cx="3652104" cy="308823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565584-2097-45F7-922F-FD2DACA9F9C6}"/>
              </a:ext>
            </a:extLst>
          </p:cNvPr>
          <p:cNvCxnSpPr>
            <a:cxnSpLocks/>
          </p:cNvCxnSpPr>
          <p:nvPr/>
        </p:nvCxnSpPr>
        <p:spPr>
          <a:xfrm>
            <a:off x="4620127" y="2754319"/>
            <a:ext cx="2004511" cy="12331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21">
                <a:extLst>
                  <a:ext uri="{FF2B5EF4-FFF2-40B4-BE49-F238E27FC236}">
                    <a16:creationId xmlns:a16="http://schemas.microsoft.com/office/drawing/2014/main" id="{FF5C4535-73E4-4E58-98D3-91C1A90C4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509984"/>
                  </p:ext>
                </p:extLst>
              </p:nvPr>
            </p:nvGraphicFramePr>
            <p:xfrm>
              <a:off x="400050" y="2243137"/>
              <a:ext cx="3000424" cy="31003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50106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629229735"/>
                        </a:ext>
                      </a:extLst>
                    </a:gridCol>
                  </a:tblGrid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𝒆𝒓𝒓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MSE =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4781373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RMSE = 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264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21">
                <a:extLst>
                  <a:ext uri="{FF2B5EF4-FFF2-40B4-BE49-F238E27FC236}">
                    <a16:creationId xmlns:a16="http://schemas.microsoft.com/office/drawing/2014/main" id="{FF5C4535-73E4-4E58-98D3-91C1A90C4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509984"/>
                  </p:ext>
                </p:extLst>
              </p:nvPr>
            </p:nvGraphicFramePr>
            <p:xfrm>
              <a:off x="400050" y="2243137"/>
              <a:ext cx="3000424" cy="31003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50106">
                      <a:extLst>
                        <a:ext uri="{9D8B030D-6E8A-4147-A177-3AD203B41FA5}">
                          <a16:colId xmlns:a16="http://schemas.microsoft.com/office/drawing/2014/main" val="4216219907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3264006766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243466389"/>
                        </a:ext>
                      </a:extLst>
                    </a:gridCol>
                    <a:gridCol w="750106">
                      <a:extLst>
                        <a:ext uri="{9D8B030D-6E8A-4147-A177-3AD203B41FA5}">
                          <a16:colId xmlns:a16="http://schemas.microsoft.com/office/drawing/2014/main" val="2629229735"/>
                        </a:ext>
                      </a:extLst>
                    </a:gridCol>
                  </a:tblGrid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x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y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26" t="-980" r="-103252" b="-4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26" t="-980" r="-3252" b="-4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77052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814167"/>
                      </a:ext>
                    </a:extLst>
                  </a:tr>
                  <a:tr h="620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912587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MSE =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2.5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4781373"/>
                      </a:ext>
                    </a:extLst>
                  </a:tr>
                  <a:tr h="620077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RMSE = 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1.6</a:t>
                          </a:r>
                        </a:p>
                      </a:txBody>
                      <a:tcPr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25264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38EBA-C109-4268-8F2B-540615B69DD6}"/>
                  </a:ext>
                </a:extLst>
              </p:cNvPr>
              <p:cNvSpPr txBox="1"/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F38EBA-C109-4268-8F2B-540615B69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2705D92-8749-F3E2-DA49-DA3C9CC989A3}"/>
                  </a:ext>
                </a:extLst>
              </p14:cNvPr>
              <p14:cNvContentPartPr/>
              <p14:nvPr/>
            </p14:nvContentPartPr>
            <p14:xfrm>
              <a:off x="2149423" y="1256117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2705D92-8749-F3E2-DA49-DA3C9CC989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0423" y="12471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9B235-C5BD-AFF7-45B1-53453DCE763D}"/>
              </a:ext>
            </a:extLst>
          </p:cNvPr>
          <p:cNvGrpSpPr/>
          <p:nvPr/>
        </p:nvGrpSpPr>
        <p:grpSpPr>
          <a:xfrm>
            <a:off x="5557893" y="2582918"/>
            <a:ext cx="141120" cy="95400"/>
            <a:chOff x="5557893" y="2582918"/>
            <a:chExt cx="1411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732D22C-E8C5-A58E-39B9-743825CF09B2}"/>
                    </a:ext>
                  </a:extLst>
                </p14:cNvPr>
                <p14:cNvContentPartPr/>
                <p14:nvPr/>
              </p14:nvContentPartPr>
              <p14:xfrm>
                <a:off x="5557893" y="2582918"/>
                <a:ext cx="43200" cy="61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732D22C-E8C5-A58E-39B9-743825CF09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3573" y="2578598"/>
                  <a:ext cx="51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6444912-601C-4C65-F712-A77694083FDE}"/>
                    </a:ext>
                  </a:extLst>
                </p14:cNvPr>
                <p14:cNvContentPartPr/>
                <p14:nvPr/>
              </p14:nvContentPartPr>
              <p14:xfrm>
                <a:off x="5615133" y="2586158"/>
                <a:ext cx="33480" cy="68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6444912-601C-4C65-F712-A77694083F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0813" y="2581838"/>
                  <a:ext cx="42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38D94EF-281C-E029-D5F2-EAA366FA7847}"/>
                    </a:ext>
                  </a:extLst>
                </p14:cNvPr>
                <p14:cNvContentPartPr/>
                <p14:nvPr/>
              </p14:nvContentPartPr>
              <p14:xfrm>
                <a:off x="5690733" y="2643038"/>
                <a:ext cx="8280" cy="35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38D94EF-281C-E029-D5F2-EAA366FA78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86413" y="2638718"/>
                  <a:ext cx="169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C035C3-065F-4E5C-F2E8-15CC07EB48ED}"/>
              </a:ext>
            </a:extLst>
          </p:cNvPr>
          <p:cNvGrpSpPr/>
          <p:nvPr/>
        </p:nvGrpSpPr>
        <p:grpSpPr>
          <a:xfrm>
            <a:off x="5076213" y="3606038"/>
            <a:ext cx="150840" cy="95040"/>
            <a:chOff x="5076213" y="3606038"/>
            <a:chExt cx="1508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7ED5417-E1F4-1E34-C84C-25D64440D923}"/>
                    </a:ext>
                  </a:extLst>
                </p14:cNvPr>
                <p14:cNvContentPartPr/>
                <p14:nvPr/>
              </p14:nvContentPartPr>
              <p14:xfrm>
                <a:off x="5076213" y="3606038"/>
                <a:ext cx="42120" cy="68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7ED5417-E1F4-1E34-C84C-25D64440D9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1893" y="3601718"/>
                  <a:ext cx="5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983A87-6222-2E2E-F80A-7131577A828A}"/>
                    </a:ext>
                  </a:extLst>
                </p14:cNvPr>
                <p14:cNvContentPartPr/>
                <p14:nvPr/>
              </p14:nvContentPartPr>
              <p14:xfrm>
                <a:off x="5126613" y="3608918"/>
                <a:ext cx="46440" cy="67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983A87-6222-2E2E-F80A-7131577A82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22293" y="3604598"/>
                  <a:ext cx="5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82FB260-C715-561B-81DB-3EE0214F22A5}"/>
                    </a:ext>
                  </a:extLst>
                </p14:cNvPr>
                <p14:cNvContentPartPr/>
                <p14:nvPr/>
              </p14:nvContentPartPr>
              <p14:xfrm>
                <a:off x="5187813" y="3661838"/>
                <a:ext cx="39240" cy="39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82FB260-C715-561B-81DB-3EE0214F22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3493" y="3657518"/>
                  <a:ext cx="4788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6BC4D2C-5106-0EE5-98BF-1691188A95AD}"/>
                  </a:ext>
                </a:extLst>
              </p14:cNvPr>
              <p14:cNvContentPartPr/>
              <p14:nvPr/>
            </p14:nvContentPartPr>
            <p14:xfrm>
              <a:off x="5740053" y="2884958"/>
              <a:ext cx="86760" cy="464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6BC4D2C-5106-0EE5-98BF-1691188A95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35733" y="2880638"/>
                <a:ext cx="954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467130E-14DA-B838-0BCB-F63A21462A20}"/>
                  </a:ext>
                </a:extLst>
              </p14:cNvPr>
              <p14:cNvContentPartPr/>
              <p14:nvPr/>
            </p14:nvContentPartPr>
            <p14:xfrm>
              <a:off x="5896293" y="3024638"/>
              <a:ext cx="36720" cy="1364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467130E-14DA-B838-0BCB-F63A21462A2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1973" y="3020318"/>
                <a:ext cx="453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E17B77-894C-04A6-8092-3162A9D2ECCD}"/>
              </a:ext>
            </a:extLst>
          </p:cNvPr>
          <p:cNvGrpSpPr/>
          <p:nvPr/>
        </p:nvGrpSpPr>
        <p:grpSpPr>
          <a:xfrm>
            <a:off x="5985573" y="3091598"/>
            <a:ext cx="77040" cy="81000"/>
            <a:chOff x="5985573" y="3091598"/>
            <a:chExt cx="7704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C7BEB95-10D4-59FA-495E-60C112844B4B}"/>
                    </a:ext>
                  </a:extLst>
                </p14:cNvPr>
                <p14:cNvContentPartPr/>
                <p14:nvPr/>
              </p14:nvContentPartPr>
              <p14:xfrm>
                <a:off x="5985573" y="3143078"/>
                <a:ext cx="16920" cy="295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C7BEB95-10D4-59FA-495E-60C112844B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1253" y="3138758"/>
                  <a:ext cx="25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B69C7A6-4831-D34D-DA74-BD36FD8F2188}"/>
                    </a:ext>
                  </a:extLst>
                </p14:cNvPr>
                <p14:cNvContentPartPr/>
                <p14:nvPr/>
              </p14:nvContentPartPr>
              <p14:xfrm>
                <a:off x="6020853" y="3091598"/>
                <a:ext cx="41760" cy="1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B69C7A6-4831-D34D-DA74-BD36FD8F21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16533" y="3087278"/>
                  <a:ext cx="50400" cy="1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0ED74B-A0E1-35BC-0BA0-6535C99BE5FF}"/>
              </a:ext>
            </a:extLst>
          </p:cNvPr>
          <p:cNvGrpSpPr/>
          <p:nvPr/>
        </p:nvGrpSpPr>
        <p:grpSpPr>
          <a:xfrm>
            <a:off x="6085293" y="2951198"/>
            <a:ext cx="428400" cy="233280"/>
            <a:chOff x="6085293" y="2951198"/>
            <a:chExt cx="4284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D1FCC14-95A5-FFDA-A8E3-3EDA839BB34B}"/>
                    </a:ext>
                  </a:extLst>
                </p14:cNvPr>
                <p14:cNvContentPartPr/>
                <p14:nvPr/>
              </p14:nvContentPartPr>
              <p14:xfrm>
                <a:off x="6085293" y="3036878"/>
                <a:ext cx="73440" cy="147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D1FCC14-95A5-FFDA-A8E3-3EDA839BB3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0973" y="3032558"/>
                  <a:ext cx="82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D325116-BD81-39A5-B08D-073AA91D4AE7}"/>
                    </a:ext>
                  </a:extLst>
                </p14:cNvPr>
                <p14:cNvContentPartPr/>
                <p14:nvPr/>
              </p14:nvContentPartPr>
              <p14:xfrm>
                <a:off x="6164133" y="3150278"/>
                <a:ext cx="12240" cy="28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D325116-BD81-39A5-B08D-073AA91D4AE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9813" y="3145958"/>
                  <a:ext cx="20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9F1A430-5741-9B3A-72E4-A985ACD100AA}"/>
                    </a:ext>
                  </a:extLst>
                </p14:cNvPr>
                <p14:cNvContentPartPr/>
                <p14:nvPr/>
              </p14:nvContentPartPr>
              <p14:xfrm>
                <a:off x="6100773" y="2951198"/>
                <a:ext cx="46800" cy="65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9F1A430-5741-9B3A-72E4-A985ACD100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96453" y="2946878"/>
                  <a:ext cx="5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876A51D-A084-00CF-260C-01458AC11669}"/>
                    </a:ext>
                  </a:extLst>
                </p14:cNvPr>
                <p14:cNvContentPartPr/>
                <p14:nvPr/>
              </p14:nvContentPartPr>
              <p14:xfrm>
                <a:off x="6247293" y="3069638"/>
                <a:ext cx="24840" cy="1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876A51D-A084-00CF-260C-01458AC1166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42973" y="3065318"/>
                  <a:ext cx="334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39B7B02-894C-A117-79A1-8DF8AE92C40A}"/>
                    </a:ext>
                  </a:extLst>
                </p14:cNvPr>
                <p14:cNvContentPartPr/>
                <p14:nvPr/>
              </p14:nvContentPartPr>
              <p14:xfrm>
                <a:off x="6226053" y="3103838"/>
                <a:ext cx="36720" cy="8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39B7B02-894C-A117-79A1-8DF8AE92C4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21733" y="3099518"/>
                  <a:ext cx="453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52A8D81-377E-4B5C-662B-3719328CC860}"/>
                    </a:ext>
                  </a:extLst>
                </p14:cNvPr>
                <p14:cNvContentPartPr/>
                <p14:nvPr/>
              </p14:nvContentPartPr>
              <p14:xfrm>
                <a:off x="6302733" y="3066758"/>
                <a:ext cx="43200" cy="55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52A8D81-377E-4B5C-662B-3719328CC8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98413" y="3062438"/>
                  <a:ext cx="51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5E58244-D7A2-2704-48ED-A95A415A3486}"/>
                    </a:ext>
                  </a:extLst>
                </p14:cNvPr>
                <p14:cNvContentPartPr/>
                <p14:nvPr/>
              </p14:nvContentPartPr>
              <p14:xfrm>
                <a:off x="6379413" y="3068918"/>
                <a:ext cx="32760" cy="59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5E58244-D7A2-2704-48ED-A95A415A34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75093" y="3064598"/>
                  <a:ext cx="41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8B9D670-0BB4-A4FC-6DB3-08FB7BCE4FB4}"/>
                    </a:ext>
                  </a:extLst>
                </p14:cNvPr>
                <p14:cNvContentPartPr/>
                <p14:nvPr/>
              </p14:nvContentPartPr>
              <p14:xfrm>
                <a:off x="6443853" y="3068918"/>
                <a:ext cx="38520" cy="53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8B9D670-0BB4-A4FC-6DB3-08FB7BCE4FB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39533" y="3064598"/>
                  <a:ext cx="47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69ECD4B-6925-C12F-E3B0-88C591946FF4}"/>
                    </a:ext>
                  </a:extLst>
                </p14:cNvPr>
                <p14:cNvContentPartPr/>
                <p14:nvPr/>
              </p14:nvContentPartPr>
              <p14:xfrm>
                <a:off x="6511893" y="3115358"/>
                <a:ext cx="1800" cy="30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69ECD4B-6925-C12F-E3B0-88C591946F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7573" y="3111038"/>
                  <a:ext cx="104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EBC65EE-E956-2E68-A041-62223CBD6151}"/>
                  </a:ext>
                </a:extLst>
              </p14:cNvPr>
              <p14:cNvContentPartPr/>
              <p14:nvPr/>
            </p14:nvContentPartPr>
            <p14:xfrm>
              <a:off x="5020053" y="3152438"/>
              <a:ext cx="43200" cy="2592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EBC65EE-E956-2E68-A041-62223CBD615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15733" y="3148118"/>
                <a:ext cx="5184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80AD4F56-137B-F166-A2DF-B919123F6EBB}"/>
              </a:ext>
            </a:extLst>
          </p:cNvPr>
          <p:cNvGrpSpPr/>
          <p:nvPr/>
        </p:nvGrpSpPr>
        <p:grpSpPr>
          <a:xfrm>
            <a:off x="4662213" y="3217598"/>
            <a:ext cx="145080" cy="91080"/>
            <a:chOff x="4662213" y="3217598"/>
            <a:chExt cx="14508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6712655-D95F-FB7C-2F8E-FD8C6FE1E950}"/>
                    </a:ext>
                  </a:extLst>
                </p14:cNvPr>
                <p14:cNvContentPartPr/>
                <p14:nvPr/>
              </p14:nvContentPartPr>
              <p14:xfrm>
                <a:off x="4662213" y="3217598"/>
                <a:ext cx="38160" cy="87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6712655-D95F-FB7C-2F8E-FD8C6FE1E9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57893" y="3213278"/>
                  <a:ext cx="46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D31BBF0-C860-F18E-39BB-A979A4F510F7}"/>
                    </a:ext>
                  </a:extLst>
                </p14:cNvPr>
                <p14:cNvContentPartPr/>
                <p14:nvPr/>
              </p14:nvContentPartPr>
              <p14:xfrm>
                <a:off x="4725573" y="3275198"/>
                <a:ext cx="20880" cy="33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D31BBF0-C860-F18E-39BB-A979A4F510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21253" y="3270878"/>
                  <a:ext cx="29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3EC0392-B72E-7A68-88BA-BEBAE479A928}"/>
                    </a:ext>
                  </a:extLst>
                </p14:cNvPr>
                <p14:cNvContentPartPr/>
                <p14:nvPr/>
              </p14:nvContentPartPr>
              <p14:xfrm>
                <a:off x="4762653" y="3260798"/>
                <a:ext cx="44640" cy="5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3EC0392-B72E-7A68-88BA-BEBAE479A9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58333" y="3256478"/>
                  <a:ext cx="5328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DFB6FA0-4C09-62FE-8B17-DBCD69708420}"/>
              </a:ext>
            </a:extLst>
          </p:cNvPr>
          <p:cNvGrpSpPr/>
          <p:nvPr/>
        </p:nvGrpSpPr>
        <p:grpSpPr>
          <a:xfrm>
            <a:off x="4858053" y="3237038"/>
            <a:ext cx="99360" cy="112680"/>
            <a:chOff x="4858053" y="3237038"/>
            <a:chExt cx="9936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DE7D0C3-8C8E-455A-AD6A-4FCDF3C3A4EC}"/>
                    </a:ext>
                  </a:extLst>
                </p14:cNvPr>
                <p14:cNvContentPartPr/>
                <p14:nvPr/>
              </p14:nvContentPartPr>
              <p14:xfrm>
                <a:off x="4858053" y="3237038"/>
                <a:ext cx="43200" cy="104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DE7D0C3-8C8E-455A-AD6A-4FCDF3C3A4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53733" y="3232718"/>
                  <a:ext cx="51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DC78210-08EF-D55C-FD89-F2DD78DBA1C7}"/>
                    </a:ext>
                  </a:extLst>
                </p14:cNvPr>
                <p14:cNvContentPartPr/>
                <p14:nvPr/>
              </p14:nvContentPartPr>
              <p14:xfrm>
                <a:off x="4937253" y="3315518"/>
                <a:ext cx="20160" cy="34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DC78210-08EF-D55C-FD89-F2DD78DBA1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32933" y="3311198"/>
                  <a:ext cx="2880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07AF7ECF-D8A5-4A64-5058-C718633ED7AA}"/>
                  </a:ext>
                </a:extLst>
              </p14:cNvPr>
              <p14:cNvContentPartPr/>
              <p14:nvPr/>
            </p14:nvContentPartPr>
            <p14:xfrm>
              <a:off x="4837893" y="3157478"/>
              <a:ext cx="36720" cy="392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07AF7ECF-D8A5-4A64-5058-C718633ED7A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833573" y="3153158"/>
                <a:ext cx="453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367BB7B9-13F9-7F5F-ADF4-67278179D41E}"/>
              </a:ext>
            </a:extLst>
          </p:cNvPr>
          <p:cNvGrpSpPr/>
          <p:nvPr/>
        </p:nvGrpSpPr>
        <p:grpSpPr>
          <a:xfrm>
            <a:off x="4684173" y="3399038"/>
            <a:ext cx="129240" cy="73440"/>
            <a:chOff x="4684173" y="3399038"/>
            <a:chExt cx="12924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713F12E-B556-4BE4-7455-2CCA9FCC85FC}"/>
                    </a:ext>
                  </a:extLst>
                </p14:cNvPr>
                <p14:cNvContentPartPr/>
                <p14:nvPr/>
              </p14:nvContentPartPr>
              <p14:xfrm>
                <a:off x="4684173" y="3416318"/>
                <a:ext cx="53280" cy="115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713F12E-B556-4BE4-7455-2CCA9FCC85F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79853" y="3411998"/>
                  <a:ext cx="61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873FD5B-A1F2-D36E-E9F4-EAD67FDE85B4}"/>
                    </a:ext>
                  </a:extLst>
                </p14:cNvPr>
                <p14:cNvContentPartPr/>
                <p14:nvPr/>
              </p14:nvContentPartPr>
              <p14:xfrm>
                <a:off x="4696053" y="3451238"/>
                <a:ext cx="34200" cy="6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873FD5B-A1F2-D36E-E9F4-EAD67FDE85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91733" y="3446918"/>
                  <a:ext cx="42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348F834-C6A5-18CA-80C5-66EF7FA097E9}"/>
                    </a:ext>
                  </a:extLst>
                </p14:cNvPr>
                <p14:cNvContentPartPr/>
                <p14:nvPr/>
              </p14:nvContentPartPr>
              <p14:xfrm>
                <a:off x="4768773" y="3399038"/>
                <a:ext cx="44640" cy="73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348F834-C6A5-18CA-80C5-66EF7FA097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64453" y="3394718"/>
                  <a:ext cx="5328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6BAD8D-5354-72D7-0A47-A9AEE398B304}"/>
              </a:ext>
            </a:extLst>
          </p:cNvPr>
          <p:cNvGrpSpPr/>
          <p:nvPr/>
        </p:nvGrpSpPr>
        <p:grpSpPr>
          <a:xfrm>
            <a:off x="4832853" y="3415958"/>
            <a:ext cx="124200" cy="63360"/>
            <a:chOff x="4832853" y="3415958"/>
            <a:chExt cx="12420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26058D4-D0C9-33DE-E13C-10483C74B7C2}"/>
                    </a:ext>
                  </a:extLst>
                </p14:cNvPr>
                <p14:cNvContentPartPr/>
                <p14:nvPr/>
              </p14:nvContentPartPr>
              <p14:xfrm>
                <a:off x="4832853" y="3415958"/>
                <a:ext cx="24120" cy="53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26058D4-D0C9-33DE-E13C-10483C74B7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28533" y="3411638"/>
                  <a:ext cx="32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D41452B-AAB4-14DC-6E35-ADF8E2F2811B}"/>
                    </a:ext>
                  </a:extLst>
                </p14:cNvPr>
                <p14:cNvContentPartPr/>
                <p14:nvPr/>
              </p14:nvContentPartPr>
              <p14:xfrm>
                <a:off x="4882893" y="3418838"/>
                <a:ext cx="25560" cy="40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D41452B-AAB4-14DC-6E35-ADF8E2F281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78573" y="3414518"/>
                  <a:ext cx="34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97E4A44-A946-AF3A-6741-7D5DD5C2453F}"/>
                    </a:ext>
                  </a:extLst>
                </p14:cNvPr>
                <p14:cNvContentPartPr/>
                <p14:nvPr/>
              </p14:nvContentPartPr>
              <p14:xfrm>
                <a:off x="4931493" y="3441878"/>
                <a:ext cx="25560" cy="37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97E4A44-A946-AF3A-6741-7D5DD5C2453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27173" y="3437558"/>
                  <a:ext cx="3420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6F5774ED-F7AF-DCC8-3C14-85B9629249E4}"/>
                  </a:ext>
                </a:extLst>
              </p14:cNvPr>
              <p14:cNvContentPartPr/>
              <p14:nvPr/>
            </p14:nvContentPartPr>
            <p14:xfrm>
              <a:off x="4843653" y="4089518"/>
              <a:ext cx="427320" cy="1080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6F5774ED-F7AF-DCC8-3C14-85B9629249E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39333" y="4085198"/>
                <a:ext cx="435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0F213D5-8A2C-D346-E8BE-A373B57BF55E}"/>
                  </a:ext>
                </a:extLst>
              </p14:cNvPr>
              <p14:cNvContentPartPr/>
              <p14:nvPr/>
            </p14:nvContentPartPr>
            <p14:xfrm>
              <a:off x="5021493" y="4178798"/>
              <a:ext cx="51840" cy="702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0F213D5-8A2C-D346-E8BE-A373B57BF55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017173" y="4174478"/>
                <a:ext cx="6048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그룹 80">
            <a:extLst>
              <a:ext uri="{FF2B5EF4-FFF2-40B4-BE49-F238E27FC236}">
                <a16:creationId xmlns:a16="http://schemas.microsoft.com/office/drawing/2014/main" id="{550362A4-5172-449C-34DE-709EA6FA4200}"/>
              </a:ext>
            </a:extLst>
          </p:cNvPr>
          <p:cNvGrpSpPr/>
          <p:nvPr/>
        </p:nvGrpSpPr>
        <p:grpSpPr>
          <a:xfrm>
            <a:off x="4820253" y="3927518"/>
            <a:ext cx="612000" cy="178200"/>
            <a:chOff x="4820253" y="3927518"/>
            <a:chExt cx="6120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2ACF8D0-7264-3D9B-F86B-E100210B8305}"/>
                    </a:ext>
                  </a:extLst>
                </p14:cNvPr>
                <p14:cNvContentPartPr/>
                <p14:nvPr/>
              </p14:nvContentPartPr>
              <p14:xfrm>
                <a:off x="4820253" y="4000598"/>
                <a:ext cx="66240" cy="590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2ACF8D0-7264-3D9B-F86B-E100210B830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15933" y="3996278"/>
                  <a:ext cx="74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7DCDFE4-B514-2923-E184-F7EE5D0ABB5D}"/>
                    </a:ext>
                  </a:extLst>
                </p14:cNvPr>
                <p14:cNvContentPartPr/>
                <p14:nvPr/>
              </p14:nvContentPartPr>
              <p14:xfrm>
                <a:off x="4913133" y="4006358"/>
                <a:ext cx="24120" cy="432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7DCDFE4-B514-2923-E184-F7EE5D0ABB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08813" y="4002038"/>
                  <a:ext cx="3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21E22FB-F31C-2C56-8699-FC2C87F75B1D}"/>
                    </a:ext>
                  </a:extLst>
                </p14:cNvPr>
                <p14:cNvContentPartPr/>
                <p14:nvPr/>
              </p14:nvContentPartPr>
              <p14:xfrm>
                <a:off x="4968573" y="3997718"/>
                <a:ext cx="34560" cy="651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21E22FB-F31C-2C56-8699-FC2C87F75B1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64253" y="3993398"/>
                  <a:ext cx="43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F26E7E9-BD09-F9F8-3D23-E8D97FA7DF16}"/>
                    </a:ext>
                  </a:extLst>
                </p14:cNvPr>
                <p14:cNvContentPartPr/>
                <p14:nvPr/>
              </p14:nvContentPartPr>
              <p14:xfrm>
                <a:off x="5035173" y="4046678"/>
                <a:ext cx="24120" cy="306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F26E7E9-BD09-F9F8-3D23-E8D97FA7DF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30853" y="4042358"/>
                  <a:ext cx="32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8D11AB5-6D46-CCCB-3495-364A77D1E5AA}"/>
                    </a:ext>
                  </a:extLst>
                </p14:cNvPr>
                <p14:cNvContentPartPr/>
                <p14:nvPr/>
              </p14:nvContentPartPr>
              <p14:xfrm>
                <a:off x="5042013" y="3943358"/>
                <a:ext cx="43920" cy="41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8D11AB5-6D46-CCCB-3495-364A77D1E5A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37693" y="3939038"/>
                  <a:ext cx="5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8D009F29-E0DC-AA31-C67D-1820D8136097}"/>
                    </a:ext>
                  </a:extLst>
                </p14:cNvPr>
                <p14:cNvContentPartPr/>
                <p14:nvPr/>
              </p14:nvContentPartPr>
              <p14:xfrm>
                <a:off x="5157573" y="3982598"/>
                <a:ext cx="3600" cy="658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8D009F29-E0DC-AA31-C67D-1820D81360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53253" y="3978278"/>
                  <a:ext cx="12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9E8EF7CA-96C5-BC4E-1E69-0DC04FC97480}"/>
                    </a:ext>
                  </a:extLst>
                </p14:cNvPr>
                <p14:cNvContentPartPr/>
                <p14:nvPr/>
              </p14:nvContentPartPr>
              <p14:xfrm>
                <a:off x="5127333" y="4016438"/>
                <a:ext cx="50760" cy="82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9E8EF7CA-96C5-BC4E-1E69-0DC04FC9748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23013" y="4012118"/>
                  <a:ext cx="594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EA279B79-F2FB-3FA0-5870-4E8F6AE2299B}"/>
                    </a:ext>
                  </a:extLst>
                </p14:cNvPr>
                <p14:cNvContentPartPr/>
                <p14:nvPr/>
              </p14:nvContentPartPr>
              <p14:xfrm>
                <a:off x="5218413" y="4007078"/>
                <a:ext cx="54000" cy="42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EA279B79-F2FB-3FA0-5870-4E8F6AE2299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14093" y="4002758"/>
                  <a:ext cx="62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689CB6E-2D78-BE28-5C7D-33ECB7ADB108}"/>
                    </a:ext>
                  </a:extLst>
                </p14:cNvPr>
                <p14:cNvContentPartPr/>
                <p14:nvPr/>
              </p14:nvContentPartPr>
              <p14:xfrm>
                <a:off x="5294373" y="4000598"/>
                <a:ext cx="30960" cy="460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689CB6E-2D78-BE28-5C7D-33ECB7ADB10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0053" y="3996278"/>
                  <a:ext cx="39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FA9690A-41F7-6ADC-40B5-02244E646608}"/>
                    </a:ext>
                  </a:extLst>
                </p14:cNvPr>
                <p14:cNvContentPartPr/>
                <p14:nvPr/>
              </p14:nvContentPartPr>
              <p14:xfrm>
                <a:off x="5353413" y="3986558"/>
                <a:ext cx="38520" cy="61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FA9690A-41F7-6ADC-40B5-02244E64660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49093" y="3982238"/>
                  <a:ext cx="47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EE48AD0-F5DF-80F4-90B7-28A6CFD59CEC}"/>
                    </a:ext>
                  </a:extLst>
                </p14:cNvPr>
                <p14:cNvContentPartPr/>
                <p14:nvPr/>
              </p14:nvContentPartPr>
              <p14:xfrm>
                <a:off x="5425413" y="4044518"/>
                <a:ext cx="6840" cy="24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EE48AD0-F5DF-80F4-90B7-28A6CFD59CE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21093" y="4040198"/>
                  <a:ext cx="15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B8F22DE-F559-AA19-C38F-1426C15AF572}"/>
                    </a:ext>
                  </a:extLst>
                </p14:cNvPr>
                <p14:cNvContentPartPr/>
                <p14:nvPr/>
              </p14:nvContentPartPr>
              <p14:xfrm>
                <a:off x="5390133" y="3927518"/>
                <a:ext cx="32040" cy="446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B8F22DE-F559-AA19-C38F-1426C15AF5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85813" y="3923198"/>
                  <a:ext cx="40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EE3378F-B64C-9324-A731-9FBD48FDC861}"/>
                    </a:ext>
                  </a:extLst>
                </p14:cNvPr>
                <p14:cNvContentPartPr/>
                <p14:nvPr/>
              </p14:nvContentPartPr>
              <p14:xfrm>
                <a:off x="5283573" y="4103198"/>
                <a:ext cx="106200" cy="25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EE3378F-B64C-9324-A731-9FBD48FDC8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79253" y="4098878"/>
                  <a:ext cx="114840" cy="1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E3F74C-FD1D-EDD7-4890-39752045932A}"/>
              </a:ext>
            </a:extLst>
          </p:cNvPr>
          <p:cNvGrpSpPr/>
          <p:nvPr/>
        </p:nvGrpSpPr>
        <p:grpSpPr>
          <a:xfrm>
            <a:off x="5543493" y="4042358"/>
            <a:ext cx="338400" cy="106920"/>
            <a:chOff x="5543493" y="4042358"/>
            <a:chExt cx="33840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0E2E623-1CED-B05B-BE50-8AA8B2E7A7A9}"/>
                    </a:ext>
                  </a:extLst>
                </p14:cNvPr>
                <p14:cNvContentPartPr/>
                <p14:nvPr/>
              </p14:nvContentPartPr>
              <p14:xfrm>
                <a:off x="5552493" y="4086278"/>
                <a:ext cx="39240" cy="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0E2E623-1CED-B05B-BE50-8AA8B2E7A7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48173" y="4081958"/>
                  <a:ext cx="47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BE38E15-714A-C517-56CF-BD60671E81B7}"/>
                    </a:ext>
                  </a:extLst>
                </p14:cNvPr>
                <p14:cNvContentPartPr/>
                <p14:nvPr/>
              </p14:nvContentPartPr>
              <p14:xfrm>
                <a:off x="5543493" y="4129118"/>
                <a:ext cx="43920" cy="18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BE38E15-714A-C517-56CF-BD60671E81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39173" y="4124798"/>
                  <a:ext cx="5256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048FCC3-9E5F-D7E6-78AB-2569CA823656}"/>
                    </a:ext>
                  </a:extLst>
                </p14:cNvPr>
                <p14:cNvContentPartPr/>
                <p14:nvPr/>
              </p14:nvContentPartPr>
              <p14:xfrm>
                <a:off x="5660133" y="4049198"/>
                <a:ext cx="8280" cy="856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048FCC3-9E5F-D7E6-78AB-2569CA8236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55813" y="4044878"/>
                  <a:ext cx="16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B882657-25CF-DB47-2CEC-8CD801C96CCA}"/>
                    </a:ext>
                  </a:extLst>
                </p14:cNvPr>
                <p14:cNvContentPartPr/>
                <p14:nvPr/>
              </p14:nvContentPartPr>
              <p14:xfrm>
                <a:off x="5665173" y="4042358"/>
                <a:ext cx="93240" cy="986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B882657-25CF-DB47-2CEC-8CD801C96C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60853" y="4038038"/>
                  <a:ext cx="101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08E1FAA-A216-E1D2-2878-5F174D18EEAE}"/>
                    </a:ext>
                  </a:extLst>
                </p14:cNvPr>
                <p14:cNvContentPartPr/>
                <p14:nvPr/>
              </p14:nvContentPartPr>
              <p14:xfrm>
                <a:off x="5814573" y="4062878"/>
                <a:ext cx="67320" cy="864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08E1FAA-A216-E1D2-2878-5F174D18EE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10253" y="4058558"/>
                  <a:ext cx="75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7ED74E3-3838-9458-773E-89E477F7CF02}"/>
              </a:ext>
            </a:extLst>
          </p:cNvPr>
          <p:cNvGrpSpPr/>
          <p:nvPr/>
        </p:nvGrpSpPr>
        <p:grpSpPr>
          <a:xfrm>
            <a:off x="5934453" y="4065398"/>
            <a:ext cx="72720" cy="105480"/>
            <a:chOff x="5934453" y="4065398"/>
            <a:chExt cx="7272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F34A732-5475-B9CF-9919-5A103A29BF0F}"/>
                    </a:ext>
                  </a:extLst>
                </p14:cNvPr>
                <p14:cNvContentPartPr/>
                <p14:nvPr/>
              </p14:nvContentPartPr>
              <p14:xfrm>
                <a:off x="5934453" y="4065398"/>
                <a:ext cx="51120" cy="68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F34A732-5475-B9CF-9919-5A103A29BF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30133" y="4061078"/>
                  <a:ext cx="59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84CAFE3-1A28-2CF7-8ED2-9D15C0B74B63}"/>
                    </a:ext>
                  </a:extLst>
                </p14:cNvPr>
                <p14:cNvContentPartPr/>
                <p14:nvPr/>
              </p14:nvContentPartPr>
              <p14:xfrm>
                <a:off x="5958213" y="4120478"/>
                <a:ext cx="46440" cy="36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84CAFE3-1A28-2CF7-8ED2-9D15C0B74B6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53893" y="4116158"/>
                  <a:ext cx="5508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7EED991-B399-9D04-F65B-8CD3E5FCFF59}"/>
                    </a:ext>
                  </a:extLst>
                </p14:cNvPr>
                <p14:cNvContentPartPr/>
                <p14:nvPr/>
              </p14:nvContentPartPr>
              <p14:xfrm>
                <a:off x="5954253" y="4081598"/>
                <a:ext cx="52920" cy="89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7EED991-B399-9D04-F65B-8CD3E5FCFF5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49933" y="4077278"/>
                  <a:ext cx="6156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992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/>
              <a:t>경사 </a:t>
            </a:r>
            <a:r>
              <a:rPr lang="ko-KR" altLang="en-US" sz="3200" b="1" dirty="0" err="1"/>
              <a:t>하강법</a:t>
            </a:r>
            <a:r>
              <a:rPr lang="en-US" sz="3200" b="1" dirty="0"/>
              <a:t>(</a:t>
            </a:r>
            <a:r>
              <a:rPr lang="en-US" sz="3200" b="1" dirty="0" err="1"/>
              <a:t>GrAdient</a:t>
            </a:r>
            <a:r>
              <a:rPr lang="en-US" sz="3200" b="1" dirty="0"/>
              <a:t> descent)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1A0DA-7D51-755E-1D80-A7EC7ED8C3FB}"/>
              </a:ext>
            </a:extLst>
          </p:cNvPr>
          <p:cNvSpPr txBox="1"/>
          <p:nvPr/>
        </p:nvSpPr>
        <p:spPr>
          <a:xfrm>
            <a:off x="-604744" y="2946925"/>
            <a:ext cx="18473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kumimoji="1" lang="ko-Kore-KR" alt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A595DB-216B-6F70-1B94-0969D0932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2" t="19522" r="49703" b="21158"/>
          <a:stretch/>
        </p:blipFill>
        <p:spPr>
          <a:xfrm>
            <a:off x="740536" y="2970510"/>
            <a:ext cx="3222208" cy="2713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D4AA70-14C7-C442-BE4F-3DFFFC314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31" y="1300838"/>
            <a:ext cx="4502715" cy="1015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9C263-0A36-EC8E-44CD-6A7CB9118FDB}"/>
              </a:ext>
            </a:extLst>
          </p:cNvPr>
          <p:cNvSpPr txBox="1"/>
          <p:nvPr/>
        </p:nvSpPr>
        <p:spPr>
          <a:xfrm>
            <a:off x="803667" y="1638793"/>
            <a:ext cx="3600666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How to minimize cost(loss) ?</a:t>
            </a:r>
            <a:endParaRPr lang="ko-KR" altLang="en-U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E0B909-D87C-D4C9-BCA7-31A0E8B5D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08" t="19126" r="16355" b="63264"/>
          <a:stretch/>
        </p:blipFill>
        <p:spPr>
          <a:xfrm>
            <a:off x="4093436" y="1287516"/>
            <a:ext cx="4419101" cy="925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B28B8E-8EBC-03E7-72A4-67C6DB63CD89}"/>
              </a:ext>
            </a:extLst>
          </p:cNvPr>
          <p:cNvSpPr txBox="1"/>
          <p:nvPr/>
        </p:nvSpPr>
        <p:spPr>
          <a:xfrm>
            <a:off x="7065599" y="5770209"/>
            <a:ext cx="30051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W</a:t>
            </a:r>
            <a:endParaRPr lang="ko-KR" altLang="en-US" sz="1400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B3213-4A7C-D86C-B8BF-C2916B1B4751}"/>
              </a:ext>
            </a:extLst>
          </p:cNvPr>
          <p:cNvSpPr txBox="1"/>
          <p:nvPr/>
        </p:nvSpPr>
        <p:spPr>
          <a:xfrm>
            <a:off x="4442143" y="4053202"/>
            <a:ext cx="77952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cost(W)</a:t>
            </a:r>
            <a:endParaRPr lang="ko-KR" altLang="en-US" sz="1400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EA9243-92CE-5818-10BA-F03C3969A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59" t="19522" r="348" b="22583"/>
          <a:stretch/>
        </p:blipFill>
        <p:spPr>
          <a:xfrm>
            <a:off x="5275594" y="3002782"/>
            <a:ext cx="3390365" cy="2648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A653BF-807F-17AE-4004-DE41A48798C3}"/>
              </a:ext>
            </a:extLst>
          </p:cNvPr>
          <p:cNvSpPr txBox="1"/>
          <p:nvPr/>
        </p:nvSpPr>
        <p:spPr>
          <a:xfrm>
            <a:off x="442313" y="4086117"/>
            <a:ext cx="24430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y</a:t>
            </a:r>
            <a:endParaRPr lang="ko-KR" altLang="en-US" sz="1400" b="1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BBB32-596A-4EF9-E9E8-8EF6D925CAB7}"/>
              </a:ext>
            </a:extLst>
          </p:cNvPr>
          <p:cNvSpPr txBox="1"/>
          <p:nvPr/>
        </p:nvSpPr>
        <p:spPr>
          <a:xfrm>
            <a:off x="2560624" y="5784184"/>
            <a:ext cx="23470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i="1" dirty="0">
                <a:solidFill>
                  <a:schemeClr val="bg1"/>
                </a:solidFill>
                <a:latin typeface="Trebuchet MS" panose="020B0603020202020204" pitchFamily="34" charset="0"/>
              </a:rPr>
              <a:t>x</a:t>
            </a:r>
            <a:endParaRPr lang="ko-KR" altLang="en-US" sz="1400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7BE839-7F02-3B3A-9382-5FB9BE1F9210}"/>
              </a:ext>
            </a:extLst>
          </p:cNvPr>
          <p:cNvGrpSpPr/>
          <p:nvPr/>
        </p:nvGrpSpPr>
        <p:grpSpPr>
          <a:xfrm>
            <a:off x="6510240" y="1984212"/>
            <a:ext cx="84240" cy="209520"/>
            <a:chOff x="6510240" y="1984212"/>
            <a:chExt cx="842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15C1A4C-9FBC-A007-DADF-FF96A330152B}"/>
                    </a:ext>
                  </a:extLst>
                </p14:cNvPr>
                <p14:cNvContentPartPr/>
                <p14:nvPr/>
              </p14:nvContentPartPr>
              <p14:xfrm>
                <a:off x="6528600" y="2015892"/>
                <a:ext cx="39960" cy="177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15C1A4C-9FBC-A007-DADF-FF96A3301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9600" y="2007252"/>
                  <a:ext cx="57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B09EB55-9984-2F4C-E82C-F09749E0A833}"/>
                    </a:ext>
                  </a:extLst>
                </p14:cNvPr>
                <p14:cNvContentPartPr/>
                <p14:nvPr/>
              </p14:nvContentPartPr>
              <p14:xfrm>
                <a:off x="6510240" y="2011212"/>
                <a:ext cx="9360" cy="45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B09EB55-9984-2F4C-E82C-F09749E0A8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1600" y="2002572"/>
                  <a:ext cx="27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8383ECF-321A-EFA5-630F-5643CB10465B}"/>
                    </a:ext>
                  </a:extLst>
                </p14:cNvPr>
                <p14:cNvContentPartPr/>
                <p14:nvPr/>
              </p14:nvContentPartPr>
              <p14:xfrm>
                <a:off x="6523920" y="1984212"/>
                <a:ext cx="70560" cy="18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8383ECF-321A-EFA5-630F-5643CB1046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4920" y="1975212"/>
                  <a:ext cx="882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F6C9325-2547-9BF0-58D2-08D79BAC61D8}"/>
              </a:ext>
            </a:extLst>
          </p:cNvPr>
          <p:cNvGrpSpPr/>
          <p:nvPr/>
        </p:nvGrpSpPr>
        <p:grpSpPr>
          <a:xfrm>
            <a:off x="6321240" y="2203452"/>
            <a:ext cx="597240" cy="267840"/>
            <a:chOff x="6321240" y="2203452"/>
            <a:chExt cx="5972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D445FCB-8FD5-BA1C-071C-8A41CFD9D751}"/>
                    </a:ext>
                  </a:extLst>
                </p14:cNvPr>
                <p14:cNvContentPartPr/>
                <p14:nvPr/>
              </p14:nvContentPartPr>
              <p14:xfrm>
                <a:off x="6321240" y="2290212"/>
                <a:ext cx="52920" cy="831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D445FCB-8FD5-BA1C-071C-8A41CFD9D7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12600" y="2281212"/>
                  <a:ext cx="70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933A27-F008-F042-2017-50BA1FC8EC2D}"/>
                    </a:ext>
                  </a:extLst>
                </p14:cNvPr>
                <p14:cNvContentPartPr/>
                <p14:nvPr/>
              </p14:nvContentPartPr>
              <p14:xfrm>
                <a:off x="6382440" y="2290212"/>
                <a:ext cx="5004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933A27-F008-F042-2017-50BA1FC8EC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3440" y="2281212"/>
                  <a:ext cx="6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295AAF6-6922-C5A9-3B54-C3E7D33A5999}"/>
                    </a:ext>
                  </a:extLst>
                </p14:cNvPr>
                <p14:cNvContentPartPr/>
                <p14:nvPr/>
              </p14:nvContentPartPr>
              <p14:xfrm>
                <a:off x="6386760" y="2332332"/>
                <a:ext cx="45360" cy="12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295AAF6-6922-C5A9-3B54-C3E7D33A59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77760" y="2323692"/>
                  <a:ext cx="63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91A487A-D650-831E-6296-DEA15CD5F111}"/>
                    </a:ext>
                  </a:extLst>
                </p14:cNvPr>
                <p14:cNvContentPartPr/>
                <p14:nvPr/>
              </p14:nvContentPartPr>
              <p14:xfrm>
                <a:off x="6437160" y="2281212"/>
                <a:ext cx="360" cy="86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91A487A-D650-831E-6296-DEA15CD5F1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28160" y="2272212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4342243-4A46-9D84-0ACE-DE6263713C29}"/>
                    </a:ext>
                  </a:extLst>
                </p14:cNvPr>
                <p14:cNvContentPartPr/>
                <p14:nvPr/>
              </p14:nvContentPartPr>
              <p14:xfrm>
                <a:off x="6473520" y="2235492"/>
                <a:ext cx="16560" cy="176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4342243-4A46-9D84-0ACE-DE6263713C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4880" y="2226492"/>
                  <a:ext cx="34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03966C0-1DE1-FBBC-DFC8-F61BA40C1FBB}"/>
                    </a:ext>
                  </a:extLst>
                </p14:cNvPr>
                <p14:cNvContentPartPr/>
                <p14:nvPr/>
              </p14:nvContentPartPr>
              <p14:xfrm>
                <a:off x="6555960" y="2230812"/>
                <a:ext cx="69120" cy="6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03966C0-1DE1-FBBC-DFC8-F61BA40C1F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7320" y="2221812"/>
                  <a:ext cx="86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0309E76-A4C6-849B-F485-876B7456C0A5}"/>
                    </a:ext>
                  </a:extLst>
                </p14:cNvPr>
                <p14:cNvContentPartPr/>
                <p14:nvPr/>
              </p14:nvContentPartPr>
              <p14:xfrm>
                <a:off x="6569640" y="2266452"/>
                <a:ext cx="72720" cy="53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0309E76-A4C6-849B-F485-876B7456C0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61000" y="2257452"/>
                  <a:ext cx="90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0E4178B-6224-F3FD-D3D7-D5552C7A7B73}"/>
                    </a:ext>
                  </a:extLst>
                </p14:cNvPr>
                <p14:cNvContentPartPr/>
                <p14:nvPr/>
              </p14:nvContentPartPr>
              <p14:xfrm>
                <a:off x="6606360" y="2299572"/>
                <a:ext cx="67680" cy="9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0E4178B-6224-F3FD-D3D7-D5552C7A7B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97360" y="2290572"/>
                  <a:ext cx="85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8C63A48-748F-7261-6E97-C694FF41DEEA}"/>
                    </a:ext>
                  </a:extLst>
                </p14:cNvPr>
                <p14:cNvContentPartPr/>
                <p14:nvPr/>
              </p14:nvContentPartPr>
              <p14:xfrm>
                <a:off x="6573960" y="2345292"/>
                <a:ext cx="13284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8C63A48-748F-7261-6E97-C694FF41DE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65320" y="2336292"/>
                  <a:ext cx="15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E90693-4FA7-C4DB-EAAC-EF89C8838503}"/>
                    </a:ext>
                  </a:extLst>
                </p14:cNvPr>
                <p14:cNvContentPartPr/>
                <p14:nvPr/>
              </p14:nvContentPartPr>
              <p14:xfrm>
                <a:off x="6597360" y="2382372"/>
                <a:ext cx="83520" cy="88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E90693-4FA7-C4DB-EAAC-EF89C88385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88360" y="2373732"/>
                  <a:ext cx="101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8F4D8C1-92F5-E6F1-A568-98DB1A317A45}"/>
                    </a:ext>
                  </a:extLst>
                </p14:cNvPr>
                <p14:cNvContentPartPr/>
                <p14:nvPr/>
              </p14:nvContentPartPr>
              <p14:xfrm>
                <a:off x="6738840" y="2249172"/>
                <a:ext cx="47520" cy="71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8F4D8C1-92F5-E6F1-A568-98DB1A317A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29840" y="2240532"/>
                  <a:ext cx="65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DA0A6F-2467-EB73-0343-CA6AA58CC115}"/>
                    </a:ext>
                  </a:extLst>
                </p14:cNvPr>
                <p14:cNvContentPartPr/>
                <p14:nvPr/>
              </p14:nvContentPartPr>
              <p14:xfrm>
                <a:off x="6834960" y="2203452"/>
                <a:ext cx="360" cy="103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DA0A6F-2467-EB73-0343-CA6AA58CC1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5960" y="2194452"/>
                  <a:ext cx="1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F571762-C934-F417-2EF6-6F26CE1A4E0B}"/>
                    </a:ext>
                  </a:extLst>
                </p14:cNvPr>
                <p14:cNvContentPartPr/>
                <p14:nvPr/>
              </p14:nvContentPartPr>
              <p14:xfrm>
                <a:off x="6834960" y="2241252"/>
                <a:ext cx="39600" cy="12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F571762-C934-F417-2EF6-6F26CE1A4E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25960" y="2232252"/>
                  <a:ext cx="57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B9D0DFC-7C48-C4B8-F249-28369B2ABF26}"/>
                    </a:ext>
                  </a:extLst>
                </p14:cNvPr>
                <p14:cNvContentPartPr/>
                <p14:nvPr/>
              </p14:nvContentPartPr>
              <p14:xfrm>
                <a:off x="6757200" y="2351412"/>
                <a:ext cx="70560" cy="91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B9D0DFC-7C48-C4B8-F249-28369B2ABF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8200" y="2342412"/>
                  <a:ext cx="8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810564-0763-29E7-2BFD-558BBBD6F72C}"/>
                    </a:ext>
                  </a:extLst>
                </p14:cNvPr>
                <p14:cNvContentPartPr/>
                <p14:nvPr/>
              </p14:nvContentPartPr>
              <p14:xfrm>
                <a:off x="6773400" y="2400732"/>
                <a:ext cx="23760" cy="176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810564-0763-29E7-2BFD-558BBBD6F7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64760" y="2392092"/>
                  <a:ext cx="41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E3D34E5-959D-D953-8B22-2327C5C5FD02}"/>
                    </a:ext>
                  </a:extLst>
                </p14:cNvPr>
                <p14:cNvContentPartPr/>
                <p14:nvPr/>
              </p14:nvContentPartPr>
              <p14:xfrm>
                <a:off x="6849720" y="2349612"/>
                <a:ext cx="38520" cy="86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E3D34E5-959D-D953-8B22-2327C5C5FD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41080" y="2340972"/>
                  <a:ext cx="56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8D21B35-B514-15F8-77F1-B3F5329D08AA}"/>
                    </a:ext>
                  </a:extLst>
                </p14:cNvPr>
                <p14:cNvContentPartPr/>
                <p14:nvPr/>
              </p14:nvContentPartPr>
              <p14:xfrm>
                <a:off x="6862320" y="2388852"/>
                <a:ext cx="56160" cy="478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8D21B35-B514-15F8-77F1-B3F5329D08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53680" y="2380212"/>
                  <a:ext cx="738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ED725C3-4CE5-5C6A-3DA6-BDD304298BA1}"/>
              </a:ext>
            </a:extLst>
          </p:cNvPr>
          <p:cNvGrpSpPr/>
          <p:nvPr/>
        </p:nvGrpSpPr>
        <p:grpSpPr>
          <a:xfrm>
            <a:off x="7438320" y="1906452"/>
            <a:ext cx="127800" cy="231120"/>
            <a:chOff x="7438320" y="1906452"/>
            <a:chExt cx="12780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05291A0-F548-EF49-29A5-84CF61359E45}"/>
                    </a:ext>
                  </a:extLst>
                </p14:cNvPr>
                <p14:cNvContentPartPr/>
                <p14:nvPr/>
              </p14:nvContentPartPr>
              <p14:xfrm>
                <a:off x="7456680" y="1906452"/>
                <a:ext cx="109440" cy="231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05291A0-F548-EF49-29A5-84CF61359E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8040" y="1897812"/>
                  <a:ext cx="127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9283570-F1DA-7338-64A9-F0BFE862DE5A}"/>
                    </a:ext>
                  </a:extLst>
                </p14:cNvPr>
                <p14:cNvContentPartPr/>
                <p14:nvPr/>
              </p14:nvContentPartPr>
              <p14:xfrm>
                <a:off x="7438320" y="1910772"/>
                <a:ext cx="27720" cy="73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9283570-F1DA-7338-64A9-F0BFE862DE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29320" y="1901772"/>
                  <a:ext cx="45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8F9663E-AFD1-36EB-A6B0-323B5DDF288D}"/>
                    </a:ext>
                  </a:extLst>
                </p14:cNvPr>
                <p14:cNvContentPartPr/>
                <p14:nvPr/>
              </p14:nvContentPartPr>
              <p14:xfrm>
                <a:off x="7461000" y="1915452"/>
                <a:ext cx="45720" cy="5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8F9663E-AFD1-36EB-A6B0-323B5DDF28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2360" y="1906452"/>
                  <a:ext cx="633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191F46-D9D7-5CD4-63EF-BDE06AB87BBC}"/>
              </a:ext>
            </a:extLst>
          </p:cNvPr>
          <p:cNvGrpSpPr/>
          <p:nvPr/>
        </p:nvGrpSpPr>
        <p:grpSpPr>
          <a:xfrm>
            <a:off x="7470360" y="2116332"/>
            <a:ext cx="991800" cy="316800"/>
            <a:chOff x="7470360" y="2116332"/>
            <a:chExt cx="99180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30BA859-D8C2-C4B6-F835-3AC492478359}"/>
                    </a:ext>
                  </a:extLst>
                </p14:cNvPr>
                <p14:cNvContentPartPr/>
                <p14:nvPr/>
              </p14:nvContentPartPr>
              <p14:xfrm>
                <a:off x="7470360" y="2235132"/>
                <a:ext cx="65520" cy="997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30BA859-D8C2-C4B6-F835-3AC4924783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1720" y="2226492"/>
                  <a:ext cx="8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7FA83B7-F875-B1CE-28F1-1E3D13F2DEFA}"/>
                    </a:ext>
                  </a:extLst>
                </p14:cNvPr>
                <p14:cNvContentPartPr/>
                <p14:nvPr/>
              </p14:nvContentPartPr>
              <p14:xfrm>
                <a:off x="7525080" y="2290212"/>
                <a:ext cx="34560" cy="25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7FA83B7-F875-B1CE-28F1-1E3D13F2DE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16440" y="2281212"/>
                  <a:ext cx="52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A733C1A-AFC6-161A-D13E-3B2DDE7A7D44}"/>
                    </a:ext>
                  </a:extLst>
                </p14:cNvPr>
                <p14:cNvContentPartPr/>
                <p14:nvPr/>
              </p14:nvContentPartPr>
              <p14:xfrm>
                <a:off x="7561800" y="2266812"/>
                <a:ext cx="52200" cy="190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A733C1A-AFC6-161A-D13E-3B2DDE7A7D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2800" y="2258172"/>
                  <a:ext cx="69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D673F0F-4985-ABF7-416B-94BE65F2E5FB}"/>
                    </a:ext>
                  </a:extLst>
                </p14:cNvPr>
                <p14:cNvContentPartPr/>
                <p14:nvPr/>
              </p14:nvContentPartPr>
              <p14:xfrm>
                <a:off x="7616520" y="2238012"/>
                <a:ext cx="14400" cy="79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D673F0F-4985-ABF7-416B-94BE65F2E5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07880" y="2229372"/>
                  <a:ext cx="32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BBB2D69-CEAB-B6F8-46CB-53AEB1AF8D6C}"/>
                    </a:ext>
                  </a:extLst>
                </p14:cNvPr>
                <p14:cNvContentPartPr/>
                <p14:nvPr/>
              </p14:nvContentPartPr>
              <p14:xfrm>
                <a:off x="7588440" y="2353932"/>
                <a:ext cx="60480" cy="716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BBB2D69-CEAB-B6F8-46CB-53AEB1AF8D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79440" y="2344932"/>
                  <a:ext cx="78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F72BB58-785A-0F7B-5FCC-2FD12A1E383E}"/>
                    </a:ext>
                  </a:extLst>
                </p14:cNvPr>
                <p14:cNvContentPartPr/>
                <p14:nvPr/>
              </p14:nvContentPartPr>
              <p14:xfrm>
                <a:off x="7666920" y="2220372"/>
                <a:ext cx="37800" cy="19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F72BB58-785A-0F7B-5FCC-2FD12A1E38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57920" y="2211372"/>
                  <a:ext cx="55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DC1C7C4-DDF7-10C1-AF3B-AC834F9205FD}"/>
                    </a:ext>
                  </a:extLst>
                </p14:cNvPr>
                <p14:cNvContentPartPr/>
                <p14:nvPr/>
              </p14:nvContentPartPr>
              <p14:xfrm>
                <a:off x="7662600" y="2230812"/>
                <a:ext cx="59040" cy="597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DC1C7C4-DDF7-10C1-AF3B-AC834F9205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53960" y="2221812"/>
                  <a:ext cx="76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C579B6B-86A8-E8BA-BDD2-B0DDEFA25E5B}"/>
                    </a:ext>
                  </a:extLst>
                </p14:cNvPr>
                <p14:cNvContentPartPr/>
                <p14:nvPr/>
              </p14:nvContentPartPr>
              <p14:xfrm>
                <a:off x="7740000" y="2185092"/>
                <a:ext cx="9720" cy="1242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C579B6B-86A8-E8BA-BDD2-B0DDEFA25E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31360" y="2176452"/>
                  <a:ext cx="2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92FDB13-83F6-1329-D690-06A08682DBE3}"/>
                    </a:ext>
                  </a:extLst>
                </p14:cNvPr>
                <p14:cNvContentPartPr/>
                <p14:nvPr/>
              </p14:nvContentPartPr>
              <p14:xfrm>
                <a:off x="7749360" y="2240172"/>
                <a:ext cx="36000" cy="9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92FDB13-83F6-1329-D690-06A08682DB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40360" y="2231532"/>
                  <a:ext cx="53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4F6979-ACE9-D1A1-1188-51D162C9F45E}"/>
                    </a:ext>
                  </a:extLst>
                </p14:cNvPr>
                <p14:cNvContentPartPr/>
                <p14:nvPr/>
              </p14:nvContentPartPr>
              <p14:xfrm>
                <a:off x="7689600" y="2313252"/>
                <a:ext cx="93600" cy="119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4F6979-ACE9-D1A1-1188-51D162C9F4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80960" y="2304252"/>
                  <a:ext cx="111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2934AAB-E230-8DF1-0683-D9B1CA9FC400}"/>
                    </a:ext>
                  </a:extLst>
                </p14:cNvPr>
                <p14:cNvContentPartPr/>
                <p14:nvPr/>
              </p14:nvContentPartPr>
              <p14:xfrm>
                <a:off x="7726320" y="2349612"/>
                <a:ext cx="54000" cy="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2934AAB-E230-8DF1-0683-D9B1CA9FC4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17320" y="2340972"/>
                  <a:ext cx="7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38ED626-EE51-89BB-A29F-DCA08334C269}"/>
                    </a:ext>
                  </a:extLst>
                </p14:cNvPr>
                <p14:cNvContentPartPr/>
                <p14:nvPr/>
              </p14:nvContentPartPr>
              <p14:xfrm>
                <a:off x="7844760" y="2203452"/>
                <a:ext cx="40680" cy="1944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38ED626-EE51-89BB-A29F-DCA08334C2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35760" y="2194452"/>
                  <a:ext cx="58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6EFE838-D779-CB7B-360E-4E4244D8CD8D}"/>
                    </a:ext>
                  </a:extLst>
                </p14:cNvPr>
                <p14:cNvContentPartPr/>
                <p14:nvPr/>
              </p14:nvContentPartPr>
              <p14:xfrm>
                <a:off x="7944840" y="2162412"/>
                <a:ext cx="24120" cy="1044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6EFE838-D779-CB7B-360E-4E4244D8CD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36200" y="2153412"/>
                  <a:ext cx="41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9F05715-3B54-1B6C-35B1-901AF4A92FBA}"/>
                    </a:ext>
                  </a:extLst>
                </p14:cNvPr>
                <p14:cNvContentPartPr/>
                <p14:nvPr/>
              </p14:nvContentPartPr>
              <p14:xfrm>
                <a:off x="7959600" y="2212812"/>
                <a:ext cx="32760" cy="36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9F05715-3B54-1B6C-35B1-901AF4A92F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50600" y="2203812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BBC9075-A329-A4CA-854B-75269892C970}"/>
                    </a:ext>
                  </a:extLst>
                </p14:cNvPr>
                <p14:cNvContentPartPr/>
                <p14:nvPr/>
              </p14:nvContentPartPr>
              <p14:xfrm>
                <a:off x="8028360" y="2153052"/>
                <a:ext cx="9360" cy="1242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BBC9075-A329-A4CA-854B-75269892C9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19360" y="2144052"/>
                  <a:ext cx="27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DF9A1D9-57B6-46C3-BED7-E66EC21B549D}"/>
                    </a:ext>
                  </a:extLst>
                </p14:cNvPr>
                <p14:cNvContentPartPr/>
                <p14:nvPr/>
              </p14:nvContentPartPr>
              <p14:xfrm>
                <a:off x="7981200" y="2297772"/>
                <a:ext cx="76680" cy="1245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DF9A1D9-57B6-46C3-BED7-E66EC21B54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72560" y="2288772"/>
                  <a:ext cx="9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A15795A-BD4D-A596-774A-B772E0A21F4D}"/>
                    </a:ext>
                  </a:extLst>
                </p14:cNvPr>
                <p14:cNvContentPartPr/>
                <p14:nvPr/>
              </p14:nvContentPartPr>
              <p14:xfrm>
                <a:off x="8083080" y="2217132"/>
                <a:ext cx="51840" cy="100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A15795A-BD4D-A596-774A-B772E0A21F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4080" y="2208132"/>
                  <a:ext cx="69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C3EBF2E-ED20-9686-2876-BF2732D83D86}"/>
                    </a:ext>
                  </a:extLst>
                </p14:cNvPr>
                <p14:cNvContentPartPr/>
                <p14:nvPr/>
              </p14:nvContentPartPr>
              <p14:xfrm>
                <a:off x="8119440" y="2271852"/>
                <a:ext cx="18000" cy="572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C3EBF2E-ED20-9686-2876-BF2732D83D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0800" y="2263212"/>
                  <a:ext cx="35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07A50D0-DCC5-4DB9-3C0E-68C8E14A33C6}"/>
                    </a:ext>
                  </a:extLst>
                </p14:cNvPr>
                <p14:cNvContentPartPr/>
                <p14:nvPr/>
              </p14:nvContentPartPr>
              <p14:xfrm>
                <a:off x="8133120" y="2246652"/>
                <a:ext cx="57240" cy="48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07A50D0-DCC5-4DB9-3C0E-68C8E14A33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24480" y="2237652"/>
                  <a:ext cx="74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0FF50D8-29B4-3465-6EC6-AD3FDEE8DCB2}"/>
                    </a:ext>
                  </a:extLst>
                </p14:cNvPr>
                <p14:cNvContentPartPr/>
                <p14:nvPr/>
              </p14:nvContentPartPr>
              <p14:xfrm>
                <a:off x="8197200" y="2212812"/>
                <a:ext cx="360" cy="87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0FF50D8-29B4-3465-6EC6-AD3FDEE8DC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88560" y="2203812"/>
                  <a:ext cx="1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12A57F6-3269-94BF-EFD8-7E31CC2FC8ED}"/>
                    </a:ext>
                  </a:extLst>
                </p14:cNvPr>
                <p14:cNvContentPartPr/>
                <p14:nvPr/>
              </p14:nvContentPartPr>
              <p14:xfrm>
                <a:off x="8215560" y="2148732"/>
                <a:ext cx="32040" cy="2347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12A57F6-3269-94BF-EFD8-7E31CC2FC8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06920" y="2139732"/>
                  <a:ext cx="4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EB661C4-D282-8F9A-5EFB-C304330BFD7A}"/>
                    </a:ext>
                  </a:extLst>
                </p14:cNvPr>
                <p14:cNvContentPartPr/>
                <p14:nvPr/>
              </p14:nvContentPartPr>
              <p14:xfrm>
                <a:off x="8302320" y="2173932"/>
                <a:ext cx="56520" cy="73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EB661C4-D282-8F9A-5EFB-C304330BFD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93680" y="2164932"/>
                  <a:ext cx="74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DC8451A-0015-6A27-FB75-AC3A7C56230E}"/>
                    </a:ext>
                  </a:extLst>
                </p14:cNvPr>
                <p14:cNvContentPartPr/>
                <p14:nvPr/>
              </p14:nvContentPartPr>
              <p14:xfrm>
                <a:off x="8403120" y="2116332"/>
                <a:ext cx="360" cy="1101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DC8451A-0015-6A27-FB75-AC3A7C5623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94120" y="2107692"/>
                  <a:ext cx="18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90A7E7-876C-B1C8-1B30-E315A609BF90}"/>
                    </a:ext>
                  </a:extLst>
                </p14:cNvPr>
                <p14:cNvContentPartPr/>
                <p14:nvPr/>
              </p14:nvContentPartPr>
              <p14:xfrm>
                <a:off x="8398440" y="2171412"/>
                <a:ext cx="36360" cy="5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90A7E7-876C-B1C8-1B30-E315A609BF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89440" y="2162412"/>
                  <a:ext cx="54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83C4E28-970C-2208-241B-E61A496D7243}"/>
                    </a:ext>
                  </a:extLst>
                </p14:cNvPr>
                <p14:cNvContentPartPr/>
                <p14:nvPr/>
              </p14:nvContentPartPr>
              <p14:xfrm>
                <a:off x="8302320" y="2290212"/>
                <a:ext cx="74880" cy="986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83C4E28-970C-2208-241B-E61A496D72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93680" y="2281212"/>
                  <a:ext cx="9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34FB693-BB0A-0521-F7B3-C576376C836F}"/>
                    </a:ext>
                  </a:extLst>
                </p14:cNvPr>
                <p14:cNvContentPartPr/>
                <p14:nvPr/>
              </p14:nvContentPartPr>
              <p14:xfrm>
                <a:off x="8320680" y="2326572"/>
                <a:ext cx="55080" cy="97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34FB693-BB0A-0521-F7B3-C576376C83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1680" y="2317932"/>
                  <a:ext cx="72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E9D1506-07CD-B87A-EC27-7124FFB5B265}"/>
                    </a:ext>
                  </a:extLst>
                </p14:cNvPr>
                <p14:cNvContentPartPr/>
                <p14:nvPr/>
              </p14:nvContentPartPr>
              <p14:xfrm>
                <a:off x="8406360" y="2271852"/>
                <a:ext cx="42480" cy="957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E9D1506-07CD-B87A-EC27-7124FFB5B2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97720" y="2263212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AFFBB08-CC37-D469-68C9-157A1CC71047}"/>
                    </a:ext>
                  </a:extLst>
                </p14:cNvPr>
                <p14:cNvContentPartPr/>
                <p14:nvPr/>
              </p14:nvContentPartPr>
              <p14:xfrm>
                <a:off x="8412120" y="2335932"/>
                <a:ext cx="50040" cy="40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AFFBB08-CC37-D469-68C9-157A1CC710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03120" y="2327292"/>
                  <a:ext cx="676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591654B-BAB5-07A0-3FD4-C7A518A8B91D}"/>
              </a:ext>
            </a:extLst>
          </p:cNvPr>
          <p:cNvGrpSpPr/>
          <p:nvPr/>
        </p:nvGrpSpPr>
        <p:grpSpPr>
          <a:xfrm>
            <a:off x="6930997" y="2192677"/>
            <a:ext cx="410760" cy="252360"/>
            <a:chOff x="6930997" y="2192677"/>
            <a:chExt cx="41076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BCEFAB9-BE6C-8FC9-EE42-8D6D9DE44C4F}"/>
                    </a:ext>
                  </a:extLst>
                </p14:cNvPr>
                <p14:cNvContentPartPr/>
                <p14:nvPr/>
              </p14:nvContentPartPr>
              <p14:xfrm>
                <a:off x="6930997" y="2199517"/>
                <a:ext cx="79560" cy="2455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BCEFAB9-BE6C-8FC9-EE42-8D6D9DE44C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15517" y="2184397"/>
                  <a:ext cx="109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901B76F-404F-6E62-6A38-4533FF16CD62}"/>
                    </a:ext>
                  </a:extLst>
                </p14:cNvPr>
                <p14:cNvContentPartPr/>
                <p14:nvPr/>
              </p14:nvContentPartPr>
              <p14:xfrm>
                <a:off x="7248877" y="2192677"/>
                <a:ext cx="92880" cy="2124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901B76F-404F-6E62-6A38-4533FF16CD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33397" y="2177557"/>
                  <a:ext cx="123480" cy="243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D939C5C8-3A29-F848-57FC-DE901B2EAF15}"/>
              </a:ext>
            </a:extLst>
          </p:cNvPr>
          <p:cNvPicPr>
            <a:picLocks noChangeAspect="1"/>
          </p:cNvPicPr>
          <p:nvPr/>
        </p:nvPicPr>
        <p:blipFill rotWithShape="1">
          <a:blip r:embed="rId118"/>
          <a:srcRect l="6744" t="67851" r="16563" b="1130"/>
          <a:stretch/>
        </p:blipFill>
        <p:spPr>
          <a:xfrm>
            <a:off x="8139482" y="3882594"/>
            <a:ext cx="2797611" cy="891043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077C4B3A-AFDE-33DB-432D-C44D910DF8DE}"/>
              </a:ext>
            </a:extLst>
          </p:cNvPr>
          <p:cNvGrpSpPr/>
          <p:nvPr/>
        </p:nvGrpSpPr>
        <p:grpSpPr>
          <a:xfrm>
            <a:off x="8027825" y="3680815"/>
            <a:ext cx="1714680" cy="359640"/>
            <a:chOff x="8027825" y="3680815"/>
            <a:chExt cx="17146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E318ADC-51A9-48A7-34FC-8A735882514A}"/>
                    </a:ext>
                  </a:extLst>
                </p14:cNvPr>
                <p14:cNvContentPartPr/>
                <p14:nvPr/>
              </p14:nvContentPartPr>
              <p14:xfrm>
                <a:off x="8088665" y="3684775"/>
                <a:ext cx="1653840" cy="355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E318ADC-51A9-48A7-34FC-8A735882514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80025" y="3675775"/>
                  <a:ext cx="16714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2867FD8-FA2C-EB1E-BA2B-050022C129CB}"/>
                    </a:ext>
                  </a:extLst>
                </p14:cNvPr>
                <p14:cNvContentPartPr/>
                <p14:nvPr/>
              </p14:nvContentPartPr>
              <p14:xfrm>
                <a:off x="8027825" y="3680815"/>
                <a:ext cx="97920" cy="167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2867FD8-FA2C-EB1E-BA2B-050022C129C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18825" y="3671815"/>
                  <a:ext cx="1155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55EFEC9-086D-F79D-715A-44D87A6A3B54}"/>
              </a:ext>
            </a:extLst>
          </p:cNvPr>
          <p:cNvGrpSpPr/>
          <p:nvPr/>
        </p:nvGrpSpPr>
        <p:grpSpPr>
          <a:xfrm>
            <a:off x="9054545" y="3383815"/>
            <a:ext cx="553680" cy="242280"/>
            <a:chOff x="9054545" y="3383815"/>
            <a:chExt cx="5536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D764804B-2474-2CC8-2A17-41A08DA1F2D7}"/>
                    </a:ext>
                  </a:extLst>
                </p14:cNvPr>
                <p14:cNvContentPartPr/>
                <p14:nvPr/>
              </p14:nvContentPartPr>
              <p14:xfrm>
                <a:off x="9054545" y="3448975"/>
                <a:ext cx="67320" cy="1126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D764804B-2474-2CC8-2A17-41A08DA1F2D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45545" y="3440335"/>
                  <a:ext cx="84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CEA4081-D82D-F89E-F714-24BB80222E71}"/>
                    </a:ext>
                  </a:extLst>
                </p14:cNvPr>
                <p14:cNvContentPartPr/>
                <p14:nvPr/>
              </p14:nvContentPartPr>
              <p14:xfrm>
                <a:off x="9162545" y="3432415"/>
                <a:ext cx="14040" cy="1166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CEA4081-D82D-F89E-F714-24BB80222E7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53905" y="3423415"/>
                  <a:ext cx="31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E5D770B-FF2D-1D93-25C1-3739352970C1}"/>
                    </a:ext>
                  </a:extLst>
                </p14:cNvPr>
                <p14:cNvContentPartPr/>
                <p14:nvPr/>
              </p14:nvContentPartPr>
              <p14:xfrm>
                <a:off x="9265505" y="3383815"/>
                <a:ext cx="84240" cy="57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E5D770B-FF2D-1D93-25C1-3739352970C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56865" y="3374815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D6BA8DD-D5AE-A101-B158-C53B67A0D196}"/>
                    </a:ext>
                  </a:extLst>
                </p14:cNvPr>
                <p14:cNvContentPartPr/>
                <p14:nvPr/>
              </p14:nvContentPartPr>
              <p14:xfrm>
                <a:off x="9251465" y="3464815"/>
                <a:ext cx="140400" cy="194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D6BA8DD-D5AE-A101-B158-C53B67A0D19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42825" y="3456175"/>
                  <a:ext cx="158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EABAAE4-BF4D-BC4A-5B78-CC6B4C02463B}"/>
                    </a:ext>
                  </a:extLst>
                </p14:cNvPr>
                <p14:cNvContentPartPr/>
                <p14:nvPr/>
              </p14:nvContentPartPr>
              <p14:xfrm>
                <a:off x="9317705" y="3474535"/>
                <a:ext cx="4680" cy="12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EABAAE4-BF4D-BC4A-5B78-CC6B4C02463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08705" y="3465535"/>
                  <a:ext cx="2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3078D89-9989-B6AD-550F-4476FAC86692}"/>
                    </a:ext>
                  </a:extLst>
                </p14:cNvPr>
                <p14:cNvContentPartPr/>
                <p14:nvPr/>
              </p14:nvContentPartPr>
              <p14:xfrm>
                <a:off x="9326345" y="3450775"/>
                <a:ext cx="360" cy="360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3078D89-9989-B6AD-550F-4476FAC8669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17705" y="3442135"/>
                  <a:ext cx="1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2C7705D-5BF8-742C-6C8F-2800F316FCB1}"/>
                    </a:ext>
                  </a:extLst>
                </p14:cNvPr>
                <p14:cNvContentPartPr/>
                <p14:nvPr/>
              </p14:nvContentPartPr>
              <p14:xfrm>
                <a:off x="9316985" y="3479215"/>
                <a:ext cx="360" cy="320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2C7705D-5BF8-742C-6C8F-2800F316FCB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308345" y="3470215"/>
                  <a:ext cx="1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2768750-FF63-433F-3A35-48C80C0F1517}"/>
                    </a:ext>
                  </a:extLst>
                </p14:cNvPr>
                <p14:cNvContentPartPr/>
                <p14:nvPr/>
              </p14:nvContentPartPr>
              <p14:xfrm>
                <a:off x="9244985" y="3524575"/>
                <a:ext cx="148320" cy="101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2768750-FF63-433F-3A35-48C80C0F151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36345" y="3515935"/>
                  <a:ext cx="165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8F5FCF5-3569-C6E8-3474-4CC503869F52}"/>
                    </a:ext>
                  </a:extLst>
                </p14:cNvPr>
                <p14:cNvContentPartPr/>
                <p14:nvPr/>
              </p14:nvContentPartPr>
              <p14:xfrm>
                <a:off x="9485825" y="3444295"/>
                <a:ext cx="90360" cy="1148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8F5FCF5-3569-C6E8-3474-4CC503869F5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77185" y="3435655"/>
                  <a:ext cx="108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34528EDF-AA46-F07A-3638-4EEF88A513E0}"/>
                    </a:ext>
                  </a:extLst>
                </p14:cNvPr>
                <p14:cNvContentPartPr/>
                <p14:nvPr/>
              </p14:nvContentPartPr>
              <p14:xfrm>
                <a:off x="9607865" y="3399295"/>
                <a:ext cx="360" cy="2016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34528EDF-AA46-F07A-3638-4EEF88A513E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99225" y="3390295"/>
                  <a:ext cx="1800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D0C3E2D-BF6D-760F-6A43-66390C59F94B}"/>
                  </a:ext>
                </a:extLst>
              </p14:cNvPr>
              <p14:cNvContentPartPr/>
              <p14:nvPr/>
            </p14:nvContentPartPr>
            <p14:xfrm>
              <a:off x="8535975" y="2170080"/>
              <a:ext cx="47880" cy="1936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D0C3E2D-BF6D-760F-6A43-66390C59F94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526975" y="2161080"/>
                <a:ext cx="65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A1E0A73-3829-B753-D6B7-D3D7DC0D5B9C}"/>
                  </a:ext>
                </a:extLst>
              </p14:cNvPr>
              <p14:cNvContentPartPr/>
              <p14:nvPr/>
            </p14:nvContentPartPr>
            <p14:xfrm>
              <a:off x="8660895" y="2171520"/>
              <a:ext cx="68040" cy="221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A1E0A73-3829-B753-D6B7-D3D7DC0D5B9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651895" y="2162880"/>
                <a:ext cx="8568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5A421D4E-AF55-9765-AFB7-2368A3A7862F}"/>
              </a:ext>
            </a:extLst>
          </p:cNvPr>
          <p:cNvGrpSpPr/>
          <p:nvPr/>
        </p:nvGrpSpPr>
        <p:grpSpPr>
          <a:xfrm>
            <a:off x="8816775" y="2177280"/>
            <a:ext cx="100080" cy="156240"/>
            <a:chOff x="8816775" y="2177280"/>
            <a:chExt cx="10008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79640D8-EEC4-4DAC-2A2B-C81C8B9983E5}"/>
                    </a:ext>
                  </a:extLst>
                </p14:cNvPr>
                <p14:cNvContentPartPr/>
                <p14:nvPr/>
              </p14:nvContentPartPr>
              <p14:xfrm>
                <a:off x="8816775" y="2188440"/>
                <a:ext cx="24120" cy="136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79640D8-EEC4-4DAC-2A2B-C81C8B9983E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07775" y="2179800"/>
                  <a:ext cx="41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8E5F6A7-207B-0954-5A3F-F46DB7D62848}"/>
                    </a:ext>
                  </a:extLst>
                </p14:cNvPr>
                <p14:cNvContentPartPr/>
                <p14:nvPr/>
              </p14:nvContentPartPr>
              <p14:xfrm>
                <a:off x="8882655" y="2177280"/>
                <a:ext cx="34200" cy="156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8E5F6A7-207B-0954-5A3F-F46DB7D6284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74015" y="2168640"/>
                  <a:ext cx="5184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1BAE5B03-61EB-E7FB-2AB3-CEC31B3804D1}"/>
                  </a:ext>
                </a:extLst>
              </p14:cNvPr>
              <p14:cNvContentPartPr/>
              <p14:nvPr/>
            </p14:nvContentPartPr>
            <p14:xfrm>
              <a:off x="7093455" y="2230200"/>
              <a:ext cx="71640" cy="25488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1BAE5B03-61EB-E7FB-2AB3-CEC31B3804D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084815" y="2221560"/>
                <a:ext cx="892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579ED494-CEEA-6C5E-C81C-A9C8F50EC6E0}"/>
                  </a:ext>
                </a:extLst>
              </p14:cNvPr>
              <p14:cNvContentPartPr/>
              <p14:nvPr/>
            </p14:nvContentPartPr>
            <p14:xfrm>
              <a:off x="7070775" y="2083680"/>
              <a:ext cx="95400" cy="9180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579ED494-CEEA-6C5E-C81C-A9C8F50EC6E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061775" y="2074680"/>
                <a:ext cx="11304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68AF629-769A-725F-4045-2763FB64E0DA}"/>
              </a:ext>
            </a:extLst>
          </p:cNvPr>
          <p:cNvGrpSpPr/>
          <p:nvPr/>
        </p:nvGrpSpPr>
        <p:grpSpPr>
          <a:xfrm>
            <a:off x="9792667" y="3419312"/>
            <a:ext cx="816840" cy="270360"/>
            <a:chOff x="9792667" y="3419312"/>
            <a:chExt cx="8168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EA67B301-5787-5C5E-2775-CA77D3EB3921}"/>
                    </a:ext>
                  </a:extLst>
                </p14:cNvPr>
                <p14:cNvContentPartPr/>
                <p14:nvPr/>
              </p14:nvContentPartPr>
              <p14:xfrm>
                <a:off x="9792667" y="3454952"/>
                <a:ext cx="52920" cy="579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EA67B301-5787-5C5E-2775-CA77D3EB392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84027" y="3446312"/>
                  <a:ext cx="70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4D000D5-DE21-BCEF-FA60-A1A331DF744D}"/>
                    </a:ext>
                  </a:extLst>
                </p14:cNvPr>
                <p14:cNvContentPartPr/>
                <p14:nvPr/>
              </p14:nvContentPartPr>
              <p14:xfrm>
                <a:off x="9866827" y="3464672"/>
                <a:ext cx="51480" cy="5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4D000D5-DE21-BCEF-FA60-A1A331DF744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58187" y="3456032"/>
                  <a:ext cx="69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59549C18-5B53-F377-D536-ABD3FF9F9537}"/>
                    </a:ext>
                  </a:extLst>
                </p14:cNvPr>
                <p14:cNvContentPartPr/>
                <p14:nvPr/>
              </p14:nvContentPartPr>
              <p14:xfrm>
                <a:off x="9920467" y="3419312"/>
                <a:ext cx="2880" cy="1321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59549C18-5B53-F377-D536-ABD3FF9F953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911827" y="3410312"/>
                  <a:ext cx="20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D432B72-EA07-AA1D-8A34-F91BE5354C64}"/>
                    </a:ext>
                  </a:extLst>
                </p14:cNvPr>
                <p14:cNvContentPartPr/>
                <p14:nvPr/>
              </p14:nvContentPartPr>
              <p14:xfrm>
                <a:off x="9874387" y="3570872"/>
                <a:ext cx="65160" cy="1188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D432B72-EA07-AA1D-8A34-F91BE5354C6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65387" y="3561872"/>
                  <a:ext cx="82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5C8C5EB-811A-9F50-556F-92FEA3067A42}"/>
                    </a:ext>
                  </a:extLst>
                </p14:cNvPr>
                <p14:cNvContentPartPr/>
                <p14:nvPr/>
              </p14:nvContentPartPr>
              <p14:xfrm>
                <a:off x="9900667" y="3655472"/>
                <a:ext cx="21960" cy="3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5C8C5EB-811A-9F50-556F-92FEA3067A4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91667" y="3646832"/>
                  <a:ext cx="3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1AF17F4-9FC4-4508-7429-3053428CEE9C}"/>
                    </a:ext>
                  </a:extLst>
                </p14:cNvPr>
                <p14:cNvContentPartPr/>
                <p14:nvPr/>
              </p14:nvContentPartPr>
              <p14:xfrm>
                <a:off x="10023427" y="3517592"/>
                <a:ext cx="52920" cy="2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1AF17F4-9FC4-4508-7429-3053428CEE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14787" y="3508592"/>
                  <a:ext cx="70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407D7C2-6B59-E402-2800-3B02F76BFBF7}"/>
                    </a:ext>
                  </a:extLst>
                </p14:cNvPr>
                <p14:cNvContentPartPr/>
                <p14:nvPr/>
              </p14:nvContentPartPr>
              <p14:xfrm>
                <a:off x="10019107" y="3536672"/>
                <a:ext cx="52920" cy="813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407D7C2-6B59-E402-2800-3B02F76BFBF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10467" y="3527672"/>
                  <a:ext cx="7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7D3C6654-E554-A443-9A6F-C6B32727AD67}"/>
                    </a:ext>
                  </a:extLst>
                </p14:cNvPr>
                <p14:cNvContentPartPr/>
                <p14:nvPr/>
              </p14:nvContentPartPr>
              <p14:xfrm>
                <a:off x="10071667" y="3569792"/>
                <a:ext cx="45720" cy="50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7D3C6654-E554-A443-9A6F-C6B32727AD6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63027" y="3560792"/>
                  <a:ext cx="63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98A0A851-0728-9398-EC40-DBF81FBB18E7}"/>
                    </a:ext>
                  </a:extLst>
                </p14:cNvPr>
                <p14:cNvContentPartPr/>
                <p14:nvPr/>
              </p14:nvContentPartPr>
              <p14:xfrm>
                <a:off x="10142227" y="3516152"/>
                <a:ext cx="2880" cy="1123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98A0A851-0728-9398-EC40-DBF81FBB18E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33587" y="3507152"/>
                  <a:ext cx="20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397498E-EB3F-1518-FB4B-FEA40F270FA4}"/>
                    </a:ext>
                  </a:extLst>
                </p14:cNvPr>
                <p14:cNvContentPartPr/>
                <p14:nvPr/>
              </p14:nvContentPartPr>
              <p14:xfrm>
                <a:off x="10204147" y="3448472"/>
                <a:ext cx="2880" cy="2181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397498E-EB3F-1518-FB4B-FEA40F270FA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95147" y="3439472"/>
                  <a:ext cx="20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552B6DB-D37D-E0F1-9113-F37B999367DA}"/>
                    </a:ext>
                  </a:extLst>
                </p14:cNvPr>
                <p14:cNvContentPartPr/>
                <p14:nvPr/>
              </p14:nvContentPartPr>
              <p14:xfrm>
                <a:off x="10257787" y="3518312"/>
                <a:ext cx="43560" cy="673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552B6DB-D37D-E0F1-9113-F37B999367D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248787" y="3509312"/>
                  <a:ext cx="61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6EBFBE6-D9A8-C449-461B-AEDE8FA8C68D}"/>
                    </a:ext>
                  </a:extLst>
                </p14:cNvPr>
                <p14:cNvContentPartPr/>
                <p14:nvPr/>
              </p14:nvContentPartPr>
              <p14:xfrm>
                <a:off x="10340227" y="3477632"/>
                <a:ext cx="360" cy="169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6EBFBE6-D9A8-C449-461B-AEDE8FA8C68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31227" y="3468992"/>
                  <a:ext cx="1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9F2A939-2838-3296-C176-9DDC61F6CEE9}"/>
                    </a:ext>
                  </a:extLst>
                </p14:cNvPr>
                <p14:cNvContentPartPr/>
                <p14:nvPr/>
              </p14:nvContentPartPr>
              <p14:xfrm>
                <a:off x="10453267" y="3464672"/>
                <a:ext cx="52920" cy="31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9F2A939-2838-3296-C176-9DDC61F6CEE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444627" y="3455672"/>
                  <a:ext cx="70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8BC9E5B-26BC-B0D9-6CB1-B5435EE64A7F}"/>
                    </a:ext>
                  </a:extLst>
                </p14:cNvPr>
                <p14:cNvContentPartPr/>
                <p14:nvPr/>
              </p14:nvContentPartPr>
              <p14:xfrm>
                <a:off x="10449307" y="3520472"/>
                <a:ext cx="62640" cy="219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8BC9E5B-26BC-B0D9-6CB1-B5435EE64A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40667" y="3511472"/>
                  <a:ext cx="80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029CAF5-D148-D6F9-A5E5-6BD77954E752}"/>
                    </a:ext>
                  </a:extLst>
                </p14:cNvPr>
                <p14:cNvContentPartPr/>
                <p14:nvPr/>
              </p14:nvContentPartPr>
              <p14:xfrm>
                <a:off x="10442467" y="3522992"/>
                <a:ext cx="86400" cy="745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029CAF5-D148-D6F9-A5E5-6BD77954E75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433827" y="3513992"/>
                  <a:ext cx="104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67233D3-B779-A977-227E-6213AAF0D3B7}"/>
                    </a:ext>
                  </a:extLst>
                </p14:cNvPr>
                <p14:cNvContentPartPr/>
                <p14:nvPr/>
              </p14:nvContentPartPr>
              <p14:xfrm>
                <a:off x="10456147" y="3645752"/>
                <a:ext cx="5040" cy="3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67233D3-B779-A977-227E-6213AAF0D3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447147" y="3637112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3AA94B8-0448-6A31-77D0-49975C8DF70B}"/>
                    </a:ext>
                  </a:extLst>
                </p14:cNvPr>
                <p14:cNvContentPartPr/>
                <p14:nvPr/>
              </p14:nvContentPartPr>
              <p14:xfrm>
                <a:off x="10412947" y="3645752"/>
                <a:ext cx="196560" cy="244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3AA94B8-0448-6A31-77D0-49975C8DF7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04307" y="3637112"/>
                  <a:ext cx="2142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7E01215-D05F-69C8-950B-2B09C8029895}"/>
              </a:ext>
            </a:extLst>
          </p:cNvPr>
          <p:cNvGrpSpPr/>
          <p:nvPr/>
        </p:nvGrpSpPr>
        <p:grpSpPr>
          <a:xfrm>
            <a:off x="7975458" y="4618000"/>
            <a:ext cx="110520" cy="161280"/>
            <a:chOff x="7975458" y="4618000"/>
            <a:chExt cx="11052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53AEB43-A929-213B-BBC9-1A6FB44018A0}"/>
                    </a:ext>
                  </a:extLst>
                </p14:cNvPr>
                <p14:cNvContentPartPr/>
                <p14:nvPr/>
              </p14:nvContentPartPr>
              <p14:xfrm>
                <a:off x="8021178" y="4618000"/>
                <a:ext cx="9720" cy="1612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53AEB43-A929-213B-BBC9-1A6FB44018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12538" y="4609000"/>
                  <a:ext cx="2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595D758-4BBD-AD75-AF82-9C35DEEC17AD}"/>
                    </a:ext>
                  </a:extLst>
                </p14:cNvPr>
                <p14:cNvContentPartPr/>
                <p14:nvPr/>
              </p14:nvContentPartPr>
              <p14:xfrm>
                <a:off x="7975458" y="4691440"/>
                <a:ext cx="110520" cy="100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595D758-4BBD-AD75-AF82-9C35DEEC17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66458" y="4682440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7CA3959C-6D63-FC58-4F85-CC04E2F84FF9}"/>
              </a:ext>
            </a:extLst>
          </p:cNvPr>
          <p:cNvGrpSpPr/>
          <p:nvPr/>
        </p:nvGrpSpPr>
        <p:grpSpPr>
          <a:xfrm>
            <a:off x="6007080" y="5222520"/>
            <a:ext cx="1837440" cy="295560"/>
            <a:chOff x="6007080" y="5222520"/>
            <a:chExt cx="18374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95E180-2783-6FE8-137F-8FAEDFE2AB38}"/>
                    </a:ext>
                  </a:extLst>
                </p14:cNvPr>
                <p14:cNvContentPartPr/>
                <p14:nvPr/>
              </p14:nvContentPartPr>
              <p14:xfrm>
                <a:off x="6669840" y="5277240"/>
                <a:ext cx="307080" cy="181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95E180-2783-6FE8-137F-8FAEDFE2AB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60840" y="5268240"/>
                  <a:ext cx="324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1604193-3DF6-98F6-E484-312926087233}"/>
                    </a:ext>
                  </a:extLst>
                </p14:cNvPr>
                <p14:cNvContentPartPr/>
                <p14:nvPr/>
              </p14:nvContentPartPr>
              <p14:xfrm>
                <a:off x="6940920" y="5259600"/>
                <a:ext cx="88920" cy="101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1604193-3DF6-98F6-E484-31292608723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932280" y="5250960"/>
                  <a:ext cx="106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9DEE5AA-10E1-D2CC-5917-F582C3F5AA52}"/>
                    </a:ext>
                  </a:extLst>
                </p14:cNvPr>
                <p14:cNvContentPartPr/>
                <p14:nvPr/>
              </p14:nvContentPartPr>
              <p14:xfrm>
                <a:off x="6372120" y="5404680"/>
                <a:ext cx="79920" cy="23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9DEE5AA-10E1-D2CC-5917-F582C3F5AA5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63480" y="5395680"/>
                  <a:ext cx="97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1E4943BB-6D2B-843A-7777-50070D3921C9}"/>
                    </a:ext>
                  </a:extLst>
                </p14:cNvPr>
                <p14:cNvContentPartPr/>
                <p14:nvPr/>
              </p14:nvContentPartPr>
              <p14:xfrm>
                <a:off x="6398040" y="5472720"/>
                <a:ext cx="75960" cy="208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1E4943BB-6D2B-843A-7777-50070D3921C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389400" y="5464080"/>
                  <a:ext cx="93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F23BB9C1-6A16-5A3C-0BFA-9A5B87C68362}"/>
                    </a:ext>
                  </a:extLst>
                </p14:cNvPr>
                <p14:cNvContentPartPr/>
                <p14:nvPr/>
              </p14:nvContentPartPr>
              <p14:xfrm>
                <a:off x="6556440" y="5381280"/>
                <a:ext cx="71640" cy="1324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F23BB9C1-6A16-5A3C-0BFA-9A5B87C683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47440" y="5372280"/>
                  <a:ext cx="89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7DD0D28-63A2-FE8A-E3F5-F5D7112C4A83}"/>
                    </a:ext>
                  </a:extLst>
                </p14:cNvPr>
                <p14:cNvContentPartPr/>
                <p14:nvPr/>
              </p14:nvContentPartPr>
              <p14:xfrm>
                <a:off x="6007080" y="5385600"/>
                <a:ext cx="213840" cy="1288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7DD0D28-63A2-FE8A-E3F5-F5D7112C4A8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98440" y="5376600"/>
                  <a:ext cx="231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9D975DA-CB64-CE5A-E899-B74BA445C7B7}"/>
                    </a:ext>
                  </a:extLst>
                </p14:cNvPr>
                <p14:cNvContentPartPr/>
                <p14:nvPr/>
              </p14:nvContentPartPr>
              <p14:xfrm>
                <a:off x="6284640" y="5420520"/>
                <a:ext cx="6120" cy="61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9D975DA-CB64-CE5A-E899-B74BA445C7B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76000" y="5411880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D9018B7-B662-7E48-DD39-898551E01D37}"/>
                    </a:ext>
                  </a:extLst>
                </p14:cNvPr>
                <p14:cNvContentPartPr/>
                <p14:nvPr/>
              </p14:nvContentPartPr>
              <p14:xfrm>
                <a:off x="6326760" y="5516280"/>
                <a:ext cx="9000" cy="18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D9018B7-B662-7E48-DD39-898551E01D3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18120" y="550764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500231E-0DCB-E092-A835-5A64B6822A13}"/>
                    </a:ext>
                  </a:extLst>
                </p14:cNvPr>
                <p14:cNvContentPartPr/>
                <p14:nvPr/>
              </p14:nvContentPartPr>
              <p14:xfrm>
                <a:off x="6369600" y="5222520"/>
                <a:ext cx="1474920" cy="223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500231E-0DCB-E092-A835-5A64B6822A1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60600" y="5213520"/>
                  <a:ext cx="14925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5AD0CE91-02E0-CAEC-AE49-C8ED8FEAF8BA}"/>
                  </a:ext>
                </a:extLst>
              </p14:cNvPr>
              <p14:cNvContentPartPr/>
              <p14:nvPr/>
            </p14:nvContentPartPr>
            <p14:xfrm>
              <a:off x="3625320" y="4720320"/>
              <a:ext cx="41040" cy="187560"/>
            </p14:xfrm>
          </p:contentPart>
        </mc:Choice>
        <mc:Fallback xmlns=""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5AD0CE91-02E0-CAEC-AE49-C8ED8FEAF8B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616680" y="4711320"/>
                <a:ext cx="586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9706E705-A685-FC48-720E-347D70042A42}"/>
                  </a:ext>
                </a:extLst>
              </p14:cNvPr>
              <p14:cNvContentPartPr/>
              <p14:nvPr/>
            </p14:nvContentPartPr>
            <p14:xfrm>
              <a:off x="3471600" y="4581720"/>
              <a:ext cx="324000" cy="39780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9706E705-A685-FC48-720E-347D70042A4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462960" y="4572720"/>
                <a:ext cx="3416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442CEB6E-B852-A491-7639-F770DD40EC0E}"/>
                  </a:ext>
                </a:extLst>
              </p14:cNvPr>
              <p14:cNvContentPartPr/>
              <p14:nvPr/>
            </p14:nvContentPartPr>
            <p14:xfrm>
              <a:off x="2896320" y="4729680"/>
              <a:ext cx="227520" cy="31788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442CEB6E-B852-A491-7639-F770DD40EC0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887320" y="4720680"/>
                <a:ext cx="24516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03916676-869D-EEE7-3CF9-E2781F544DE1}"/>
              </a:ext>
            </a:extLst>
          </p:cNvPr>
          <p:cNvGrpSpPr/>
          <p:nvPr/>
        </p:nvGrpSpPr>
        <p:grpSpPr>
          <a:xfrm>
            <a:off x="2400240" y="4308840"/>
            <a:ext cx="3449160" cy="998640"/>
            <a:chOff x="2400240" y="4308840"/>
            <a:chExt cx="3449160" cy="9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33D0CCC-E3E6-D7D5-0931-7B509339147B}"/>
                    </a:ext>
                  </a:extLst>
                </p14:cNvPr>
                <p14:cNvContentPartPr/>
                <p14:nvPr/>
              </p14:nvContentPartPr>
              <p14:xfrm>
                <a:off x="2400240" y="4748040"/>
                <a:ext cx="203760" cy="2628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33D0CCC-E3E6-D7D5-0931-7B509339147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91240" y="4739040"/>
                  <a:ext cx="221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A1B1FAE-3FCC-2979-6F72-4FD53E4FE3EA}"/>
                    </a:ext>
                  </a:extLst>
                </p14:cNvPr>
                <p14:cNvContentPartPr/>
                <p14:nvPr/>
              </p14:nvContentPartPr>
              <p14:xfrm>
                <a:off x="2705880" y="4803840"/>
                <a:ext cx="82800" cy="61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A1B1FAE-3FCC-2979-6F72-4FD53E4FE3E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96880" y="4794840"/>
                  <a:ext cx="100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26DC74D9-91A5-7755-8953-F2C001782AA5}"/>
                    </a:ext>
                  </a:extLst>
                </p14:cNvPr>
                <p14:cNvContentPartPr/>
                <p14:nvPr/>
              </p14:nvContentPartPr>
              <p14:xfrm>
                <a:off x="2745120" y="4895280"/>
                <a:ext cx="126000" cy="32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26DC74D9-91A5-7755-8953-F2C001782AA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36120" y="4886280"/>
                  <a:ext cx="143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FD98743D-81B7-1958-ABFF-88FCC9148FD0}"/>
                    </a:ext>
                  </a:extLst>
                </p14:cNvPr>
                <p14:cNvContentPartPr/>
                <p14:nvPr/>
              </p14:nvContentPartPr>
              <p14:xfrm>
                <a:off x="2966880" y="4795200"/>
                <a:ext cx="111600" cy="1252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FD98743D-81B7-1958-ABFF-88FCC9148F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957880" y="4786200"/>
                  <a:ext cx="129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E3B677B-9D51-BC0D-6A8E-CFD02EC96AFB}"/>
                    </a:ext>
                  </a:extLst>
                </p14:cNvPr>
                <p14:cNvContentPartPr/>
                <p14:nvPr/>
              </p14:nvContentPartPr>
              <p14:xfrm>
                <a:off x="3092880" y="4785480"/>
                <a:ext cx="62280" cy="1418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E3B677B-9D51-BC0D-6A8E-CFD02EC96A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83880" y="4776480"/>
                  <a:ext cx="79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61D22CAF-E61F-7EDA-DBF6-0397FC8FC236}"/>
                    </a:ext>
                  </a:extLst>
                </p14:cNvPr>
                <p14:cNvContentPartPr/>
                <p14:nvPr/>
              </p14:nvContentPartPr>
              <p14:xfrm>
                <a:off x="3163800" y="4748040"/>
                <a:ext cx="55440" cy="1764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61D22CAF-E61F-7EDA-DBF6-0397FC8FC2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54800" y="4739400"/>
                  <a:ext cx="73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AD186E22-0B6D-2455-7D3A-63A54CF3B7A5}"/>
                    </a:ext>
                  </a:extLst>
                </p14:cNvPr>
                <p14:cNvContentPartPr/>
                <p14:nvPr/>
              </p14:nvContentPartPr>
              <p14:xfrm>
                <a:off x="3378360" y="4759920"/>
                <a:ext cx="14760" cy="1360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AD186E22-0B6D-2455-7D3A-63A54CF3B7A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69360" y="4751280"/>
                  <a:ext cx="3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56E112A-CFE2-84F6-8A35-8CD4A24778CD}"/>
                    </a:ext>
                  </a:extLst>
                </p14:cNvPr>
                <p14:cNvContentPartPr/>
                <p14:nvPr/>
              </p14:nvContentPartPr>
              <p14:xfrm>
                <a:off x="3321840" y="4829040"/>
                <a:ext cx="143640" cy="34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56E112A-CFE2-84F6-8A35-8CD4A24778C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313200" y="4820040"/>
                  <a:ext cx="161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8EEFBC89-2EA2-0F01-3DBB-8C0330658B68}"/>
                    </a:ext>
                  </a:extLst>
                </p14:cNvPr>
                <p14:cNvContentPartPr/>
                <p14:nvPr/>
              </p14:nvContentPartPr>
              <p14:xfrm>
                <a:off x="3599400" y="4320000"/>
                <a:ext cx="2250000" cy="9874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8EEFBC89-2EA2-0F01-3DBB-8C0330658B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90760" y="4311360"/>
                  <a:ext cx="226764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095EC932-9E1F-F04F-13F3-108C86FEC012}"/>
                    </a:ext>
                  </a:extLst>
                </p14:cNvPr>
                <p14:cNvContentPartPr/>
                <p14:nvPr/>
              </p14:nvContentPartPr>
              <p14:xfrm>
                <a:off x="3599400" y="4308840"/>
                <a:ext cx="124200" cy="2008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095EC932-9E1F-F04F-13F3-108C86FEC01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590760" y="4299840"/>
                  <a:ext cx="1418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3D309135-6044-8F18-1FEA-A26A5CC6E453}"/>
                  </a:ext>
                </a:extLst>
              </p14:cNvPr>
              <p14:cNvContentPartPr/>
              <p14:nvPr/>
            </p14:nvContentPartPr>
            <p14:xfrm>
              <a:off x="6038760" y="4600080"/>
              <a:ext cx="144000" cy="1188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3D309135-6044-8F18-1FEA-A26A5CC6E45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029760" y="4591440"/>
                <a:ext cx="1616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65DF7FF-F394-8DC6-9D9C-863E1F1273D6}"/>
              </a:ext>
            </a:extLst>
          </p:cNvPr>
          <p:cNvGrpSpPr/>
          <p:nvPr/>
        </p:nvGrpSpPr>
        <p:grpSpPr>
          <a:xfrm>
            <a:off x="9347520" y="4490640"/>
            <a:ext cx="146160" cy="407880"/>
            <a:chOff x="9347520" y="4490640"/>
            <a:chExt cx="1461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AFC2604B-D720-5D87-1BBF-FACD2E2ADC1C}"/>
                    </a:ext>
                  </a:extLst>
                </p14:cNvPr>
                <p14:cNvContentPartPr/>
                <p14:nvPr/>
              </p14:nvContentPartPr>
              <p14:xfrm>
                <a:off x="9347520" y="4510800"/>
                <a:ext cx="142920" cy="38772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AFC2604B-D720-5D87-1BBF-FACD2E2ADC1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38520" y="4501800"/>
                  <a:ext cx="1605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A3ED3189-84EB-E1BC-0821-2F4DEECB1481}"/>
                    </a:ext>
                  </a:extLst>
                </p14:cNvPr>
                <p14:cNvContentPartPr/>
                <p14:nvPr/>
              </p14:nvContentPartPr>
              <p14:xfrm>
                <a:off x="9377040" y="4490640"/>
                <a:ext cx="116640" cy="932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A3ED3189-84EB-E1BC-0821-2F4DEECB148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68040" y="4481640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9223A30-4E02-31DF-6CE8-60B0A0BA52CC}"/>
              </a:ext>
            </a:extLst>
          </p:cNvPr>
          <p:cNvGrpSpPr/>
          <p:nvPr/>
        </p:nvGrpSpPr>
        <p:grpSpPr>
          <a:xfrm>
            <a:off x="9030720" y="4879440"/>
            <a:ext cx="647280" cy="324000"/>
            <a:chOff x="9030720" y="4879440"/>
            <a:chExt cx="6472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12BA106-7273-9418-F6D4-3BC12122CB9C}"/>
                    </a:ext>
                  </a:extLst>
                </p14:cNvPr>
                <p14:cNvContentPartPr/>
                <p14:nvPr/>
              </p14:nvContentPartPr>
              <p14:xfrm>
                <a:off x="9030720" y="4953600"/>
                <a:ext cx="120240" cy="1296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12BA106-7273-9418-F6D4-3BC12122CB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22080" y="4944960"/>
                  <a:ext cx="137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68CAF1DA-C2B2-E18F-756E-6FFD0305117E}"/>
                    </a:ext>
                  </a:extLst>
                </p14:cNvPr>
                <p14:cNvContentPartPr/>
                <p14:nvPr/>
              </p14:nvContentPartPr>
              <p14:xfrm>
                <a:off x="9200640" y="4879440"/>
                <a:ext cx="52560" cy="22212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68CAF1DA-C2B2-E18F-756E-6FFD0305117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91640" y="4870440"/>
                  <a:ext cx="70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53FEF6B-6720-160B-05B5-CC9FE162D884}"/>
                    </a:ext>
                  </a:extLst>
                </p14:cNvPr>
                <p14:cNvContentPartPr/>
                <p14:nvPr/>
              </p14:nvContentPartPr>
              <p14:xfrm>
                <a:off x="9180120" y="4935960"/>
                <a:ext cx="70200" cy="2376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53FEF6B-6720-160B-05B5-CC9FE162D88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171480" y="4926960"/>
                  <a:ext cx="87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42D57E6F-AAB3-B10A-04EF-072A1FEA458D}"/>
                    </a:ext>
                  </a:extLst>
                </p14:cNvPr>
                <p14:cNvContentPartPr/>
                <p14:nvPr/>
              </p14:nvContentPartPr>
              <p14:xfrm>
                <a:off x="9320880" y="4933800"/>
                <a:ext cx="109080" cy="1252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42D57E6F-AAB3-B10A-04EF-072A1FEA458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12240" y="4924800"/>
                  <a:ext cx="126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9B4EB8E-1308-9C06-2A75-4CCB5A3B080A}"/>
                    </a:ext>
                  </a:extLst>
                </p14:cNvPr>
                <p14:cNvContentPartPr/>
                <p14:nvPr/>
              </p14:nvContentPartPr>
              <p14:xfrm>
                <a:off x="9473160" y="4968720"/>
                <a:ext cx="28800" cy="2347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9B4EB8E-1308-9C06-2A75-4CCB5A3B080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64160" y="4959720"/>
                  <a:ext cx="46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1D32C43-36C2-3B39-C39A-07D3E4C9081E}"/>
                    </a:ext>
                  </a:extLst>
                </p14:cNvPr>
                <p14:cNvContentPartPr/>
                <p14:nvPr/>
              </p14:nvContentPartPr>
              <p14:xfrm>
                <a:off x="9504480" y="4977000"/>
                <a:ext cx="49680" cy="9468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1D32C43-36C2-3B39-C39A-07D3E4C9081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495480" y="4968360"/>
                  <a:ext cx="67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036DE412-02FC-3384-BFED-731C1F1F49A0}"/>
                    </a:ext>
                  </a:extLst>
                </p14:cNvPr>
                <p14:cNvContentPartPr/>
                <p14:nvPr/>
              </p14:nvContentPartPr>
              <p14:xfrm>
                <a:off x="9638400" y="4913280"/>
                <a:ext cx="39600" cy="1875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036DE412-02FC-3384-BFED-731C1F1F49A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29400" y="4904640"/>
                  <a:ext cx="57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FCE1F7-7C34-70DA-292E-6ABF57636CB2}"/>
              </a:ext>
            </a:extLst>
          </p:cNvPr>
          <p:cNvGrpSpPr/>
          <p:nvPr/>
        </p:nvGrpSpPr>
        <p:grpSpPr>
          <a:xfrm>
            <a:off x="9761520" y="4855320"/>
            <a:ext cx="1105200" cy="374400"/>
            <a:chOff x="9761520" y="4855320"/>
            <a:chExt cx="11052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7A5F70EA-C939-2B1D-6920-2D7886A6712C}"/>
                    </a:ext>
                  </a:extLst>
                </p14:cNvPr>
                <p14:cNvContentPartPr/>
                <p14:nvPr/>
              </p14:nvContentPartPr>
              <p14:xfrm>
                <a:off x="9761520" y="4855320"/>
                <a:ext cx="43560" cy="2750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7A5F70EA-C939-2B1D-6920-2D7886A671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52520" y="4846320"/>
                  <a:ext cx="61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CA2DA4B1-BD5A-DAB7-11BB-E89B6F1AE000}"/>
                    </a:ext>
                  </a:extLst>
                </p14:cNvPr>
                <p14:cNvContentPartPr/>
                <p14:nvPr/>
              </p14:nvContentPartPr>
              <p14:xfrm>
                <a:off x="9854040" y="4975560"/>
                <a:ext cx="136080" cy="1540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CA2DA4B1-BD5A-DAB7-11BB-E89B6F1AE00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845400" y="4966560"/>
                  <a:ext cx="153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74095A61-E598-5F1E-7825-D01607685C0F}"/>
                    </a:ext>
                  </a:extLst>
                </p14:cNvPr>
                <p14:cNvContentPartPr/>
                <p14:nvPr/>
              </p14:nvContentPartPr>
              <p14:xfrm>
                <a:off x="10016400" y="4975560"/>
                <a:ext cx="106920" cy="16488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74095A61-E598-5F1E-7825-D01607685C0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07400" y="4966920"/>
                  <a:ext cx="124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B610563-60B0-1DF3-3E56-9D04E37C1E2C}"/>
                    </a:ext>
                  </a:extLst>
                </p14:cNvPr>
                <p14:cNvContentPartPr/>
                <p14:nvPr/>
              </p14:nvContentPartPr>
              <p14:xfrm>
                <a:off x="10157520" y="5010120"/>
                <a:ext cx="113040" cy="12636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B610563-60B0-1DF3-3E56-9D04E37C1E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148520" y="5001120"/>
                  <a:ext cx="130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F16AB280-A239-86B2-CAEB-5DFFEC1125AB}"/>
                    </a:ext>
                  </a:extLst>
                </p14:cNvPr>
                <p14:cNvContentPartPr/>
                <p14:nvPr/>
              </p14:nvContentPartPr>
              <p14:xfrm>
                <a:off x="10328160" y="5004360"/>
                <a:ext cx="108360" cy="9828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F16AB280-A239-86B2-CAEB-5DFFEC1125A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319520" y="4995360"/>
                  <a:ext cx="126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213C8783-CF8F-59D2-F0D8-BCEAD4180BA9}"/>
                    </a:ext>
                  </a:extLst>
                </p14:cNvPr>
                <p14:cNvContentPartPr/>
                <p14:nvPr/>
              </p14:nvContentPartPr>
              <p14:xfrm>
                <a:off x="10497360" y="4973760"/>
                <a:ext cx="38160" cy="324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213C8783-CF8F-59D2-F0D8-BCEAD4180BA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488360" y="4965120"/>
                  <a:ext cx="55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42F57653-A20A-E396-C6F7-3301A79382AF}"/>
                    </a:ext>
                  </a:extLst>
                </p14:cNvPr>
                <p14:cNvContentPartPr/>
                <p14:nvPr/>
              </p14:nvContentPartPr>
              <p14:xfrm>
                <a:off x="10540920" y="5029200"/>
                <a:ext cx="25920" cy="10656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42F57653-A20A-E396-C6F7-3301A79382A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532280" y="5020200"/>
                  <a:ext cx="43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854F8430-625E-E6BC-E18C-3D6333C9C82D}"/>
                    </a:ext>
                  </a:extLst>
                </p14:cNvPr>
                <p14:cNvContentPartPr/>
                <p14:nvPr/>
              </p14:nvContentPartPr>
              <p14:xfrm>
                <a:off x="10624440" y="5005080"/>
                <a:ext cx="101880" cy="9576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854F8430-625E-E6BC-E18C-3D6333C9C82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615800" y="4996080"/>
                  <a:ext cx="119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B3EF2E5D-94B3-9E22-E018-7A9C947F41CF}"/>
                    </a:ext>
                  </a:extLst>
                </p14:cNvPr>
                <p14:cNvContentPartPr/>
                <p14:nvPr/>
              </p14:nvContentPartPr>
              <p14:xfrm>
                <a:off x="10786800" y="4992120"/>
                <a:ext cx="79920" cy="2376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B3EF2E5D-94B3-9E22-E018-7A9C947F41C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778160" y="4983480"/>
                  <a:ext cx="975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630460B5-FB2C-4FAF-621A-24969BA17417}"/>
              </a:ext>
            </a:extLst>
          </p:cNvPr>
          <p:cNvGrpSpPr/>
          <p:nvPr/>
        </p:nvGrpSpPr>
        <p:grpSpPr>
          <a:xfrm>
            <a:off x="9838920" y="5249880"/>
            <a:ext cx="534240" cy="231480"/>
            <a:chOff x="9838920" y="5249880"/>
            <a:chExt cx="534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1E293743-9F2F-00F5-1E11-766366A8CEC6}"/>
                    </a:ext>
                  </a:extLst>
                </p14:cNvPr>
                <p14:cNvContentPartPr/>
                <p14:nvPr/>
              </p14:nvContentPartPr>
              <p14:xfrm>
                <a:off x="9838920" y="5330880"/>
                <a:ext cx="82800" cy="1008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1E293743-9F2F-00F5-1E11-766366A8CEC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830280" y="5321880"/>
                  <a:ext cx="100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19D693A7-0283-2450-5DC9-0ABE1D6929DE}"/>
                    </a:ext>
                  </a:extLst>
                </p14:cNvPr>
                <p14:cNvContentPartPr/>
                <p14:nvPr/>
              </p14:nvContentPartPr>
              <p14:xfrm>
                <a:off x="9937200" y="5339520"/>
                <a:ext cx="109440" cy="1119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19D693A7-0283-2450-5DC9-0ABE1D6929D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928200" y="5330520"/>
                  <a:ext cx="127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41FC387-9C44-2B4F-5AFF-68990E56786C}"/>
                    </a:ext>
                  </a:extLst>
                </p14:cNvPr>
                <p14:cNvContentPartPr/>
                <p14:nvPr/>
              </p14:nvContentPartPr>
              <p14:xfrm>
                <a:off x="10086960" y="5249880"/>
                <a:ext cx="56160" cy="17784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41FC387-9C44-2B4F-5AFF-68990E56786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077960" y="5240880"/>
                  <a:ext cx="73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25F6208A-6AE2-A7D4-2462-C9ADCDF39FF7}"/>
                    </a:ext>
                  </a:extLst>
                </p14:cNvPr>
                <p14:cNvContentPartPr/>
                <p14:nvPr/>
              </p14:nvContentPartPr>
              <p14:xfrm>
                <a:off x="10052400" y="5305320"/>
                <a:ext cx="105120" cy="61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25F6208A-6AE2-A7D4-2462-C9ADCDF39FF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043760" y="5296320"/>
                  <a:ext cx="12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AB2453F9-B367-E10B-744F-839B930C97ED}"/>
                    </a:ext>
                  </a:extLst>
                </p14:cNvPr>
                <p14:cNvContentPartPr/>
                <p14:nvPr/>
              </p14:nvContentPartPr>
              <p14:xfrm>
                <a:off x="10198920" y="5296320"/>
                <a:ext cx="52560" cy="1090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AB2453F9-B367-E10B-744F-839B930C97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190280" y="5287680"/>
                  <a:ext cx="7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68BC75B-5503-B9D3-F114-B720472D0365}"/>
                    </a:ext>
                  </a:extLst>
                </p14:cNvPr>
                <p14:cNvContentPartPr/>
                <p14:nvPr/>
              </p14:nvContentPartPr>
              <p14:xfrm>
                <a:off x="10291800" y="5284440"/>
                <a:ext cx="81360" cy="19692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68BC75B-5503-B9D3-F114-B720472D036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283160" y="5275440"/>
                  <a:ext cx="9900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9407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0ECE0-583F-4820-AA1F-732701F10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58" t="38117" r="28299" b="24074"/>
          <a:stretch/>
        </p:blipFill>
        <p:spPr>
          <a:xfrm>
            <a:off x="685799" y="1583150"/>
            <a:ext cx="4216596" cy="3729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EE08B3-390E-4845-BE98-594E12D507AD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16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B5BDB-77AB-43AD-BD9D-A9CA5FD9212D}"/>
              </a:ext>
            </a:extLst>
          </p:cNvPr>
          <p:cNvSpPr txBox="1"/>
          <p:nvPr/>
        </p:nvSpPr>
        <p:spPr>
          <a:xfrm>
            <a:off x="4107058" y="2390711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736EE-E09E-4639-82F4-6A2FF718D338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F0BECE-D17B-09EC-1D68-59F0D5D517AE}"/>
              </a:ext>
            </a:extLst>
          </p:cNvPr>
          <p:cNvGrpSpPr/>
          <p:nvPr/>
        </p:nvGrpSpPr>
        <p:grpSpPr>
          <a:xfrm>
            <a:off x="2348832" y="4229536"/>
            <a:ext cx="524520" cy="263880"/>
            <a:chOff x="2348832" y="4229536"/>
            <a:chExt cx="5245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1DFE3F2-6F6A-7304-DDAF-84FB155146EF}"/>
                    </a:ext>
                  </a:extLst>
                </p14:cNvPr>
                <p14:cNvContentPartPr/>
                <p14:nvPr/>
              </p14:nvContentPartPr>
              <p14:xfrm>
                <a:off x="2348832" y="4323496"/>
                <a:ext cx="63000" cy="169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1DFE3F2-6F6A-7304-DDAF-84FB155146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0192" y="4314856"/>
                  <a:ext cx="80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08A2FA-2302-907B-C1DC-0FA044DB9860}"/>
                    </a:ext>
                  </a:extLst>
                </p14:cNvPr>
                <p14:cNvContentPartPr/>
                <p14:nvPr/>
              </p14:nvContentPartPr>
              <p14:xfrm>
                <a:off x="2708832" y="4289656"/>
                <a:ext cx="30960" cy="114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08A2FA-2302-907B-C1DC-0FA044DB98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00192" y="4280656"/>
                  <a:ext cx="48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A953A1F-7EB0-BEC5-99DF-E3A0AF00D4E5}"/>
                    </a:ext>
                  </a:extLst>
                </p14:cNvPr>
                <p14:cNvContentPartPr/>
                <p14:nvPr/>
              </p14:nvContentPartPr>
              <p14:xfrm>
                <a:off x="2768592" y="4229536"/>
                <a:ext cx="104760" cy="1670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A953A1F-7EB0-BEC5-99DF-E3A0AF00D4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59592" y="4220536"/>
                  <a:ext cx="12240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8F6F70B-8AA6-BC24-D186-51B40BD14A96}"/>
                  </a:ext>
                </a:extLst>
              </p14:cNvPr>
              <p14:cNvContentPartPr/>
              <p14:nvPr/>
            </p14:nvContentPartPr>
            <p14:xfrm>
              <a:off x="2451792" y="4271296"/>
              <a:ext cx="89640" cy="1404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8F6F70B-8AA6-BC24-D186-51B40BD14A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43152" y="4262656"/>
                <a:ext cx="1072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3588A6A-492E-9292-6921-B58B915823BC}"/>
                  </a:ext>
                </a:extLst>
              </p14:cNvPr>
              <p14:cNvContentPartPr/>
              <p14:nvPr/>
            </p14:nvContentPartPr>
            <p14:xfrm>
              <a:off x="2610912" y="4359856"/>
              <a:ext cx="30240" cy="709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3588A6A-492E-9292-6921-B58B915823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2272" y="4350856"/>
                <a:ext cx="4788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17F97F-F780-1933-8F79-3F2AA41538BB}"/>
              </a:ext>
            </a:extLst>
          </p:cNvPr>
          <p:cNvGrpSpPr/>
          <p:nvPr/>
        </p:nvGrpSpPr>
        <p:grpSpPr>
          <a:xfrm>
            <a:off x="8227632" y="3512056"/>
            <a:ext cx="525240" cy="284760"/>
            <a:chOff x="8227632" y="3512056"/>
            <a:chExt cx="5252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83EBC0A-07B6-B406-6780-22B37CA7B5C5}"/>
                    </a:ext>
                  </a:extLst>
                </p14:cNvPr>
                <p14:cNvContentPartPr/>
                <p14:nvPr/>
              </p14:nvContentPartPr>
              <p14:xfrm>
                <a:off x="8227632" y="3528976"/>
                <a:ext cx="85320" cy="267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83EBC0A-07B6-B406-6780-22B37CA7B5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18632" y="3520336"/>
                  <a:ext cx="102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192F72E-4562-9933-D1A6-6D0CE6538D70}"/>
                    </a:ext>
                  </a:extLst>
                </p14:cNvPr>
                <p14:cNvContentPartPr/>
                <p14:nvPr/>
              </p14:nvContentPartPr>
              <p14:xfrm>
                <a:off x="8337792" y="3606016"/>
                <a:ext cx="52560" cy="95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192F72E-4562-9933-D1A6-6D0CE6538D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28792" y="3597016"/>
                  <a:ext cx="70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69AEAA2-3C64-8E96-6E63-E8EC8D61FCBF}"/>
                    </a:ext>
                  </a:extLst>
                </p14:cNvPr>
                <p14:cNvContentPartPr/>
                <p14:nvPr/>
              </p14:nvContentPartPr>
              <p14:xfrm>
                <a:off x="8461632" y="3691336"/>
                <a:ext cx="58320" cy="62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69AEAA2-3C64-8E96-6E63-E8EC8D61FC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52992" y="3682336"/>
                  <a:ext cx="75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EAA8549-8AB0-FCDA-ABDC-EE02C2B1083E}"/>
                    </a:ext>
                  </a:extLst>
                </p14:cNvPr>
                <p14:cNvContentPartPr/>
                <p14:nvPr/>
              </p14:nvContentPartPr>
              <p14:xfrm>
                <a:off x="8597712" y="3563536"/>
                <a:ext cx="7920" cy="128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EAA8549-8AB0-FCDA-ABDC-EE02C2B108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88712" y="3554536"/>
                  <a:ext cx="2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0035077-CD43-BEE8-3845-B410AE2F61B9}"/>
                    </a:ext>
                  </a:extLst>
                </p14:cNvPr>
                <p14:cNvContentPartPr/>
                <p14:nvPr/>
              </p14:nvContentPartPr>
              <p14:xfrm>
                <a:off x="8656392" y="3512056"/>
                <a:ext cx="96480" cy="171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0035077-CD43-BEE8-3845-B410AE2F61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47392" y="3503056"/>
                  <a:ext cx="1141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8B61F35-DA43-9DC6-7D8B-42AB6E44DA76}"/>
                  </a:ext>
                </a:extLst>
              </p14:cNvPr>
              <p14:cNvContentPartPr/>
              <p14:nvPr/>
            </p14:nvContentPartPr>
            <p14:xfrm>
              <a:off x="8162917" y="4558597"/>
              <a:ext cx="27000" cy="53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8B61F35-DA43-9DC6-7D8B-42AB6E44DA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47797" y="4543477"/>
                <a:ext cx="57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8EDBE8C-6CB7-B903-5457-58C62CCDD184}"/>
                  </a:ext>
                </a:extLst>
              </p14:cNvPr>
              <p14:cNvContentPartPr/>
              <p14:nvPr/>
            </p14:nvContentPartPr>
            <p14:xfrm>
              <a:off x="8182717" y="4412437"/>
              <a:ext cx="20160" cy="468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8EDBE8C-6CB7-B903-5457-58C62CCDD18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67597" y="4397317"/>
                <a:ext cx="50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35EBCF6-481B-F9C0-B7E2-1934341D07D4}"/>
                  </a:ext>
                </a:extLst>
              </p14:cNvPr>
              <p14:cNvContentPartPr/>
              <p14:nvPr/>
            </p14:nvContentPartPr>
            <p14:xfrm>
              <a:off x="8189557" y="4227037"/>
              <a:ext cx="7200" cy="66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35EBCF6-481B-F9C0-B7E2-1934341D07D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174437" y="4211917"/>
                <a:ext cx="3744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561E57-8AC3-0F28-A71D-2B883DB56033}"/>
              </a:ext>
            </a:extLst>
          </p:cNvPr>
          <p:cNvGrpSpPr/>
          <p:nvPr/>
        </p:nvGrpSpPr>
        <p:grpSpPr>
          <a:xfrm>
            <a:off x="8070397" y="3915637"/>
            <a:ext cx="238680" cy="192960"/>
            <a:chOff x="8070397" y="3915637"/>
            <a:chExt cx="2386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9A22BB2-90CA-FB54-53FA-401A7BC2DCF5}"/>
                    </a:ext>
                  </a:extLst>
                </p14:cNvPr>
                <p14:cNvContentPartPr/>
                <p14:nvPr/>
              </p14:nvContentPartPr>
              <p14:xfrm>
                <a:off x="8209357" y="4055317"/>
                <a:ext cx="1080" cy="53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9A22BB2-90CA-FB54-53FA-401A7BC2DC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4237" y="4039837"/>
                  <a:ext cx="3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C87F7DC-8736-BA46-FAA7-B9BE587E84D6}"/>
                    </a:ext>
                  </a:extLst>
                </p14:cNvPr>
                <p14:cNvContentPartPr/>
                <p14:nvPr/>
              </p14:nvContentPartPr>
              <p14:xfrm>
                <a:off x="8202517" y="3935797"/>
                <a:ext cx="7200" cy="53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C87F7DC-8736-BA46-FAA7-B9BE587E84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87397" y="3920317"/>
                  <a:ext cx="3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05A6D96-B4B3-E3C5-11BE-DE63E5D24C45}"/>
                    </a:ext>
                  </a:extLst>
                </p14:cNvPr>
                <p14:cNvContentPartPr/>
                <p14:nvPr/>
              </p14:nvContentPartPr>
              <p14:xfrm>
                <a:off x="8070397" y="3915637"/>
                <a:ext cx="132480" cy="159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05A6D96-B4B3-E3C5-11BE-DE63E5D24C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55277" y="3900517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6D2C5E-C55C-8BC1-DD87-FBCE63A985CE}"/>
                    </a:ext>
                  </a:extLst>
                </p14:cNvPr>
                <p14:cNvContentPartPr/>
                <p14:nvPr/>
              </p14:nvContentPartPr>
              <p14:xfrm>
                <a:off x="8196397" y="3915637"/>
                <a:ext cx="112680" cy="96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6D2C5E-C55C-8BC1-DD87-FBCE63A985C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80917" y="3900517"/>
                  <a:ext cx="143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10A42D-C4DB-B3C9-1C1E-D733243E8D8E}"/>
              </a:ext>
            </a:extLst>
          </p:cNvPr>
          <p:cNvGrpSpPr/>
          <p:nvPr/>
        </p:nvGrpSpPr>
        <p:grpSpPr>
          <a:xfrm>
            <a:off x="5704837" y="3902677"/>
            <a:ext cx="126360" cy="39960"/>
            <a:chOff x="5704837" y="3902677"/>
            <a:chExt cx="126360" cy="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8698025-B784-1BAC-A6E4-061D082AD02E}"/>
                    </a:ext>
                  </a:extLst>
                </p14:cNvPr>
                <p14:cNvContentPartPr/>
                <p14:nvPr/>
              </p14:nvContentPartPr>
              <p14:xfrm>
                <a:off x="5777557" y="3902677"/>
                <a:ext cx="7200" cy="6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8698025-B784-1BAC-A6E4-061D082AD0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62437" y="3887557"/>
                  <a:ext cx="37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D66F4C5-850C-43AF-32FE-701DE2099512}"/>
                    </a:ext>
                  </a:extLst>
                </p14:cNvPr>
                <p14:cNvContentPartPr/>
                <p14:nvPr/>
              </p14:nvContentPartPr>
              <p14:xfrm>
                <a:off x="5704837" y="3922477"/>
                <a:ext cx="126360" cy="20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D66F4C5-850C-43AF-32FE-701DE20995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89717" y="3907357"/>
                  <a:ext cx="1569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A20029F-C5D0-B4A1-5B83-05C8AB449597}"/>
                  </a:ext>
                </a:extLst>
              </p14:cNvPr>
              <p14:cNvContentPartPr/>
              <p14:nvPr/>
            </p14:nvContentPartPr>
            <p14:xfrm>
              <a:off x="5976277" y="3928957"/>
              <a:ext cx="113400" cy="201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A20029F-C5D0-B4A1-5B83-05C8AB44959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61157" y="3913837"/>
                <a:ext cx="143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8EDA7AF-2A14-1B0D-07B9-B5741D4AA2CE}"/>
                  </a:ext>
                </a:extLst>
              </p14:cNvPr>
              <p14:cNvContentPartPr/>
              <p14:nvPr/>
            </p14:nvContentPartPr>
            <p14:xfrm>
              <a:off x="6294517" y="3928957"/>
              <a:ext cx="166320" cy="7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8EDA7AF-2A14-1B0D-07B9-B5741D4AA2C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279037" y="3913837"/>
                <a:ext cx="196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D7B27CD-394B-4F3F-0B41-D8E4154756C0}"/>
                  </a:ext>
                </a:extLst>
              </p14:cNvPr>
              <p14:cNvContentPartPr/>
              <p14:nvPr/>
            </p14:nvContentPartPr>
            <p14:xfrm>
              <a:off x="6672157" y="3925357"/>
              <a:ext cx="126360" cy="108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D7B27CD-394B-4F3F-0B41-D8E4154756C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57037" y="3910237"/>
                <a:ext cx="156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79C59437-1065-7F2E-A3F8-C183661E45DD}"/>
                  </a:ext>
                </a:extLst>
              </p14:cNvPr>
              <p14:cNvContentPartPr/>
              <p14:nvPr/>
            </p14:nvContentPartPr>
            <p14:xfrm>
              <a:off x="7036477" y="3921757"/>
              <a:ext cx="93600" cy="108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79C59437-1065-7F2E-A3F8-C183661E45D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21357" y="3906637"/>
                <a:ext cx="124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E6E4F9BB-0344-D243-A5FE-FE0BDEA5B6EF}"/>
                  </a:ext>
                </a:extLst>
              </p14:cNvPr>
              <p14:cNvContentPartPr/>
              <p14:nvPr/>
            </p14:nvContentPartPr>
            <p14:xfrm>
              <a:off x="7321597" y="3922477"/>
              <a:ext cx="53280" cy="68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E6E4F9BB-0344-D243-A5FE-FE0BDEA5B6E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306477" y="3907357"/>
                <a:ext cx="83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DC94169C-294B-19A1-2C32-92BB1E69877E}"/>
                  </a:ext>
                </a:extLst>
              </p14:cNvPr>
              <p14:cNvContentPartPr/>
              <p14:nvPr/>
            </p14:nvContentPartPr>
            <p14:xfrm>
              <a:off x="7566757" y="3955597"/>
              <a:ext cx="53640" cy="72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DC94169C-294B-19A1-2C32-92BB1E69877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551637" y="3940477"/>
                <a:ext cx="838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5DB12E-ABDA-BDD6-E7EB-254E01EE7DB3}"/>
              </a:ext>
            </a:extLst>
          </p:cNvPr>
          <p:cNvGrpSpPr/>
          <p:nvPr/>
        </p:nvGrpSpPr>
        <p:grpSpPr>
          <a:xfrm>
            <a:off x="7805077" y="3855877"/>
            <a:ext cx="205920" cy="325080"/>
            <a:chOff x="7805077" y="3855877"/>
            <a:chExt cx="2059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37E09AB-85B8-FD87-8F37-6F3A4E785AC7}"/>
                    </a:ext>
                  </a:extLst>
                </p14:cNvPr>
                <p14:cNvContentPartPr/>
                <p14:nvPr/>
              </p14:nvContentPartPr>
              <p14:xfrm>
                <a:off x="7831717" y="3955597"/>
                <a:ext cx="20520" cy="13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37E09AB-85B8-FD87-8F37-6F3A4E785A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16237" y="3940477"/>
                  <a:ext cx="51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1973AA2-C5B8-83EF-D4DD-D1B5A286EBD7}"/>
                    </a:ext>
                  </a:extLst>
                </p14:cNvPr>
                <p14:cNvContentPartPr/>
                <p14:nvPr/>
              </p14:nvContentPartPr>
              <p14:xfrm>
                <a:off x="7891477" y="3955597"/>
                <a:ext cx="46800" cy="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1973AA2-C5B8-83EF-D4DD-D1B5A286EBD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76357" y="3940477"/>
                  <a:ext cx="77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0B0759A-222A-A776-1EE4-9E1EDE19AB33}"/>
                    </a:ext>
                  </a:extLst>
                </p14:cNvPr>
                <p14:cNvContentPartPr/>
                <p14:nvPr/>
              </p14:nvContentPartPr>
              <p14:xfrm>
                <a:off x="7805077" y="3855877"/>
                <a:ext cx="205920" cy="3250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0B0759A-222A-A776-1EE4-9E1EDE19AB3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89957" y="3840757"/>
                  <a:ext cx="23652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75DFF5B-1C4C-24E4-135F-27FD25F794A8}"/>
                  </a:ext>
                </a:extLst>
              </p14:cNvPr>
              <p14:cNvContentPartPr/>
              <p14:nvPr/>
            </p14:nvContentPartPr>
            <p14:xfrm>
              <a:off x="8196397" y="4750477"/>
              <a:ext cx="46800" cy="601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75DFF5B-1C4C-24E4-135F-27FD25F794A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80917" y="4735357"/>
                <a:ext cx="7740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5011DB21-6FD0-1BD0-46DE-5BC1A396393C}"/>
              </a:ext>
            </a:extLst>
          </p:cNvPr>
          <p:cNvGrpSpPr/>
          <p:nvPr/>
        </p:nvGrpSpPr>
        <p:grpSpPr>
          <a:xfrm>
            <a:off x="2734938" y="4497760"/>
            <a:ext cx="493200" cy="448560"/>
            <a:chOff x="2734938" y="4497760"/>
            <a:chExt cx="4932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928C84B-0B94-0D60-5487-BB0621A9F9C6}"/>
                    </a:ext>
                  </a:extLst>
                </p14:cNvPr>
                <p14:cNvContentPartPr/>
                <p14:nvPr/>
              </p14:nvContentPartPr>
              <p14:xfrm>
                <a:off x="2761218" y="4553200"/>
                <a:ext cx="466920" cy="393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928C84B-0B94-0D60-5487-BB0621A9F9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2578" y="4544560"/>
                  <a:ext cx="484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4DAF96A-8D85-7082-E8F2-D25D5CCD6A3F}"/>
                    </a:ext>
                  </a:extLst>
                </p14:cNvPr>
                <p14:cNvContentPartPr/>
                <p14:nvPr/>
              </p14:nvContentPartPr>
              <p14:xfrm>
                <a:off x="2734938" y="4497760"/>
                <a:ext cx="73080" cy="152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4DAF96A-8D85-7082-E8F2-D25D5CCD6A3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25938" y="4488760"/>
                  <a:ext cx="90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B6A31B4-268C-4453-A625-AFE46CDF6BD2}"/>
              </a:ext>
            </a:extLst>
          </p:cNvPr>
          <p:cNvGrpSpPr/>
          <p:nvPr/>
        </p:nvGrpSpPr>
        <p:grpSpPr>
          <a:xfrm>
            <a:off x="3297978" y="4876480"/>
            <a:ext cx="429120" cy="246240"/>
            <a:chOff x="3297978" y="4876480"/>
            <a:chExt cx="4291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600E545-B101-4A7C-6C45-BEBE6106C20A}"/>
                    </a:ext>
                  </a:extLst>
                </p14:cNvPr>
                <p14:cNvContentPartPr/>
                <p14:nvPr/>
              </p14:nvContentPartPr>
              <p14:xfrm>
                <a:off x="3297978" y="4941280"/>
                <a:ext cx="27000" cy="170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600E545-B101-4A7C-6C45-BEBE6106C2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88978" y="4932280"/>
                  <a:ext cx="44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DC546B6-D41D-B433-6A24-D5706E153643}"/>
                    </a:ext>
                  </a:extLst>
                </p14:cNvPr>
                <p14:cNvContentPartPr/>
                <p14:nvPr/>
              </p14:nvContentPartPr>
              <p14:xfrm>
                <a:off x="3371058" y="5047120"/>
                <a:ext cx="65520" cy="65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DC546B6-D41D-B433-6A24-D5706E1536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62058" y="5038480"/>
                  <a:ext cx="83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65375BF-C386-1E76-CD77-B188660FCF51}"/>
                    </a:ext>
                  </a:extLst>
                </p14:cNvPr>
                <p14:cNvContentPartPr/>
                <p14:nvPr/>
              </p14:nvContentPartPr>
              <p14:xfrm>
                <a:off x="3471498" y="5042440"/>
                <a:ext cx="61200" cy="70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65375BF-C386-1E76-CD77-B188660FCF5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62858" y="5033800"/>
                  <a:ext cx="78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645F961-7A8E-FC74-F96C-91586CF00047}"/>
                    </a:ext>
                  </a:extLst>
                </p14:cNvPr>
                <p14:cNvContentPartPr/>
                <p14:nvPr/>
              </p14:nvContentPartPr>
              <p14:xfrm>
                <a:off x="3586338" y="5051080"/>
                <a:ext cx="71280" cy="71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645F961-7A8E-FC74-F96C-91586CF000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77698" y="5042440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2B3AC97-DBDE-5894-7F58-EEC0D2E9F64A}"/>
                    </a:ext>
                  </a:extLst>
                </p14:cNvPr>
                <p14:cNvContentPartPr/>
                <p14:nvPr/>
              </p14:nvContentPartPr>
              <p14:xfrm>
                <a:off x="3720258" y="4876480"/>
                <a:ext cx="6840" cy="240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2B3AC97-DBDE-5894-7F58-EEC0D2E9F64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11258" y="4867840"/>
                  <a:ext cx="2448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C8F46FB-36DA-7EB2-1CCC-6ED7192DC6AC}"/>
              </a:ext>
            </a:extLst>
          </p:cNvPr>
          <p:cNvGrpSpPr/>
          <p:nvPr/>
        </p:nvGrpSpPr>
        <p:grpSpPr>
          <a:xfrm>
            <a:off x="3874338" y="4982320"/>
            <a:ext cx="236160" cy="118440"/>
            <a:chOff x="3874338" y="4982320"/>
            <a:chExt cx="23616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664A935-FD0E-F677-F0C4-F87FE8A26CCC}"/>
                    </a:ext>
                  </a:extLst>
                </p14:cNvPr>
                <p14:cNvContentPartPr/>
                <p14:nvPr/>
              </p14:nvContentPartPr>
              <p14:xfrm>
                <a:off x="3874338" y="5033080"/>
                <a:ext cx="88920" cy="67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664A935-FD0E-F677-F0C4-F87FE8A26CC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865338" y="5024080"/>
                  <a:ext cx="106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787D44F-5FD6-DDD5-2E73-F6EB3FC39F65}"/>
                    </a:ext>
                  </a:extLst>
                </p14:cNvPr>
                <p14:cNvContentPartPr/>
                <p14:nvPr/>
              </p14:nvContentPartPr>
              <p14:xfrm>
                <a:off x="3962178" y="4982320"/>
                <a:ext cx="31680" cy="54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787D44F-5FD6-DDD5-2E73-F6EB3FC39F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53538" y="4973680"/>
                  <a:ext cx="49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EBD4282-C71B-48E8-5D78-68807345CA7C}"/>
                    </a:ext>
                  </a:extLst>
                </p14:cNvPr>
                <p14:cNvContentPartPr/>
                <p14:nvPr/>
              </p14:nvContentPartPr>
              <p14:xfrm>
                <a:off x="3999258" y="5028760"/>
                <a:ext cx="360" cy="64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EBD4282-C71B-48E8-5D78-68807345CA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90258" y="5020120"/>
                  <a:ext cx="18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33D7088-330A-76F9-EF7A-3C6A4E11CAA1}"/>
                    </a:ext>
                  </a:extLst>
                </p14:cNvPr>
                <p14:cNvContentPartPr/>
                <p14:nvPr/>
              </p14:nvContentPartPr>
              <p14:xfrm>
                <a:off x="4022298" y="5013640"/>
                <a:ext cx="88200" cy="67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33D7088-330A-76F9-EF7A-3C6A4E11CA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13298" y="5004640"/>
                  <a:ext cx="1058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D9DA585-74F1-A050-610D-91FCF3441937}"/>
              </a:ext>
            </a:extLst>
          </p:cNvPr>
          <p:cNvGrpSpPr/>
          <p:nvPr/>
        </p:nvGrpSpPr>
        <p:grpSpPr>
          <a:xfrm>
            <a:off x="4165218" y="4956400"/>
            <a:ext cx="487440" cy="146160"/>
            <a:chOff x="4165218" y="4956400"/>
            <a:chExt cx="4874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771DD8D-9860-BCA6-4538-9459DFD0D2E8}"/>
                    </a:ext>
                  </a:extLst>
                </p14:cNvPr>
                <p14:cNvContentPartPr/>
                <p14:nvPr/>
              </p14:nvContentPartPr>
              <p14:xfrm>
                <a:off x="4165218" y="4992040"/>
                <a:ext cx="1080" cy="10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771DD8D-9860-BCA6-4538-9459DFD0D2E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56578" y="4983040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23141FC-D4A3-AA58-30BD-DD0F473007D4}"/>
                    </a:ext>
                  </a:extLst>
                </p14:cNvPr>
                <p14:cNvContentPartPr/>
                <p14:nvPr/>
              </p14:nvContentPartPr>
              <p14:xfrm>
                <a:off x="4169898" y="5038120"/>
                <a:ext cx="5400" cy="50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23141FC-D4A3-AA58-30BD-DD0F473007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60898" y="5029120"/>
                  <a:ext cx="23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7296533-C25C-0220-A71B-A121798B9B51}"/>
                    </a:ext>
                  </a:extLst>
                </p14:cNvPr>
                <p14:cNvContentPartPr/>
                <p14:nvPr/>
              </p14:nvContentPartPr>
              <p14:xfrm>
                <a:off x="4231458" y="4990960"/>
                <a:ext cx="137880" cy="9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7296533-C25C-0220-A71B-A121798B9B5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22458" y="4982320"/>
                  <a:ext cx="155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F1F82AC-290A-F0CC-5816-80A8E29995B6}"/>
                    </a:ext>
                  </a:extLst>
                </p14:cNvPr>
                <p14:cNvContentPartPr/>
                <p14:nvPr/>
              </p14:nvContentPartPr>
              <p14:xfrm>
                <a:off x="4391658" y="4997800"/>
                <a:ext cx="101520" cy="96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F1F82AC-290A-F0CC-5816-80A8E29995B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82658" y="4989160"/>
                  <a:ext cx="119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D2483E6-C1E0-DBEE-5DB3-AC366748FAFE}"/>
                    </a:ext>
                  </a:extLst>
                </p14:cNvPr>
                <p14:cNvContentPartPr/>
                <p14:nvPr/>
              </p14:nvContentPartPr>
              <p14:xfrm>
                <a:off x="4507218" y="4956400"/>
                <a:ext cx="145440" cy="1461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D2483E6-C1E0-DBEE-5DB3-AC366748FAF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98218" y="4947400"/>
                  <a:ext cx="163080" cy="16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078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8C585-EADB-4A72-9EEF-84EAEA5B497C}"/>
              </a:ext>
            </a:extLst>
          </p:cNvPr>
          <p:cNvSpPr txBox="1"/>
          <p:nvPr/>
        </p:nvSpPr>
        <p:spPr>
          <a:xfrm>
            <a:off x="6200775" y="2526265"/>
            <a:ext cx="79701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현재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C781C-B96F-4C6D-A91E-85CFEDCD74B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DFB2FDF-C191-44CB-92C7-93A8128A1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642882"/>
              </p:ext>
            </p:extLst>
          </p:nvPr>
        </p:nvGraphicFramePr>
        <p:xfrm>
          <a:off x="1897867" y="1579063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83A46-D363-482D-A31E-32F32E6C23F8}"/>
              </a:ext>
            </a:extLst>
          </p:cNvPr>
          <p:cNvCxnSpPr>
            <a:cxnSpLocks/>
          </p:cNvCxnSpPr>
          <p:nvPr/>
        </p:nvCxnSpPr>
        <p:spPr>
          <a:xfrm>
            <a:off x="2682988" y="2055313"/>
            <a:ext cx="1824038" cy="10887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30A94-07ED-41F1-AFBF-6117FA2054AF}"/>
              </a:ext>
            </a:extLst>
          </p:cNvPr>
          <p:cNvCxnSpPr>
            <a:cxnSpLocks/>
          </p:cNvCxnSpPr>
          <p:nvPr/>
        </p:nvCxnSpPr>
        <p:spPr>
          <a:xfrm>
            <a:off x="3135426" y="2340348"/>
            <a:ext cx="0" cy="19764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2021F1-CAE7-4DBD-98F0-D2BC7C770C70}"/>
              </a:ext>
            </a:extLst>
          </p:cNvPr>
          <p:cNvCxnSpPr>
            <a:cxnSpLocks/>
          </p:cNvCxnSpPr>
          <p:nvPr/>
        </p:nvCxnSpPr>
        <p:spPr>
          <a:xfrm>
            <a:off x="3609294" y="2104604"/>
            <a:ext cx="0" cy="50482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7BF8CE-3379-4EBD-8779-73940B7DC3ED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C6263-8312-46AC-8158-C7AA367A5559}"/>
              </a:ext>
            </a:extLst>
          </p:cNvPr>
          <p:cNvSpPr/>
          <p:nvPr/>
        </p:nvSpPr>
        <p:spPr>
          <a:xfrm>
            <a:off x="788866" y="3890963"/>
            <a:ext cx="1407886" cy="122470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C0043-8734-4613-AE9D-42ADFB81A740}"/>
                  </a:ext>
                </a:extLst>
              </p:cNvPr>
              <p:cNvSpPr txBox="1"/>
              <p:nvPr/>
            </p:nvSpPr>
            <p:spPr>
              <a:xfrm>
                <a:off x="888072" y="4107333"/>
                <a:ext cx="1155637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=−1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C0043-8734-4613-AE9D-42ADFB81A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107333"/>
                <a:ext cx="1155637" cy="332399"/>
              </a:xfrm>
              <a:prstGeom prst="rect">
                <a:avLst/>
              </a:prstGeom>
              <a:blipFill>
                <a:blip r:embed="rId5"/>
                <a:stretch>
                  <a:fillRect l="-2094" r="-4188" b="-107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3BD348-7C4C-443F-82D4-9CC162DF4959}"/>
                  </a:ext>
                </a:extLst>
              </p:cNvPr>
              <p:cNvSpPr txBox="1"/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3BD348-7C4C-443F-82D4-9CC162DF4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blipFill>
                <a:blip r:embed="rId6"/>
                <a:stretch>
                  <a:fillRect l="-6522" t="-1754" r="-6522" b="-1052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5A92896-A90F-5D60-27BC-E77BCC19D012}"/>
                  </a:ext>
                </a:extLst>
              </p14:cNvPr>
              <p14:cNvContentPartPr/>
              <p14:nvPr/>
            </p14:nvContentPartPr>
            <p14:xfrm>
              <a:off x="8109378" y="3980440"/>
              <a:ext cx="9720" cy="59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5A92896-A90F-5D60-27BC-E77BCC19D0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0378" y="3971800"/>
                <a:ext cx="27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CF04AFA-F653-6A1B-6329-E0BE162ED338}"/>
                  </a:ext>
                </a:extLst>
              </p14:cNvPr>
              <p14:cNvContentPartPr/>
              <p14:nvPr/>
            </p14:nvContentPartPr>
            <p14:xfrm>
              <a:off x="8113698" y="4119040"/>
              <a:ext cx="360" cy="44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CF04AFA-F653-6A1B-6329-E0BE162ED3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05058" y="4110400"/>
                <a:ext cx="180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5171402-9F41-E6A3-F663-0F54D8B2B8FD}"/>
                  </a:ext>
                </a:extLst>
              </p14:cNvPr>
              <p14:cNvContentPartPr/>
              <p14:nvPr/>
            </p14:nvContentPartPr>
            <p14:xfrm>
              <a:off x="8114058" y="4248280"/>
              <a:ext cx="5040" cy="69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5171402-9F41-E6A3-F663-0F54D8B2B8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5058" y="4239640"/>
                <a:ext cx="226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0D9E0EC-8919-B1D8-6C5F-60FEC3456003}"/>
                  </a:ext>
                </a:extLst>
              </p14:cNvPr>
              <p14:cNvContentPartPr/>
              <p14:nvPr/>
            </p14:nvContentPartPr>
            <p14:xfrm>
              <a:off x="8104698" y="4396240"/>
              <a:ext cx="360" cy="50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0D9E0EC-8919-B1D8-6C5F-60FEC34560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95698" y="4387240"/>
                <a:ext cx="180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3C2EFE5-FD7A-6F78-6030-ECB8F691223F}"/>
                  </a:ext>
                </a:extLst>
              </p14:cNvPr>
              <p14:cNvContentPartPr/>
              <p14:nvPr/>
            </p14:nvContentPartPr>
            <p14:xfrm>
              <a:off x="8113698" y="4539160"/>
              <a:ext cx="360" cy="223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3C2EFE5-FD7A-6F78-6030-ECB8F69122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05058" y="4530520"/>
                <a:ext cx="18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8DBAD3C-7FB6-9180-9945-0C95ECC7371A}"/>
                  </a:ext>
                </a:extLst>
              </p14:cNvPr>
              <p14:cNvContentPartPr/>
              <p14:nvPr/>
            </p14:nvContentPartPr>
            <p14:xfrm>
              <a:off x="8109018" y="4641040"/>
              <a:ext cx="360" cy="50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8DBAD3C-7FB6-9180-9945-0C95ECC737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0378" y="4632040"/>
                <a:ext cx="18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76829D06-A5B8-37AF-D268-9D4C8943E33D}"/>
              </a:ext>
            </a:extLst>
          </p:cNvPr>
          <p:cNvGrpSpPr/>
          <p:nvPr/>
        </p:nvGrpSpPr>
        <p:grpSpPr>
          <a:xfrm>
            <a:off x="5693778" y="3837160"/>
            <a:ext cx="266040" cy="14400"/>
            <a:chOff x="5693778" y="3837160"/>
            <a:chExt cx="26604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BCB848A-6860-0DC3-31D8-A751DE1EFA6E}"/>
                    </a:ext>
                  </a:extLst>
                </p14:cNvPr>
                <p14:cNvContentPartPr/>
                <p14:nvPr/>
              </p14:nvContentPartPr>
              <p14:xfrm>
                <a:off x="5693778" y="3837160"/>
                <a:ext cx="101520" cy="5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BCB848A-6860-0DC3-31D8-A751DE1EFA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85138" y="3828160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0020171-764B-8F93-57F7-CC59FDE6E460}"/>
                    </a:ext>
                  </a:extLst>
                </p14:cNvPr>
                <p14:cNvContentPartPr/>
                <p14:nvPr/>
              </p14:nvContentPartPr>
              <p14:xfrm>
                <a:off x="5915538" y="3851200"/>
                <a:ext cx="4428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0020171-764B-8F93-57F7-CC59FDE6E4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06898" y="3842560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06660CE-3CE2-723E-280D-941BB7207FA4}"/>
                  </a:ext>
                </a:extLst>
              </p14:cNvPr>
              <p14:cNvContentPartPr/>
              <p14:nvPr/>
            </p14:nvContentPartPr>
            <p14:xfrm>
              <a:off x="6100218" y="3851200"/>
              <a:ext cx="651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06660CE-3CE2-723E-280D-941BB7207F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1218" y="3842560"/>
                <a:ext cx="82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C8E1286-7AAF-9204-611F-4667ABF50EFC}"/>
                  </a:ext>
                </a:extLst>
              </p14:cNvPr>
              <p14:cNvContentPartPr/>
              <p14:nvPr/>
            </p14:nvContentPartPr>
            <p14:xfrm>
              <a:off x="6345018" y="3823120"/>
              <a:ext cx="115920" cy="2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C8E1286-7AAF-9204-611F-4667ABF50E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36018" y="3814120"/>
                <a:ext cx="133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F7B9E08-E396-10BC-FEA4-0967E5C3C8B6}"/>
                  </a:ext>
                </a:extLst>
              </p14:cNvPr>
              <p14:cNvContentPartPr/>
              <p14:nvPr/>
            </p14:nvContentPartPr>
            <p14:xfrm>
              <a:off x="6700698" y="3842200"/>
              <a:ext cx="60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F7B9E08-E396-10BC-FEA4-0967E5C3C8B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1698" y="3833200"/>
                <a:ext cx="7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9E10D84-06B1-AA73-FA01-EB5504CB7C5C}"/>
                  </a:ext>
                </a:extLst>
              </p14:cNvPr>
              <p14:cNvContentPartPr/>
              <p14:nvPr/>
            </p14:nvContentPartPr>
            <p14:xfrm>
              <a:off x="6922458" y="3836440"/>
              <a:ext cx="192240" cy="151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9E10D84-06B1-AA73-FA01-EB5504CB7C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13458" y="3827440"/>
                <a:ext cx="2098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A6D8A160-183A-B7BD-A7B9-E2C98DAFBA5F}"/>
                  </a:ext>
                </a:extLst>
              </p14:cNvPr>
              <p14:cNvContentPartPr/>
              <p14:nvPr/>
            </p14:nvContentPartPr>
            <p14:xfrm>
              <a:off x="7264098" y="3842200"/>
              <a:ext cx="95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A6D8A160-183A-B7BD-A7B9-E2C98DAFBA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55098" y="3833200"/>
                <a:ext cx="11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BE0C5B6-5866-A884-E8A9-58BB56BEC879}"/>
                  </a:ext>
                </a:extLst>
              </p14:cNvPr>
              <p14:cNvContentPartPr/>
              <p14:nvPr/>
            </p14:nvContentPartPr>
            <p14:xfrm>
              <a:off x="7541298" y="3874240"/>
              <a:ext cx="17532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BE0C5B6-5866-A884-E8A9-58BB56BEC8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32298" y="3865600"/>
                <a:ext cx="1929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FF5B4110-3A31-1E66-7681-CF1E2E029635}"/>
              </a:ext>
            </a:extLst>
          </p:cNvPr>
          <p:cNvGrpSpPr/>
          <p:nvPr/>
        </p:nvGrpSpPr>
        <p:grpSpPr>
          <a:xfrm>
            <a:off x="7859898" y="3888280"/>
            <a:ext cx="133200" cy="360"/>
            <a:chOff x="7859898" y="3888280"/>
            <a:chExt cx="1332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73CDAAC-1BF5-632C-75FB-E212FF397C73}"/>
                    </a:ext>
                  </a:extLst>
                </p14:cNvPr>
                <p14:cNvContentPartPr/>
                <p14:nvPr/>
              </p14:nvContentPartPr>
              <p14:xfrm>
                <a:off x="7859898" y="3888280"/>
                <a:ext cx="50400" cy="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73CDAAC-1BF5-632C-75FB-E212FF397C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50898" y="3879280"/>
                  <a:ext cx="6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69741B3-40A4-14A9-5B11-AD8A48E1FF2B}"/>
                    </a:ext>
                  </a:extLst>
                </p14:cNvPr>
                <p14:cNvContentPartPr/>
                <p14:nvPr/>
              </p14:nvContentPartPr>
              <p14:xfrm>
                <a:off x="7970778" y="3888280"/>
                <a:ext cx="22320" cy="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69741B3-40A4-14A9-5B11-AD8A48E1FF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61778" y="3879280"/>
                  <a:ext cx="399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0AC928A-57E3-D8D5-FADD-3F5885930C0C}"/>
              </a:ext>
            </a:extLst>
          </p:cNvPr>
          <p:cNvGrpSpPr/>
          <p:nvPr/>
        </p:nvGrpSpPr>
        <p:grpSpPr>
          <a:xfrm>
            <a:off x="7873578" y="3370960"/>
            <a:ext cx="481320" cy="225000"/>
            <a:chOff x="7873578" y="3370960"/>
            <a:chExt cx="4813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B44B401-03CC-4D88-6FAE-88F6D1E45AE9}"/>
                    </a:ext>
                  </a:extLst>
                </p14:cNvPr>
                <p14:cNvContentPartPr/>
                <p14:nvPr/>
              </p14:nvContentPartPr>
              <p14:xfrm>
                <a:off x="7873578" y="3439720"/>
                <a:ext cx="83520" cy="156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B44B401-03CC-4D88-6FAE-88F6D1E45A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64578" y="3431080"/>
                  <a:ext cx="101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AE7A9B5-7D34-8978-E982-3636527EF3AA}"/>
                    </a:ext>
                  </a:extLst>
                </p14:cNvPr>
                <p14:cNvContentPartPr/>
                <p14:nvPr/>
              </p14:nvContentPartPr>
              <p14:xfrm>
                <a:off x="7947378" y="3453400"/>
                <a:ext cx="74520" cy="105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AE7A9B5-7D34-8978-E982-3636527EF3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38738" y="3444760"/>
                  <a:ext cx="92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3C43AD6-3A26-3BC7-F773-8FAE8947ACE2}"/>
                    </a:ext>
                  </a:extLst>
                </p14:cNvPr>
                <p14:cNvContentPartPr/>
                <p14:nvPr/>
              </p14:nvContentPartPr>
              <p14:xfrm>
                <a:off x="8075538" y="3536920"/>
                <a:ext cx="14040" cy="44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3C43AD6-3A26-3BC7-F773-8FAE8947AC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66538" y="3528280"/>
                  <a:ext cx="31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6D7A0A4-1B85-91BC-95C9-EB576CFBABF7}"/>
                    </a:ext>
                  </a:extLst>
                </p14:cNvPr>
                <p14:cNvContentPartPr/>
                <p14:nvPr/>
              </p14:nvContentPartPr>
              <p14:xfrm>
                <a:off x="8196498" y="3431080"/>
                <a:ext cx="5400" cy="1062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6D7A0A4-1B85-91BC-95C9-EB576CFBAB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87498" y="3422080"/>
                  <a:ext cx="23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58F58159-A33B-24BC-889F-7A4A51E347E7}"/>
                    </a:ext>
                  </a:extLst>
                </p14:cNvPr>
                <p14:cNvContentPartPr/>
                <p14:nvPr/>
              </p14:nvContentPartPr>
              <p14:xfrm>
                <a:off x="8287218" y="3370960"/>
                <a:ext cx="67680" cy="188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58F58159-A33B-24BC-889F-7A4A51E347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8218" y="3361960"/>
                  <a:ext cx="85320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8C585-EADB-4A72-9EEF-84EAEA5B497C}"/>
              </a:ext>
            </a:extLst>
          </p:cNvPr>
          <p:cNvSpPr txBox="1"/>
          <p:nvPr/>
        </p:nvSpPr>
        <p:spPr>
          <a:xfrm>
            <a:off x="6200775" y="2528646"/>
            <a:ext cx="45717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기존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C781C-B96F-4C6D-A91E-85CFEDCD74B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DFB2FDF-C191-44CB-92C7-93A8128A1119}"/>
              </a:ext>
            </a:extLst>
          </p:cNvPr>
          <p:cNvGraphicFramePr/>
          <p:nvPr/>
        </p:nvGraphicFramePr>
        <p:xfrm>
          <a:off x="1897867" y="1579063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83A46-D363-482D-A31E-32F32E6C23F8}"/>
              </a:ext>
            </a:extLst>
          </p:cNvPr>
          <p:cNvCxnSpPr>
            <a:cxnSpLocks/>
          </p:cNvCxnSpPr>
          <p:nvPr/>
        </p:nvCxnSpPr>
        <p:spPr>
          <a:xfrm>
            <a:off x="2682988" y="2331546"/>
            <a:ext cx="1824038" cy="10887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2021F1-CAE7-4DBD-98F0-D2BC7C770C70}"/>
              </a:ext>
            </a:extLst>
          </p:cNvPr>
          <p:cNvCxnSpPr>
            <a:cxnSpLocks/>
          </p:cNvCxnSpPr>
          <p:nvPr/>
        </p:nvCxnSpPr>
        <p:spPr>
          <a:xfrm>
            <a:off x="3609294" y="2104604"/>
            <a:ext cx="0" cy="77132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D25F985-10F8-4E1F-BEED-F3C094A6D516}"/>
              </a:ext>
            </a:extLst>
          </p:cNvPr>
          <p:cNvSpPr/>
          <p:nvPr/>
        </p:nvSpPr>
        <p:spPr>
          <a:xfrm>
            <a:off x="6110288" y="2957512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55B4F-063D-4675-B60C-3BE3DB7D40B9}"/>
              </a:ext>
            </a:extLst>
          </p:cNvPr>
          <p:cNvSpPr txBox="1"/>
          <p:nvPr/>
        </p:nvSpPr>
        <p:spPr>
          <a:xfrm>
            <a:off x="6200775" y="2859639"/>
            <a:ext cx="79701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현재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909D0D-A9B7-4EA0-B539-771137074613}"/>
              </a:ext>
            </a:extLst>
          </p:cNvPr>
          <p:cNvCxnSpPr>
            <a:cxnSpLocks/>
          </p:cNvCxnSpPr>
          <p:nvPr/>
        </p:nvCxnSpPr>
        <p:spPr>
          <a:xfrm>
            <a:off x="6157909" y="2669382"/>
            <a:ext cx="0" cy="333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BE14FB-9E4F-466A-94D6-713D85A148DE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147F88-6CC0-4D90-BE39-14B404964715}"/>
              </a:ext>
            </a:extLst>
          </p:cNvPr>
          <p:cNvSpPr/>
          <p:nvPr/>
        </p:nvSpPr>
        <p:spPr>
          <a:xfrm>
            <a:off x="788866" y="3890963"/>
            <a:ext cx="1407886" cy="122470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8352B8-D73A-434A-85AA-6836853BBB3A}"/>
                  </a:ext>
                </a:extLst>
              </p:cNvPr>
              <p:cNvSpPr txBox="1"/>
              <p:nvPr/>
            </p:nvSpPr>
            <p:spPr>
              <a:xfrm>
                <a:off x="888072" y="4107333"/>
                <a:ext cx="1155637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=−1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8352B8-D73A-434A-85AA-6836853BB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107333"/>
                <a:ext cx="1155637" cy="332399"/>
              </a:xfrm>
              <a:prstGeom prst="rect">
                <a:avLst/>
              </a:prstGeom>
              <a:blipFill>
                <a:blip r:embed="rId5"/>
                <a:stretch>
                  <a:fillRect l="-2094" r="-4188" b="-107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6D1B79-2196-4C55-8466-E0736F4499C6}"/>
                  </a:ext>
                </a:extLst>
              </p:cNvPr>
              <p:cNvSpPr txBox="1"/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6D1B79-2196-4C55-8466-E0736F449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blipFill>
                <a:blip r:embed="rId6"/>
                <a:stretch>
                  <a:fillRect l="-6522" r="-5797" b="-877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19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C781C-B96F-4C6D-A91E-85CFEDCD74B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DFB2FDF-C191-44CB-92C7-93A8128A1119}"/>
              </a:ext>
            </a:extLst>
          </p:cNvPr>
          <p:cNvGraphicFramePr/>
          <p:nvPr/>
        </p:nvGraphicFramePr>
        <p:xfrm>
          <a:off x="1897867" y="1579063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083A46-D363-482D-A31E-32F32E6C23F8}"/>
              </a:ext>
            </a:extLst>
          </p:cNvPr>
          <p:cNvCxnSpPr>
            <a:cxnSpLocks/>
          </p:cNvCxnSpPr>
          <p:nvPr/>
        </p:nvCxnSpPr>
        <p:spPr>
          <a:xfrm>
            <a:off x="2682988" y="2331546"/>
            <a:ext cx="188901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2021F1-CAE7-4DBD-98F0-D2BC7C770C70}"/>
              </a:ext>
            </a:extLst>
          </p:cNvPr>
          <p:cNvCxnSpPr>
            <a:cxnSpLocks/>
          </p:cNvCxnSpPr>
          <p:nvPr/>
        </p:nvCxnSpPr>
        <p:spPr>
          <a:xfrm>
            <a:off x="3609294" y="2104604"/>
            <a:ext cx="0" cy="22694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D25F985-10F8-4E1F-BEED-F3C094A6D516}"/>
              </a:ext>
            </a:extLst>
          </p:cNvPr>
          <p:cNvSpPr/>
          <p:nvPr/>
        </p:nvSpPr>
        <p:spPr>
          <a:xfrm>
            <a:off x="6110288" y="2957512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909D0D-A9B7-4EA0-B539-771137074613}"/>
              </a:ext>
            </a:extLst>
          </p:cNvPr>
          <p:cNvCxnSpPr>
            <a:cxnSpLocks/>
          </p:cNvCxnSpPr>
          <p:nvPr/>
        </p:nvCxnSpPr>
        <p:spPr>
          <a:xfrm>
            <a:off x="6157909" y="2669382"/>
            <a:ext cx="0" cy="333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42046E-D21F-4ED3-93D2-F58B7B834C14}"/>
              </a:ext>
            </a:extLst>
          </p:cNvPr>
          <p:cNvCxnSpPr>
            <a:cxnSpLocks/>
          </p:cNvCxnSpPr>
          <p:nvPr/>
        </p:nvCxnSpPr>
        <p:spPr>
          <a:xfrm>
            <a:off x="3135426" y="2340348"/>
            <a:ext cx="0" cy="19764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675628-964D-4043-BF3D-E2A17203381A}"/>
              </a:ext>
            </a:extLst>
          </p:cNvPr>
          <p:cNvCxnSpPr>
            <a:cxnSpLocks/>
          </p:cNvCxnSpPr>
          <p:nvPr/>
        </p:nvCxnSpPr>
        <p:spPr>
          <a:xfrm flipV="1">
            <a:off x="6155531" y="3002755"/>
            <a:ext cx="707232" cy="7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05A83F-D48A-4601-9467-63065927626B}"/>
              </a:ext>
            </a:extLst>
          </p:cNvPr>
          <p:cNvSpPr txBox="1"/>
          <p:nvPr/>
        </p:nvSpPr>
        <p:spPr>
          <a:xfrm>
            <a:off x="6862763" y="2866782"/>
            <a:ext cx="79701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현재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6BB17-0D77-4494-9170-738E8183B60D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8ED606-ADC4-45F2-82A3-35B4B0230787}"/>
              </a:ext>
            </a:extLst>
          </p:cNvPr>
          <p:cNvSpPr/>
          <p:nvPr/>
        </p:nvSpPr>
        <p:spPr>
          <a:xfrm>
            <a:off x="788866" y="3890963"/>
            <a:ext cx="1407886" cy="1224706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FB4DB-9689-4BF1-8E9F-B31DFBF2436C}"/>
                  </a:ext>
                </a:extLst>
              </p:cNvPr>
              <p:cNvSpPr txBox="1"/>
              <p:nvPr/>
            </p:nvSpPr>
            <p:spPr>
              <a:xfrm>
                <a:off x="888072" y="4107333"/>
                <a:ext cx="926407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BFB4DB-9689-4BF1-8E9F-B31DFBF2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107333"/>
                <a:ext cx="926407" cy="332399"/>
              </a:xfrm>
              <a:prstGeom prst="rect">
                <a:avLst/>
              </a:prstGeom>
              <a:blipFill>
                <a:blip r:embed="rId5"/>
                <a:stretch>
                  <a:fillRect l="-2597" r="-5195" b="-107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FE78D0-5E32-44A2-A9D1-EE21800EE5EF}"/>
                  </a:ext>
                </a:extLst>
              </p:cNvPr>
              <p:cNvSpPr txBox="1"/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FE78D0-5E32-44A2-A9D1-EE21800E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2" y="4579047"/>
                <a:ext cx="831381" cy="332399"/>
              </a:xfrm>
              <a:prstGeom prst="rect">
                <a:avLst/>
              </a:prstGeom>
              <a:blipFill>
                <a:blip r:embed="rId6"/>
                <a:stretch>
                  <a:fillRect l="-6522" r="-5797" b="-877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31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03DED8-7559-4619-A8EA-FCB217A8CF6E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6FF26C-8A89-41E0-BCC5-7A2961D85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F7C6618-70E9-4271-B077-98C180B421B5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73F6BA-9B83-4A19-9CAB-1A6CA90B47EC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B7F56-B4BC-4E65-B164-B6CBB66B67B5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06039-F45A-4ECC-9FEB-1862F8D6A2BB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1FCDFB-E75A-46C1-9B0F-39BB72461DE9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6123540" y="2557463"/>
            <a:ext cx="267735" cy="79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6F35FB61-04E4-4CF1-BE98-21C255AA50C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685009"/>
                  </p:ext>
                </p:extLst>
              </p:nvPr>
            </p:nvGraphicFramePr>
            <p:xfrm>
              <a:off x="774469" y="1561027"/>
              <a:ext cx="3808632" cy="34311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6F35FB61-04E4-4CF1-BE98-21C255AA50C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685009"/>
                  </p:ext>
                </p:extLst>
              </p:nvPr>
            </p:nvGraphicFramePr>
            <p:xfrm>
              <a:off x="774469" y="1561027"/>
              <a:ext cx="3808632" cy="34311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C2A822-4280-4C3E-A76F-02ADC3FF5FD6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72526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21" y="2072742"/>
            <a:ext cx="2944883" cy="2406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ko-KR" altLang="en-US" sz="3200" dirty="0">
                <a:solidFill>
                  <a:schemeClr val="tx1"/>
                </a:solidFill>
              </a:rPr>
              <a:t>목차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421" y="1931887"/>
            <a:ext cx="29448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6422" y="2810246"/>
            <a:ext cx="3177141" cy="944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F2817-7EA3-4ADB-9415-6817F45B68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27721" y="722947"/>
          <a:ext cx="5322094" cy="417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121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3DED8-7559-4619-A8EA-FCB217A8CF6E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AE398-3D5F-4238-B3DD-746982E3893E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123540" y="2557463"/>
            <a:ext cx="267735" cy="79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B692B-DCDA-4C95-BDA7-76A631DFC886}"/>
              </a:ext>
            </a:extLst>
          </p:cNvPr>
          <p:cNvCxnSpPr>
            <a:cxnSpLocks/>
          </p:cNvCxnSpPr>
          <p:nvPr/>
        </p:nvCxnSpPr>
        <p:spPr>
          <a:xfrm>
            <a:off x="6343094" y="2558809"/>
            <a:ext cx="391081" cy="189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F8F4A8-5521-4049-8D0D-649C7596CB0A}"/>
              </a:ext>
            </a:extLst>
          </p:cNvPr>
          <p:cNvCxnSpPr>
            <a:cxnSpLocks/>
          </p:cNvCxnSpPr>
          <p:nvPr/>
        </p:nvCxnSpPr>
        <p:spPr>
          <a:xfrm>
            <a:off x="6710088" y="2747963"/>
            <a:ext cx="2985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06CF30-9054-4F4F-A584-E98C9CF9020C}"/>
              </a:ext>
            </a:extLst>
          </p:cNvPr>
          <p:cNvCxnSpPr>
            <a:cxnSpLocks/>
          </p:cNvCxnSpPr>
          <p:nvPr/>
        </p:nvCxnSpPr>
        <p:spPr>
          <a:xfrm>
            <a:off x="6981478" y="2943225"/>
            <a:ext cx="295622" cy="222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00055D-F8FC-4F55-B21A-01C4B46D13A5}"/>
              </a:ext>
            </a:extLst>
          </p:cNvPr>
          <p:cNvCxnSpPr>
            <a:cxnSpLocks/>
          </p:cNvCxnSpPr>
          <p:nvPr/>
        </p:nvCxnSpPr>
        <p:spPr>
          <a:xfrm>
            <a:off x="7250762" y="3162300"/>
            <a:ext cx="297728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F00412-2A14-4F0B-A0FE-06ED996103C6}"/>
              </a:ext>
            </a:extLst>
          </p:cNvPr>
          <p:cNvCxnSpPr>
            <a:cxnSpLocks/>
          </p:cNvCxnSpPr>
          <p:nvPr/>
        </p:nvCxnSpPr>
        <p:spPr>
          <a:xfrm>
            <a:off x="7537813" y="3384790"/>
            <a:ext cx="255003" cy="200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55C58C-CFDD-43C9-9977-4CD0307700F2}"/>
              </a:ext>
            </a:extLst>
          </p:cNvPr>
          <p:cNvCxnSpPr>
            <a:cxnSpLocks/>
          </p:cNvCxnSpPr>
          <p:nvPr/>
        </p:nvCxnSpPr>
        <p:spPr>
          <a:xfrm>
            <a:off x="7775888" y="3557433"/>
            <a:ext cx="248925" cy="204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1DE08071-47C4-44A3-B601-8CEEF45D666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1044700"/>
                  </p:ext>
                </p:extLst>
              </p:nvPr>
            </p:nvGraphicFramePr>
            <p:xfrm>
              <a:off x="774469" y="1561027"/>
              <a:ext cx="3808632" cy="34311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1DE08071-47C4-44A3-B601-8CEEF45D666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31044700"/>
                  </p:ext>
                </p:extLst>
              </p:nvPr>
            </p:nvGraphicFramePr>
            <p:xfrm>
              <a:off x="774469" y="1561027"/>
              <a:ext cx="3808632" cy="34311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500DC26-34D8-4437-B563-BF18F38A2975}"/>
              </a:ext>
            </a:extLst>
          </p:cNvPr>
          <p:cNvSpPr txBox="1"/>
          <p:nvPr/>
        </p:nvSpPr>
        <p:spPr>
          <a:xfrm>
            <a:off x="9716386" y="3133484"/>
            <a:ext cx="49404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MSE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37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옵티마이저</a:t>
            </a:r>
            <a:r>
              <a:rPr lang="en-US" sz="3200" b="1" dirty="0"/>
              <a:t> (Optimizers)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B2D68D-D187-4654-8B25-E1AAE33B73D2}"/>
              </a:ext>
            </a:extLst>
          </p:cNvPr>
          <p:cNvSpPr/>
          <p:nvPr/>
        </p:nvSpPr>
        <p:spPr>
          <a:xfrm>
            <a:off x="944916" y="1912389"/>
            <a:ext cx="5295014" cy="331735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손실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dirty="0" err="1">
                <a:solidFill>
                  <a:schemeClr val="bg1"/>
                </a:solidFill>
              </a:rPr>
              <a:t>모멘텀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옵티마이저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Loss – Momentum Optimizer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DBE0AE-893A-4BB2-AA83-1FEAECABCFBD}"/>
              </a:ext>
            </a:extLst>
          </p:cNvPr>
          <p:cNvSpPr/>
          <p:nvPr/>
        </p:nvSpPr>
        <p:spPr>
          <a:xfrm>
            <a:off x="1274526" y="2486547"/>
            <a:ext cx="4720856" cy="2232837"/>
          </a:xfrm>
          <a:custGeom>
            <a:avLst/>
            <a:gdLst>
              <a:gd name="connsiteX0" fmla="*/ 0 w 4720856"/>
              <a:gd name="connsiteY0" fmla="*/ 0 h 2232837"/>
              <a:gd name="connsiteX1" fmla="*/ 1329069 w 4720856"/>
              <a:gd name="connsiteY1" fmla="*/ 1605516 h 2232837"/>
              <a:gd name="connsiteX2" fmla="*/ 2860158 w 4720856"/>
              <a:gd name="connsiteY2" fmla="*/ 914400 h 2232837"/>
              <a:gd name="connsiteX3" fmla="*/ 3211032 w 4720856"/>
              <a:gd name="connsiteY3" fmla="*/ 1892595 h 2232837"/>
              <a:gd name="connsiteX4" fmla="*/ 3498111 w 4720856"/>
              <a:gd name="connsiteY4" fmla="*/ 1350335 h 2232837"/>
              <a:gd name="connsiteX5" fmla="*/ 4720856 w 4720856"/>
              <a:gd name="connsiteY5" fmla="*/ 2232837 h 223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0856" h="2232837">
                <a:moveTo>
                  <a:pt x="0" y="0"/>
                </a:moveTo>
                <a:cubicBezTo>
                  <a:pt x="426188" y="726558"/>
                  <a:pt x="852376" y="1453116"/>
                  <a:pt x="1329069" y="1605516"/>
                </a:cubicBezTo>
                <a:cubicBezTo>
                  <a:pt x="1805762" y="1757916"/>
                  <a:pt x="2546497" y="866553"/>
                  <a:pt x="2860158" y="914400"/>
                </a:cubicBezTo>
                <a:cubicBezTo>
                  <a:pt x="3173819" y="962247"/>
                  <a:pt x="3104707" y="1819939"/>
                  <a:pt x="3211032" y="1892595"/>
                </a:cubicBezTo>
                <a:cubicBezTo>
                  <a:pt x="3317358" y="1965251"/>
                  <a:pt x="3246474" y="1293628"/>
                  <a:pt x="3498111" y="1350335"/>
                </a:cubicBezTo>
                <a:cubicBezTo>
                  <a:pt x="3749748" y="1407042"/>
                  <a:pt x="4235302" y="1819939"/>
                  <a:pt x="4720856" y="223283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76C94-88FB-4F96-B720-874C1FF77B8D}"/>
              </a:ext>
            </a:extLst>
          </p:cNvPr>
          <p:cNvCxnSpPr>
            <a:cxnSpLocks/>
          </p:cNvCxnSpPr>
          <p:nvPr/>
        </p:nvCxnSpPr>
        <p:spPr>
          <a:xfrm flipV="1">
            <a:off x="1125670" y="2231366"/>
            <a:ext cx="0" cy="281762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6F11B7-45F7-4C50-9811-4305AA116FFB}"/>
              </a:ext>
            </a:extLst>
          </p:cNvPr>
          <p:cNvCxnSpPr>
            <a:cxnSpLocks/>
          </p:cNvCxnSpPr>
          <p:nvPr/>
        </p:nvCxnSpPr>
        <p:spPr>
          <a:xfrm>
            <a:off x="1125670" y="5020641"/>
            <a:ext cx="4869712" cy="2835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4F52EE1-B9FF-4947-AB33-7410AE0DC118}"/>
              </a:ext>
            </a:extLst>
          </p:cNvPr>
          <p:cNvSpPr/>
          <p:nvPr/>
        </p:nvSpPr>
        <p:spPr>
          <a:xfrm>
            <a:off x="4230377" y="2982290"/>
            <a:ext cx="202018" cy="225942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BC6589-9603-4027-BDD0-F6F719C707FB}"/>
              </a:ext>
            </a:extLst>
          </p:cNvPr>
          <p:cNvCxnSpPr>
            <a:cxnSpLocks/>
          </p:cNvCxnSpPr>
          <p:nvPr/>
        </p:nvCxnSpPr>
        <p:spPr>
          <a:xfrm flipH="1">
            <a:off x="3443568" y="3228612"/>
            <a:ext cx="637954" cy="34245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703EB4-8E97-47BF-8D50-79216DAC404B}"/>
              </a:ext>
            </a:extLst>
          </p:cNvPr>
          <p:cNvCxnSpPr/>
          <p:nvPr/>
        </p:nvCxnSpPr>
        <p:spPr>
          <a:xfrm flipH="1">
            <a:off x="3092693" y="3095261"/>
            <a:ext cx="893135" cy="30457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4B6CCC-5FC7-48F4-AEA2-8622FA29511B}"/>
              </a:ext>
            </a:extLst>
          </p:cNvPr>
          <p:cNvSpPr txBox="1"/>
          <p:nvPr/>
        </p:nvSpPr>
        <p:spPr>
          <a:xfrm>
            <a:off x="6795586" y="1912389"/>
            <a:ext cx="3062177" cy="29565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Adagrad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RMSprop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211551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옵티마이저</a:t>
            </a:r>
            <a:r>
              <a:rPr lang="en-US" sz="3200" b="1" dirty="0"/>
              <a:t> (Optimizers)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0C113-049A-1317-755B-E68B792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5" y="1508125"/>
            <a:ext cx="812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옵티마이저</a:t>
            </a:r>
            <a:r>
              <a:rPr lang="en-US" sz="3200" b="1" dirty="0"/>
              <a:t> (Optimizers) </a:t>
            </a:r>
            <a:r>
              <a:rPr lang="ko-KR" altLang="en-US" sz="3200" b="1" dirty="0"/>
              <a:t>성능 비교</a:t>
            </a:r>
            <a:endParaRPr 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959F7-CF35-9E42-B68B-507706928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1567629"/>
            <a:ext cx="5775325" cy="44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6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4" y="296238"/>
            <a:ext cx="9976104" cy="590931"/>
          </a:xfrm>
        </p:spPr>
        <p:txBody>
          <a:bodyPr/>
          <a:lstStyle/>
          <a:p>
            <a:r>
              <a:rPr lang="ko-KR" altLang="en-US" sz="3200" b="1" dirty="0"/>
              <a:t>오차 </a:t>
            </a:r>
            <a:r>
              <a:rPr lang="ko-KR" altLang="en-US" sz="3200" b="1" dirty="0" err="1"/>
              <a:t>역전파</a:t>
            </a:r>
            <a:r>
              <a:rPr lang="en-US" altLang="ko-KR" sz="3200" b="1" dirty="0"/>
              <a:t> (error backpropagation)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07D3828-3625-8FEA-21A6-48EED623D245}"/>
                  </a:ext>
                </a:extLst>
              </p14:cNvPr>
              <p14:cNvContentPartPr/>
              <p14:nvPr/>
            </p14:nvContentPartPr>
            <p14:xfrm>
              <a:off x="3105126" y="68932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07D3828-3625-8FEA-21A6-48EED623D2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6126" y="68068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3C666E8-03FA-A800-2A60-8A46487E1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4" b="16592"/>
          <a:stretch/>
        </p:blipFill>
        <p:spPr>
          <a:xfrm>
            <a:off x="2132088" y="1507845"/>
            <a:ext cx="6526205" cy="413400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BFEA7B1-D88F-BC35-1CE8-956F1A43B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891" y="877679"/>
            <a:ext cx="9976104" cy="525463"/>
          </a:xfrm>
        </p:spPr>
        <p:txBody>
          <a:bodyPr/>
          <a:lstStyle/>
          <a:p>
            <a:r>
              <a:rPr lang="ko-KR" altLang="en-US" dirty="0"/>
              <a:t>체인 룰</a:t>
            </a:r>
            <a:r>
              <a:rPr lang="en-US" altLang="ko-KR" dirty="0"/>
              <a:t>(c</a:t>
            </a:r>
            <a:r>
              <a:rPr lang="en-US" dirty="0"/>
              <a:t>hain rule </a:t>
            </a:r>
            <a:r>
              <a:rPr lang="en-US" altLang="ko-KR" dirty="0"/>
              <a:t>)</a:t>
            </a:r>
            <a:r>
              <a:rPr lang="ko-KR" altLang="en-US" dirty="0"/>
              <a:t>사용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02049-A534-368A-B17F-32446541162E}"/>
              </a:ext>
            </a:extLst>
          </p:cNvPr>
          <p:cNvSpPr txBox="1"/>
          <p:nvPr/>
        </p:nvSpPr>
        <p:spPr>
          <a:xfrm>
            <a:off x="2044237" y="5741963"/>
            <a:ext cx="31133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참조 </a:t>
            </a: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machinelearningknowledge.ai</a:t>
            </a:r>
            <a:endParaRPr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65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뉴런에서</a:t>
            </a:r>
            <a:r>
              <a:rPr lang="en-GB" dirty="0"/>
              <a:t> </a:t>
            </a:r>
            <a:r>
              <a:rPr lang="en-GB" dirty="0" err="1"/>
              <a:t>네트워크로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네트워크</a:t>
            </a:r>
            <a:r>
              <a:rPr lang="en-US" sz="3200" b="1" dirty="0"/>
              <a:t> </a:t>
            </a:r>
            <a:r>
              <a:rPr lang="en-US" sz="3200" b="1" dirty="0" err="1"/>
              <a:t>구축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8646-F265-4EB4-9C29-F53E9F6F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424" y="1943540"/>
            <a:ext cx="4778997" cy="3718925"/>
          </a:xfr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</a:rPr>
              <a:t>더 많은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ko-KR" altLang="en-US" sz="2600" dirty="0">
                <a:solidFill>
                  <a:schemeClr val="tx1"/>
                </a:solidFill>
              </a:rPr>
              <a:t>변수</a:t>
            </a:r>
            <a:r>
              <a:rPr lang="en-US" sz="2600" dirty="0">
                <a:solidFill>
                  <a:schemeClr val="tx1"/>
                </a:solidFill>
              </a:rPr>
              <a:t>로</a:t>
            </a:r>
            <a:r>
              <a:rPr lang="ko-KR" altLang="en-US" sz="2600" dirty="0">
                <a:solidFill>
                  <a:schemeClr val="tx1"/>
                </a:solidFill>
              </a:rPr>
              <a:t>의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확장</a:t>
            </a:r>
            <a:endParaRPr lang="en-US" sz="26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A158A-F5CC-487D-864B-B3891AA4A5C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981200" y="3192510"/>
            <a:ext cx="585884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59520-AF25-49D4-8D60-37E90D454E91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567084" y="4543975"/>
            <a:ext cx="0" cy="7971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FBB5E-E343-4BC1-A3DE-FAB80B44C057}"/>
              </a:ext>
            </a:extLst>
          </p:cNvPr>
          <p:cNvSpPr txBox="1"/>
          <p:nvPr/>
        </p:nvSpPr>
        <p:spPr>
          <a:xfrm>
            <a:off x="2958900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2" name="Google Shape;219;p33">
            <a:extLst>
              <a:ext uri="{FF2B5EF4-FFF2-40B4-BE49-F238E27FC236}">
                <a16:creationId xmlns:a16="http://schemas.microsoft.com/office/drawing/2014/main" id="{03F082AE-983F-491A-BB1D-BC5E2D5A2BFE}"/>
              </a:ext>
            </a:extLst>
          </p:cNvPr>
          <p:cNvSpPr/>
          <p:nvPr/>
        </p:nvSpPr>
        <p:spPr>
          <a:xfrm rot="5400000">
            <a:off x="2327019" y="4065307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D4EC3F-2C9F-4B3C-BAE7-ACCB5A39A42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2567084" y="3192510"/>
            <a:ext cx="566641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EAA4AE-897A-4533-83D1-698679D0F0EF}"/>
              </a:ext>
            </a:extLst>
          </p:cNvPr>
          <p:cNvSpPr txBox="1"/>
          <p:nvPr/>
        </p:nvSpPr>
        <p:spPr>
          <a:xfrm>
            <a:off x="1692499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FE8A89-359D-6D1D-D739-45F89399A590}"/>
              </a:ext>
            </a:extLst>
          </p:cNvPr>
          <p:cNvGrpSpPr/>
          <p:nvPr/>
        </p:nvGrpSpPr>
        <p:grpSpPr>
          <a:xfrm>
            <a:off x="2790956" y="4584662"/>
            <a:ext cx="130680" cy="470160"/>
            <a:chOff x="2790956" y="4584662"/>
            <a:chExt cx="13068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4F5D87D-8D28-7846-875C-38D8234F796D}"/>
                    </a:ext>
                  </a:extLst>
                </p14:cNvPr>
                <p14:cNvContentPartPr/>
                <p14:nvPr/>
              </p14:nvContentPartPr>
              <p14:xfrm>
                <a:off x="2790956" y="4793102"/>
                <a:ext cx="78480" cy="100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4F5D87D-8D28-7846-875C-38D8234F79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956" y="4775102"/>
                  <a:ext cx="114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0450868-4225-E008-C53F-DCC17D4EB107}"/>
                    </a:ext>
                  </a:extLst>
                </p14:cNvPr>
                <p14:cNvContentPartPr/>
                <p14:nvPr/>
              </p14:nvContentPartPr>
              <p14:xfrm>
                <a:off x="2826596" y="4768982"/>
                <a:ext cx="95040" cy="285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0450868-4225-E008-C53F-DCC17D4EB1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8596" y="4750982"/>
                  <a:ext cx="130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3E270BD-FE0E-D12A-DCDF-5066A26FD63D}"/>
                    </a:ext>
                  </a:extLst>
                </p14:cNvPr>
                <p14:cNvContentPartPr/>
                <p14:nvPr/>
              </p14:nvContentPartPr>
              <p14:xfrm>
                <a:off x="2809316" y="4584662"/>
                <a:ext cx="106200" cy="108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3E270BD-FE0E-D12A-DCDF-5066A26FD6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1676" y="4566662"/>
                  <a:ext cx="14184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445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네트워크</a:t>
            </a:r>
            <a:r>
              <a:rPr lang="en-US" sz="3200" b="1" dirty="0"/>
              <a:t> </a:t>
            </a:r>
            <a:r>
              <a:rPr lang="en-US" sz="3200" b="1" dirty="0" err="1"/>
              <a:t>구축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8646-F265-4EB4-9C29-F53E9F6F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424" y="1943540"/>
            <a:ext cx="4778997" cy="3718925"/>
          </a:xfr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</a:rPr>
              <a:t>더 많은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ko-KR" altLang="en-US" sz="2600" dirty="0">
                <a:solidFill>
                  <a:schemeClr val="tx1"/>
                </a:solidFill>
              </a:rPr>
              <a:t>변수</a:t>
            </a:r>
            <a:r>
              <a:rPr lang="en-US" sz="2600" dirty="0">
                <a:solidFill>
                  <a:schemeClr val="tx1"/>
                </a:solidFill>
              </a:rPr>
              <a:t>로</a:t>
            </a:r>
            <a:r>
              <a:rPr lang="ko-KR" altLang="en-US" sz="2600" dirty="0">
                <a:solidFill>
                  <a:schemeClr val="tx1"/>
                </a:solidFill>
              </a:rPr>
              <a:t>의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확장</a:t>
            </a:r>
            <a:endParaRPr lang="en-US" sz="26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</a:rPr>
              <a:t>뉴런들간의 연결</a:t>
            </a: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A158A-F5CC-487D-864B-B3891AA4A5C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981200" y="3192510"/>
            <a:ext cx="585884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59520-AF25-49D4-8D60-37E90D454E91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567084" y="4543975"/>
            <a:ext cx="0" cy="7971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FBB5E-E343-4BC1-A3DE-FAB80B44C057}"/>
              </a:ext>
            </a:extLst>
          </p:cNvPr>
          <p:cNvSpPr txBox="1"/>
          <p:nvPr/>
        </p:nvSpPr>
        <p:spPr>
          <a:xfrm>
            <a:off x="2958900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6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2" name="Google Shape;219;p33">
            <a:extLst>
              <a:ext uri="{FF2B5EF4-FFF2-40B4-BE49-F238E27FC236}">
                <a16:creationId xmlns:a16="http://schemas.microsoft.com/office/drawing/2014/main" id="{03F082AE-983F-491A-BB1D-BC5E2D5A2BFE}"/>
              </a:ext>
            </a:extLst>
          </p:cNvPr>
          <p:cNvSpPr/>
          <p:nvPr/>
        </p:nvSpPr>
        <p:spPr>
          <a:xfrm rot="5400000">
            <a:off x="2327019" y="4065307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D4EC3F-2C9F-4B3C-BAE7-ACCB5A39A42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2567084" y="3192510"/>
            <a:ext cx="566641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EAA4AE-897A-4533-83D1-698679D0F0EF}"/>
              </a:ext>
            </a:extLst>
          </p:cNvPr>
          <p:cNvSpPr txBox="1"/>
          <p:nvPr/>
        </p:nvSpPr>
        <p:spPr>
          <a:xfrm>
            <a:off x="1692499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Google Shape;219;p33">
            <a:extLst>
              <a:ext uri="{FF2B5EF4-FFF2-40B4-BE49-F238E27FC236}">
                <a16:creationId xmlns:a16="http://schemas.microsoft.com/office/drawing/2014/main" id="{D91AB218-768F-4D34-BAC4-479EE51F3AF4}"/>
              </a:ext>
            </a:extLst>
          </p:cNvPr>
          <p:cNvSpPr/>
          <p:nvPr/>
        </p:nvSpPr>
        <p:spPr>
          <a:xfrm rot="5400000">
            <a:off x="1706559" y="2713841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19;p33">
            <a:extLst>
              <a:ext uri="{FF2B5EF4-FFF2-40B4-BE49-F238E27FC236}">
                <a16:creationId xmlns:a16="http://schemas.microsoft.com/office/drawing/2014/main" id="{7C0C8F76-83FE-4230-9E18-5EBE4CDA9378}"/>
              </a:ext>
            </a:extLst>
          </p:cNvPr>
          <p:cNvSpPr/>
          <p:nvPr/>
        </p:nvSpPr>
        <p:spPr>
          <a:xfrm rot="5400000">
            <a:off x="2917210" y="2713840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B0A3-66B2-4EE8-B8E5-33A6E7BD4947}"/>
              </a:ext>
            </a:extLst>
          </p:cNvPr>
          <p:cNvCxnSpPr>
            <a:cxnSpLocks/>
            <a:stCxn id="45" idx="2"/>
            <a:endCxn id="41" idx="2"/>
          </p:cNvCxnSpPr>
          <p:nvPr/>
        </p:nvCxnSpPr>
        <p:spPr>
          <a:xfrm>
            <a:off x="1552575" y="2255739"/>
            <a:ext cx="394049" cy="456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E15C7B-B9D9-4AEE-A3E3-A2ACD21F9455}"/>
              </a:ext>
            </a:extLst>
          </p:cNvPr>
          <p:cNvCxnSpPr>
            <a:cxnSpLocks/>
            <a:stCxn id="45" idx="2"/>
            <a:endCxn id="43" idx="2"/>
          </p:cNvCxnSpPr>
          <p:nvPr/>
        </p:nvCxnSpPr>
        <p:spPr>
          <a:xfrm>
            <a:off x="1552575" y="2255739"/>
            <a:ext cx="1604700" cy="45663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A4730B-B29D-4641-A512-8398DFA1A2A1}"/>
              </a:ext>
            </a:extLst>
          </p:cNvPr>
          <p:cNvCxnSpPr>
            <a:cxnSpLocks/>
            <a:stCxn id="47" idx="2"/>
            <a:endCxn id="41" idx="2"/>
          </p:cNvCxnSpPr>
          <p:nvPr/>
        </p:nvCxnSpPr>
        <p:spPr>
          <a:xfrm flipH="1">
            <a:off x="1946624" y="2255739"/>
            <a:ext cx="1617461" cy="456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B252C4-7199-42B3-820C-B317AB12A4D1}"/>
              </a:ext>
            </a:extLst>
          </p:cNvPr>
          <p:cNvCxnSpPr>
            <a:cxnSpLocks/>
            <a:stCxn id="47" idx="2"/>
            <a:endCxn id="43" idx="2"/>
          </p:cNvCxnSpPr>
          <p:nvPr/>
        </p:nvCxnSpPr>
        <p:spPr>
          <a:xfrm flipH="1">
            <a:off x="3157275" y="2255739"/>
            <a:ext cx="406810" cy="45663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6CEC4B4-B4FF-4851-AB29-5118051F531A}"/>
              </a:ext>
            </a:extLst>
          </p:cNvPr>
          <p:cNvSpPr txBox="1"/>
          <p:nvPr/>
        </p:nvSpPr>
        <p:spPr>
          <a:xfrm>
            <a:off x="1102159" y="2353540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CA95A-8C10-495A-A024-6C723B77CF98}"/>
              </a:ext>
            </a:extLst>
          </p:cNvPr>
          <p:cNvSpPr txBox="1"/>
          <p:nvPr/>
        </p:nvSpPr>
        <p:spPr>
          <a:xfrm>
            <a:off x="1958908" y="1955648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w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F7B57F-E86B-491D-9F0E-436C0F892F5C}"/>
              </a:ext>
            </a:extLst>
          </p:cNvPr>
          <p:cNvSpPr txBox="1"/>
          <p:nvPr/>
        </p:nvSpPr>
        <p:spPr>
          <a:xfrm>
            <a:off x="1307957" y="1775608"/>
            <a:ext cx="489236" cy="4801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x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18CBF0-D110-4254-BB71-D4B325C14E23}"/>
              </a:ext>
            </a:extLst>
          </p:cNvPr>
          <p:cNvSpPr txBox="1"/>
          <p:nvPr/>
        </p:nvSpPr>
        <p:spPr>
          <a:xfrm>
            <a:off x="3319467" y="1775608"/>
            <a:ext cx="489236" cy="4801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x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FA68EB-34B2-4EF8-A431-A7C77CBE959D}"/>
              </a:ext>
            </a:extLst>
          </p:cNvPr>
          <p:cNvSpPr txBox="1"/>
          <p:nvPr/>
        </p:nvSpPr>
        <p:spPr>
          <a:xfrm>
            <a:off x="2476380" y="1955646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w</a:t>
            </a:r>
            <a:r>
              <a:rPr lang="en-US" sz="2800" baseline="-25000" dirty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F87F86-36AD-49AE-8A74-5132C0494BF4}"/>
              </a:ext>
            </a:extLst>
          </p:cNvPr>
          <p:cNvSpPr txBox="1"/>
          <p:nvPr/>
        </p:nvSpPr>
        <p:spPr>
          <a:xfrm>
            <a:off x="3477291" y="2315764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BE675-0314-E4DF-1C3E-5DA43446ED93}"/>
              </a:ext>
            </a:extLst>
          </p:cNvPr>
          <p:cNvSpPr txBox="1"/>
          <p:nvPr/>
        </p:nvSpPr>
        <p:spPr>
          <a:xfrm>
            <a:off x="137438" y="5820991"/>
            <a:ext cx="8398453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  <a:hlinkClick r:id="rId3"/>
              </a:rPr>
              <a:t>https://developers-dot-devsite-v2-prod.appspot.com/machine-learning/crash-course/backprop-scroll</a:t>
            </a: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ko-KR" alt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8AF82-71B4-DFE7-F8A5-85DAA0E36FC5}"/>
              </a:ext>
            </a:extLst>
          </p:cNvPr>
          <p:cNvSpPr txBox="1"/>
          <p:nvPr/>
        </p:nvSpPr>
        <p:spPr>
          <a:xfrm>
            <a:off x="204655" y="5534758"/>
            <a:ext cx="255069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Backpropagation algorithm :</a:t>
            </a:r>
            <a:endParaRPr lang="ko-KR" altLang="en-US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08B3E0-A918-DE70-A324-53734FA8BBBF}"/>
              </a:ext>
            </a:extLst>
          </p:cNvPr>
          <p:cNvGrpSpPr/>
          <p:nvPr/>
        </p:nvGrpSpPr>
        <p:grpSpPr>
          <a:xfrm>
            <a:off x="2834516" y="4815422"/>
            <a:ext cx="153000" cy="296280"/>
            <a:chOff x="2834516" y="4815422"/>
            <a:chExt cx="1530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A48BA24-5898-3D73-68B7-92AA2FF172A4}"/>
                    </a:ext>
                  </a:extLst>
                </p14:cNvPr>
                <p14:cNvContentPartPr/>
                <p14:nvPr/>
              </p14:nvContentPartPr>
              <p14:xfrm>
                <a:off x="2834516" y="4827302"/>
                <a:ext cx="88560" cy="160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A48BA24-5898-3D73-68B7-92AA2FF172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16876" y="4809302"/>
                  <a:ext cx="124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88DA8C7-B200-F916-0F30-B0597CC1F42A}"/>
                    </a:ext>
                  </a:extLst>
                </p14:cNvPr>
                <p14:cNvContentPartPr/>
                <p14:nvPr/>
              </p14:nvContentPartPr>
              <p14:xfrm>
                <a:off x="2837036" y="4815422"/>
                <a:ext cx="150480" cy="296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88DA8C7-B200-F916-0F30-B0597CC1F4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9396" y="4797422"/>
                  <a:ext cx="18612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3855522-B45D-9915-8C06-F0DF16130F56}"/>
                  </a:ext>
                </a:extLst>
              </p14:cNvPr>
              <p14:cNvContentPartPr/>
              <p14:nvPr/>
            </p14:nvContentPartPr>
            <p14:xfrm>
              <a:off x="2882756" y="4585742"/>
              <a:ext cx="93960" cy="946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3855522-B45D-9915-8C06-F0DF16130F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4756" y="4567742"/>
                <a:ext cx="12960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49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네트워크</a:t>
            </a:r>
            <a:r>
              <a:rPr lang="en-US" sz="3200" b="1" dirty="0"/>
              <a:t> </a:t>
            </a:r>
            <a:r>
              <a:rPr lang="en-US" sz="3200" b="1" dirty="0" err="1"/>
              <a:t>구축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8646-F265-4EB4-9C29-F53E9F6F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424" y="1943540"/>
            <a:ext cx="4778997" cy="3718925"/>
          </a:xfr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</a:rPr>
              <a:t>더 많은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ko-KR" altLang="en-US" sz="2600" dirty="0">
                <a:solidFill>
                  <a:schemeClr val="tx1"/>
                </a:solidFill>
              </a:rPr>
              <a:t>변수</a:t>
            </a:r>
            <a:r>
              <a:rPr lang="en-US" sz="2600" dirty="0">
                <a:solidFill>
                  <a:schemeClr val="tx1"/>
                </a:solidFill>
              </a:rPr>
              <a:t>로</a:t>
            </a:r>
            <a:r>
              <a:rPr lang="ko-KR" altLang="en-US" sz="2600" dirty="0">
                <a:solidFill>
                  <a:schemeClr val="tx1"/>
                </a:solidFill>
              </a:rPr>
              <a:t>의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확장</a:t>
            </a:r>
            <a:endParaRPr lang="en-US" sz="26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tx1"/>
                </a:solidFill>
              </a:rPr>
              <a:t>뉴런들간의 연결</a:t>
            </a:r>
            <a:endParaRPr lang="en-US" sz="2600" dirty="0">
              <a:solidFill>
                <a:schemeClr val="tx1"/>
              </a:solidFill>
            </a:endParaRPr>
          </a:p>
          <a:p>
            <a:pPr marL="9144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chemeClr val="tx1"/>
                </a:solidFill>
              </a:rPr>
              <a:t>모든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회귀가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선형이면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출력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ko-KR" altLang="en-US" sz="2600" dirty="0">
                <a:solidFill>
                  <a:schemeClr val="tx1"/>
                </a:solidFill>
              </a:rPr>
              <a:t>결과도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선형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회귀</a:t>
            </a:r>
            <a:endParaRPr lang="en-US" sz="2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A158A-F5CC-487D-864B-B3891AA4A5CA}"/>
              </a:ext>
            </a:extLst>
          </p:cNvPr>
          <p:cNvCxnSpPr>
            <a:cxnSpLocks/>
          </p:cNvCxnSpPr>
          <p:nvPr/>
        </p:nvCxnSpPr>
        <p:spPr>
          <a:xfrm>
            <a:off x="1981200" y="3192510"/>
            <a:ext cx="585884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59520-AF25-49D4-8D60-37E90D454E91}"/>
              </a:ext>
            </a:extLst>
          </p:cNvPr>
          <p:cNvCxnSpPr>
            <a:cxnSpLocks/>
          </p:cNvCxnSpPr>
          <p:nvPr/>
        </p:nvCxnSpPr>
        <p:spPr>
          <a:xfrm>
            <a:off x="2567084" y="4543975"/>
            <a:ext cx="0" cy="7971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FBB5E-E343-4BC1-A3DE-FAB80B44C057}"/>
              </a:ext>
            </a:extLst>
          </p:cNvPr>
          <p:cNvSpPr txBox="1"/>
          <p:nvPr/>
        </p:nvSpPr>
        <p:spPr>
          <a:xfrm>
            <a:off x="2958900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w</a:t>
            </a:r>
            <a:r>
              <a:rPr lang="en-US" sz="2800" baseline="-25000" dirty="0">
                <a:solidFill>
                  <a:schemeClr val="bg1"/>
                </a:solidFill>
              </a:rPr>
              <a:t>6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D4EC3F-2C9F-4B3C-BAE7-ACCB5A39A426}"/>
              </a:ext>
            </a:extLst>
          </p:cNvPr>
          <p:cNvCxnSpPr>
            <a:cxnSpLocks/>
          </p:cNvCxnSpPr>
          <p:nvPr/>
        </p:nvCxnSpPr>
        <p:spPr>
          <a:xfrm flipH="1">
            <a:off x="2567084" y="3192510"/>
            <a:ext cx="566641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EAA4AE-897A-4533-83D1-698679D0F0EF}"/>
              </a:ext>
            </a:extLst>
          </p:cNvPr>
          <p:cNvSpPr txBox="1"/>
          <p:nvPr/>
        </p:nvSpPr>
        <p:spPr>
          <a:xfrm>
            <a:off x="1692499" y="338811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B0A3-66B2-4EE8-B8E5-33A6E7BD494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1552575" y="2255739"/>
            <a:ext cx="394049" cy="456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E15C7B-B9D9-4AEE-A3E3-A2ACD21F9455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1552575" y="2255739"/>
            <a:ext cx="1604700" cy="45663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A4730B-B29D-4641-A512-8398DFA1A2A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946624" y="2255739"/>
            <a:ext cx="1617461" cy="4566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B252C4-7199-42B3-820C-B317AB12A4D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3157275" y="2255739"/>
            <a:ext cx="406810" cy="45663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6CEC4B4-B4FF-4851-AB29-5118051F531A}"/>
              </a:ext>
            </a:extLst>
          </p:cNvPr>
          <p:cNvSpPr txBox="1"/>
          <p:nvPr/>
        </p:nvSpPr>
        <p:spPr>
          <a:xfrm>
            <a:off x="1102159" y="2353540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CA95A-8C10-495A-A024-6C723B77CF98}"/>
              </a:ext>
            </a:extLst>
          </p:cNvPr>
          <p:cNvSpPr txBox="1"/>
          <p:nvPr/>
        </p:nvSpPr>
        <p:spPr>
          <a:xfrm>
            <a:off x="1958908" y="1955648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F7B57F-E86B-491D-9F0E-436C0F892F5C}"/>
              </a:ext>
            </a:extLst>
          </p:cNvPr>
          <p:cNvSpPr txBox="1"/>
          <p:nvPr/>
        </p:nvSpPr>
        <p:spPr>
          <a:xfrm>
            <a:off x="1307957" y="1775608"/>
            <a:ext cx="489236" cy="4801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x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18CBF0-D110-4254-BB71-D4B325C14E23}"/>
              </a:ext>
            </a:extLst>
          </p:cNvPr>
          <p:cNvSpPr txBox="1"/>
          <p:nvPr/>
        </p:nvSpPr>
        <p:spPr>
          <a:xfrm>
            <a:off x="3319467" y="1775608"/>
            <a:ext cx="489236" cy="4801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x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FA68EB-34B2-4EF8-A431-A7C77CBE959D}"/>
              </a:ext>
            </a:extLst>
          </p:cNvPr>
          <p:cNvSpPr txBox="1"/>
          <p:nvPr/>
        </p:nvSpPr>
        <p:spPr>
          <a:xfrm>
            <a:off x="2476380" y="1955646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F87F86-36AD-49AE-8A74-5132C0494BF4}"/>
              </a:ext>
            </a:extLst>
          </p:cNvPr>
          <p:cNvSpPr txBox="1"/>
          <p:nvPr/>
        </p:nvSpPr>
        <p:spPr>
          <a:xfrm>
            <a:off x="3477291" y="2315764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DC7A3D-CF4D-4C2A-A644-1027431A0949}"/>
              </a:ext>
            </a:extLst>
          </p:cNvPr>
          <p:cNvGrpSpPr/>
          <p:nvPr/>
        </p:nvGrpSpPr>
        <p:grpSpPr>
          <a:xfrm>
            <a:off x="1560035" y="2649666"/>
            <a:ext cx="803447" cy="820624"/>
            <a:chOff x="-39836" y="3224290"/>
            <a:chExt cx="803447" cy="8206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5A20CC-5F54-4123-859B-712DB86F6D09}"/>
                </a:ext>
              </a:extLst>
            </p:cNvPr>
            <p:cNvSpPr/>
            <p:nvPr/>
          </p:nvSpPr>
          <p:spPr>
            <a:xfrm>
              <a:off x="-39835" y="3241467"/>
              <a:ext cx="803446" cy="8034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Linear Graph">
              <a:extLst>
                <a:ext uri="{FF2B5EF4-FFF2-40B4-BE49-F238E27FC236}">
                  <a16:creationId xmlns:a16="http://schemas.microsoft.com/office/drawing/2014/main" id="{524463ED-2B80-4F34-B1D2-2B10C315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39836" y="3224290"/>
              <a:ext cx="803447" cy="80344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9AAC5B-1EEC-4B86-8196-6ACFCADC306A}"/>
              </a:ext>
            </a:extLst>
          </p:cNvPr>
          <p:cNvGrpSpPr/>
          <p:nvPr/>
        </p:nvGrpSpPr>
        <p:grpSpPr>
          <a:xfrm>
            <a:off x="2806521" y="2639932"/>
            <a:ext cx="803447" cy="820624"/>
            <a:chOff x="-39836" y="3224290"/>
            <a:chExt cx="803447" cy="8206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996F81-8D6F-4722-A2E5-0B83FE5112B1}"/>
                </a:ext>
              </a:extLst>
            </p:cNvPr>
            <p:cNvSpPr/>
            <p:nvPr/>
          </p:nvSpPr>
          <p:spPr>
            <a:xfrm>
              <a:off x="-39835" y="3241467"/>
              <a:ext cx="803446" cy="8034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Linear Graph">
              <a:extLst>
                <a:ext uri="{FF2B5EF4-FFF2-40B4-BE49-F238E27FC236}">
                  <a16:creationId xmlns:a16="http://schemas.microsoft.com/office/drawing/2014/main" id="{BFFCEF52-2B9B-423D-95D3-FB33B6A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9836" y="3224290"/>
              <a:ext cx="803447" cy="80344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A60BC3C-CEB1-4CAA-8AFC-7DFCAD8F5F3F}"/>
              </a:ext>
            </a:extLst>
          </p:cNvPr>
          <p:cNvGrpSpPr/>
          <p:nvPr/>
        </p:nvGrpSpPr>
        <p:grpSpPr>
          <a:xfrm>
            <a:off x="2166676" y="3918953"/>
            <a:ext cx="803447" cy="820624"/>
            <a:chOff x="-39836" y="3224290"/>
            <a:chExt cx="803447" cy="8206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B2B246-9CDA-4801-B22D-3E9CBE6FDF6F}"/>
                </a:ext>
              </a:extLst>
            </p:cNvPr>
            <p:cNvSpPr/>
            <p:nvPr/>
          </p:nvSpPr>
          <p:spPr>
            <a:xfrm>
              <a:off x="-39835" y="3241467"/>
              <a:ext cx="803446" cy="8034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Linear Graph">
              <a:extLst>
                <a:ext uri="{FF2B5EF4-FFF2-40B4-BE49-F238E27FC236}">
                  <a16:creationId xmlns:a16="http://schemas.microsoft.com/office/drawing/2014/main" id="{4EB9B4EC-467A-4D17-B22D-4E8E9D8E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9836" y="3224290"/>
              <a:ext cx="803447" cy="80344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6D3E9-2C49-4BCC-B812-5ACF308F0C60}"/>
              </a:ext>
            </a:extLst>
          </p:cNvPr>
          <p:cNvGrpSpPr/>
          <p:nvPr/>
        </p:nvGrpSpPr>
        <p:grpSpPr>
          <a:xfrm>
            <a:off x="2166676" y="4987821"/>
            <a:ext cx="803447" cy="820624"/>
            <a:chOff x="-39836" y="3224290"/>
            <a:chExt cx="803447" cy="82062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C18D9C-3C40-4267-A2BA-1DB34B84768A}"/>
                </a:ext>
              </a:extLst>
            </p:cNvPr>
            <p:cNvSpPr/>
            <p:nvPr/>
          </p:nvSpPr>
          <p:spPr>
            <a:xfrm>
              <a:off x="-39835" y="3241467"/>
              <a:ext cx="803446" cy="8034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Linear Graph">
              <a:extLst>
                <a:ext uri="{FF2B5EF4-FFF2-40B4-BE49-F238E27FC236}">
                  <a16:creationId xmlns:a16="http://schemas.microsoft.com/office/drawing/2014/main" id="{FC1FFA30-4305-48E2-98AE-FA582C04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9836" y="3224290"/>
              <a:ext cx="803447" cy="803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32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활성화</a:t>
            </a:r>
            <a:r>
              <a:rPr lang="en-GB" dirty="0"/>
              <a:t> </a:t>
            </a:r>
            <a:r>
              <a:rPr lang="en-GB" dirty="0" err="1"/>
              <a:t>함수</a:t>
            </a:r>
            <a:br>
              <a:rPr lang="en-GB" dirty="0"/>
            </a:br>
            <a:r>
              <a:rPr lang="en-GB" dirty="0"/>
              <a:t>Activation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5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72526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97" y="574657"/>
            <a:ext cx="9814806" cy="4359095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" y="779100"/>
            <a:ext cx="9406433" cy="3950208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316" y="927233"/>
            <a:ext cx="9110167" cy="3653942"/>
          </a:xfrm>
          <a:prstGeom prst="rect">
            <a:avLst/>
          </a:prstGeom>
          <a:noFill/>
          <a:ln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21" y="1238447"/>
            <a:ext cx="8465302" cy="90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ko-KR" altLang="en-US" sz="3200" dirty="0">
                <a:solidFill>
                  <a:srgbClr val="FFFFFF"/>
                </a:solidFill>
              </a:rPr>
              <a:t>목차</a:t>
            </a:r>
            <a:r>
              <a:rPr lang="en-US" sz="32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– 2부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6C09-1E64-CA4F-8494-490CAA3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1" y="2218491"/>
            <a:ext cx="8465302" cy="21632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요약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더 단순한 모델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뉴런에서 네트워크로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활성화 함수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과적합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뉴런에서 분류로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활성화</a:t>
            </a:r>
            <a:r>
              <a:rPr lang="en-US" sz="3200" b="1" dirty="0"/>
              <a:t> </a:t>
            </a:r>
            <a:r>
              <a:rPr lang="en-US" sz="3200" b="1" dirty="0" err="1"/>
              <a:t>함수</a:t>
            </a:r>
            <a:r>
              <a:rPr lang="en-US" sz="3200" b="1" dirty="0"/>
              <a:t> (Activation Functions)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4FA97-8397-8671-D8CA-BDF7A41CF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2" r="1045" b="4974"/>
          <a:stretch/>
        </p:blipFill>
        <p:spPr>
          <a:xfrm>
            <a:off x="239024" y="1618408"/>
            <a:ext cx="10488844" cy="3681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B590C-5839-DC66-E5D3-159C92E8F703}"/>
              </a:ext>
            </a:extLst>
          </p:cNvPr>
          <p:cNvSpPr txBox="1"/>
          <p:nvPr/>
        </p:nvSpPr>
        <p:spPr>
          <a:xfrm>
            <a:off x="529757" y="5506869"/>
            <a:ext cx="300915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참조 </a:t>
            </a: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 </a:t>
            </a:r>
            <a:r>
              <a:rPr lang="en-US" altLang="ko-KR" sz="1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Standford</a:t>
            </a: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University cs231n</a:t>
            </a:r>
            <a:endParaRPr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30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활성화</a:t>
            </a:r>
            <a:r>
              <a:rPr lang="en-US" sz="3200" b="1" dirty="0"/>
              <a:t> </a:t>
            </a:r>
            <a:r>
              <a:rPr lang="en-US" sz="3200" b="1" dirty="0" err="1"/>
              <a:t>함수</a:t>
            </a:r>
            <a:r>
              <a:rPr lang="en-US" sz="3200" b="1" dirty="0"/>
              <a:t> (Activation Functions)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B33AE-369C-47F0-B742-70288A5DC9ED}"/>
              </a:ext>
            </a:extLst>
          </p:cNvPr>
          <p:cNvSpPr txBox="1"/>
          <p:nvPr/>
        </p:nvSpPr>
        <p:spPr>
          <a:xfrm>
            <a:off x="1422915" y="1479199"/>
            <a:ext cx="1724025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Linear(</a:t>
            </a:r>
            <a:r>
              <a:rPr lang="ko-KR" altLang="en-US" dirty="0">
                <a:solidFill>
                  <a:schemeClr val="tx1"/>
                </a:solidFill>
              </a:rPr>
              <a:t>선형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D5AF4-71E2-4023-96F8-3A562BAA2168}"/>
              </a:ext>
            </a:extLst>
          </p:cNvPr>
          <p:cNvSpPr txBox="1"/>
          <p:nvPr/>
        </p:nvSpPr>
        <p:spPr>
          <a:xfrm>
            <a:off x="7443335" y="1496726"/>
            <a:ext cx="2397352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Sigmoid(</a:t>
            </a:r>
            <a:r>
              <a:rPr lang="en-US" dirty="0" err="1">
                <a:solidFill>
                  <a:schemeClr val="tx1"/>
                </a:solidFill>
              </a:rPr>
              <a:t>시그모이드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192B010-4FFF-433A-8CF5-9595498351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985224"/>
              </p:ext>
            </p:extLst>
          </p:nvPr>
        </p:nvGraphicFramePr>
        <p:xfrm>
          <a:off x="631390" y="3827638"/>
          <a:ext cx="2945123" cy="169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7619D53-DB50-4434-AFA1-87C583857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045216"/>
              </p:ext>
            </p:extLst>
          </p:nvPr>
        </p:nvGraphicFramePr>
        <p:xfrm>
          <a:off x="3859530" y="3846688"/>
          <a:ext cx="2945123" cy="169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F8F108-44E3-4D2C-AE9D-68A240C34E08}"/>
              </a:ext>
            </a:extLst>
          </p:cNvPr>
          <p:cNvSpPr txBox="1"/>
          <p:nvPr/>
        </p:nvSpPr>
        <p:spPr>
          <a:xfrm>
            <a:off x="4509549" y="1492043"/>
            <a:ext cx="1724025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err="1">
                <a:solidFill>
                  <a:schemeClr val="tx1"/>
                </a:solidFill>
              </a:rPr>
              <a:t>ReLU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9985632-8147-47BB-B085-0244EB3CC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078734"/>
              </p:ext>
            </p:extLst>
          </p:nvPr>
        </p:nvGraphicFramePr>
        <p:xfrm>
          <a:off x="7087670" y="3846688"/>
          <a:ext cx="2945123" cy="169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0B89516-AD46-44A1-A188-463B3DE30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757" r="82135" b="74838"/>
          <a:stretch/>
        </p:blipFill>
        <p:spPr>
          <a:xfrm>
            <a:off x="631389" y="2792212"/>
            <a:ext cx="2953409" cy="781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73974-6DC8-4437-8CF7-B0B6535A78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863" r="77646" b="71019"/>
          <a:stretch/>
        </p:blipFill>
        <p:spPr>
          <a:xfrm>
            <a:off x="7087670" y="2764062"/>
            <a:ext cx="2953408" cy="9006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0FA5BA-A401-41F3-88EE-A6664BBC8D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205" r="81548" b="74705"/>
          <a:stretch/>
        </p:blipFill>
        <p:spPr>
          <a:xfrm>
            <a:off x="3810644" y="2839212"/>
            <a:ext cx="3042894" cy="750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ED10EA-C91E-48DB-98CB-0D22FD75E1FE}"/>
                  </a:ext>
                </a:extLst>
              </p:cNvPr>
              <p:cNvSpPr txBox="1"/>
              <p:nvPr/>
            </p:nvSpPr>
            <p:spPr>
              <a:xfrm>
                <a:off x="1165745" y="2150663"/>
                <a:ext cx="1876411" cy="3877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ED10EA-C91E-48DB-98CB-0D22FD75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5" y="2150663"/>
                <a:ext cx="1876411" cy="387798"/>
              </a:xfrm>
              <a:prstGeom prst="rect">
                <a:avLst/>
              </a:prstGeom>
              <a:blipFill>
                <a:blip r:embed="rId9"/>
                <a:stretch>
                  <a:fillRect l="-6169" t="-28571" r="-325" b="-31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8C83B-C350-4982-B386-74F194023FE1}"/>
                  </a:ext>
                </a:extLst>
              </p:cNvPr>
              <p:cNvSpPr txBox="1"/>
              <p:nvPr/>
            </p:nvSpPr>
            <p:spPr>
              <a:xfrm>
                <a:off x="7443334" y="2061661"/>
                <a:ext cx="2029723" cy="5296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8C83B-C350-4982-B386-74F194023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34" y="2061661"/>
                <a:ext cx="2029723" cy="529632"/>
              </a:xfrm>
              <a:prstGeom prst="rect">
                <a:avLst/>
              </a:prstGeom>
              <a:blipFill>
                <a:blip r:embed="rId10"/>
                <a:stretch>
                  <a:fillRect t="-1149" b="-229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35C9A-2D27-415A-A8BC-C02E9BE739E3}"/>
                  </a:ext>
                </a:extLst>
              </p:cNvPr>
              <p:cNvSpPr txBox="1"/>
              <p:nvPr/>
            </p:nvSpPr>
            <p:spPr>
              <a:xfrm>
                <a:off x="3921227" y="2061661"/>
                <a:ext cx="3130344" cy="61786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35C9A-2D27-415A-A8BC-C02E9BE7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27" y="2061661"/>
                <a:ext cx="3130344" cy="617861"/>
              </a:xfrm>
              <a:prstGeom prst="rect">
                <a:avLst/>
              </a:prstGeom>
              <a:blipFill>
                <a:blip r:embed="rId11"/>
                <a:stretch>
                  <a:fillRect t="-3922" b="-98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99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0D5AF4-71E2-4023-96F8-3A562BAA2168}"/>
              </a:ext>
            </a:extLst>
          </p:cNvPr>
          <p:cNvSpPr txBox="1"/>
          <p:nvPr/>
        </p:nvSpPr>
        <p:spPr>
          <a:xfrm>
            <a:off x="2204961" y="1449379"/>
            <a:ext cx="2397352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Sigmoid(</a:t>
            </a:r>
            <a:r>
              <a:rPr lang="en-US" dirty="0" err="1">
                <a:solidFill>
                  <a:schemeClr val="tx1"/>
                </a:solidFill>
              </a:rPr>
              <a:t>시그모이드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8F108-44E3-4D2C-AE9D-68A240C34E08}"/>
              </a:ext>
            </a:extLst>
          </p:cNvPr>
          <p:cNvSpPr txBox="1"/>
          <p:nvPr/>
        </p:nvSpPr>
        <p:spPr>
          <a:xfrm>
            <a:off x="6450905" y="1449379"/>
            <a:ext cx="1724025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ReLU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8C83B-C350-4982-B386-74F194023FE1}"/>
                  </a:ext>
                </a:extLst>
              </p:cNvPr>
              <p:cNvSpPr txBox="1"/>
              <p:nvPr/>
            </p:nvSpPr>
            <p:spPr>
              <a:xfrm>
                <a:off x="2204960" y="2014314"/>
                <a:ext cx="2029723" cy="5296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38C83B-C350-4982-B386-74F194023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60" y="2014314"/>
                <a:ext cx="2029723" cy="529632"/>
              </a:xfrm>
              <a:prstGeom prst="rect">
                <a:avLst/>
              </a:prstGeom>
              <a:blipFill>
                <a:blip r:embed="rId3"/>
                <a:stretch>
                  <a:fillRect l="-3727" t="-6977" b="-1860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35C9A-2D27-415A-A8BC-C02E9BE739E3}"/>
                  </a:ext>
                </a:extLst>
              </p:cNvPr>
              <p:cNvSpPr txBox="1"/>
              <p:nvPr/>
            </p:nvSpPr>
            <p:spPr>
              <a:xfrm>
                <a:off x="5862583" y="2014314"/>
                <a:ext cx="3130344" cy="61786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35C9A-2D27-415A-A8BC-C02E9BE7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583" y="2014314"/>
                <a:ext cx="3130344" cy="617861"/>
              </a:xfrm>
              <a:prstGeom prst="rect">
                <a:avLst/>
              </a:prstGeom>
              <a:blipFill>
                <a:blip r:embed="rId4"/>
                <a:stretch>
                  <a:fillRect l="-23887" t="-256000" b="-362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그림 125">
            <a:extLst>
              <a:ext uri="{FF2B5EF4-FFF2-40B4-BE49-F238E27FC236}">
                <a16:creationId xmlns:a16="http://schemas.microsoft.com/office/drawing/2014/main" id="{14FE8DF5-C2B2-270A-5E64-9E454C8F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0" r="3075" b="4226"/>
          <a:stretch/>
        </p:blipFill>
        <p:spPr>
          <a:xfrm>
            <a:off x="1818241" y="2767249"/>
            <a:ext cx="3170792" cy="2695268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EBBED949-0257-C158-B40A-1AC9511BC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651" y="2869168"/>
            <a:ext cx="4187547" cy="312886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9B19A79-A1E3-C90C-D218-9DF7279C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91" y="325265"/>
            <a:ext cx="9976104" cy="590931"/>
          </a:xfrm>
        </p:spPr>
        <p:txBody>
          <a:bodyPr/>
          <a:lstStyle/>
          <a:p>
            <a:r>
              <a:rPr lang="ko-KR" altLang="en-US" sz="3200" b="1" dirty="0"/>
              <a:t>가중치 소실 문제</a:t>
            </a:r>
            <a:r>
              <a:rPr lang="en-US" altLang="ko-KR" sz="3200" b="1" dirty="0"/>
              <a:t> </a:t>
            </a:r>
            <a:r>
              <a:rPr lang="en-US" altLang="ko-Kore-KR" b="1" dirty="0"/>
              <a:t>(Vanishing gradient)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208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4" y="652419"/>
            <a:ext cx="9976104" cy="590931"/>
          </a:xfrm>
        </p:spPr>
        <p:txBody>
          <a:bodyPr/>
          <a:lstStyle/>
          <a:p>
            <a:r>
              <a:rPr lang="ko-KR" altLang="en-US" sz="3200" b="1" dirty="0"/>
              <a:t>가중치 소실 문제</a:t>
            </a:r>
            <a:r>
              <a:rPr lang="en-US" altLang="ko-KR" sz="3200" b="1" dirty="0"/>
              <a:t> </a:t>
            </a:r>
            <a:r>
              <a:rPr lang="en-US" b="1" dirty="0"/>
              <a:t>(Vanishing gradient)</a:t>
            </a:r>
            <a:endParaRPr lang="en-US" sz="3200" b="1" dirty="0"/>
          </a:p>
        </p:txBody>
      </p:sp>
      <p:pic>
        <p:nvPicPr>
          <p:cNvPr id="4" name="그림 3" descr="텍스트, 나이프이(가) 표시된 사진&#10;&#10;자동 생성된 설명">
            <a:extLst>
              <a:ext uri="{FF2B5EF4-FFF2-40B4-BE49-F238E27FC236}">
                <a16:creationId xmlns:a16="http://schemas.microsoft.com/office/drawing/2014/main" id="{18694ED5-1B39-6976-7625-A8FA3F4C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15" y="1646094"/>
            <a:ext cx="6322786" cy="39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37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활성화</a:t>
            </a:r>
            <a:r>
              <a:rPr lang="en-US" sz="3200" b="1" dirty="0"/>
              <a:t> </a:t>
            </a:r>
            <a:r>
              <a:rPr lang="en-US" sz="3200" b="1" dirty="0" err="1"/>
              <a:t>함수</a:t>
            </a:r>
            <a:r>
              <a:rPr lang="en-US" sz="3200" b="1" dirty="0"/>
              <a:t> (Activation Functions)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C922A6-8F84-413E-9605-C991E8BA9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2" t="37037" r="44011" b="29629"/>
          <a:stretch/>
        </p:blipFill>
        <p:spPr>
          <a:xfrm>
            <a:off x="7533016" y="2067662"/>
            <a:ext cx="2571751" cy="2057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965605-0C53-47FE-9D9C-D163BEAA0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4" t="37037" r="36458" b="25617"/>
          <a:stretch/>
        </p:blipFill>
        <p:spPr>
          <a:xfrm>
            <a:off x="7329488" y="4195985"/>
            <a:ext cx="2726287" cy="1796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1D8181-18E4-44F3-A398-46DF7878DD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48" t="36574" r="37413" b="26080"/>
          <a:stretch/>
        </p:blipFill>
        <p:spPr>
          <a:xfrm>
            <a:off x="929607" y="4279189"/>
            <a:ext cx="2547934" cy="1713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E490F-58A0-480B-A695-74695977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92" t="37963" r="44075" b="29948"/>
          <a:stretch/>
        </p:blipFill>
        <p:spPr>
          <a:xfrm>
            <a:off x="1081603" y="2106052"/>
            <a:ext cx="2658970" cy="1980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53A139-1D48-4D0C-94BC-5330A8D344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92" t="46383" r="37149" b="17480"/>
          <a:stretch/>
        </p:blipFill>
        <p:spPr>
          <a:xfrm>
            <a:off x="4090329" y="4279189"/>
            <a:ext cx="2626372" cy="1713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CE3598-3A6C-4756-BCE4-4A086DF452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35" t="33928" r="44980" b="34540"/>
          <a:stretch/>
        </p:blipFill>
        <p:spPr>
          <a:xfrm>
            <a:off x="4338737" y="2123284"/>
            <a:ext cx="2500213" cy="1946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E91CA-D221-45A6-8E03-EC9F36D73658}"/>
              </a:ext>
            </a:extLst>
          </p:cNvPr>
          <p:cNvSpPr txBox="1"/>
          <p:nvPr/>
        </p:nvSpPr>
        <p:spPr>
          <a:xfrm>
            <a:off x="1422915" y="1479199"/>
            <a:ext cx="1724025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Linear(</a:t>
            </a:r>
            <a:r>
              <a:rPr lang="ko-KR" altLang="en-US" dirty="0">
                <a:solidFill>
                  <a:schemeClr val="tx1"/>
                </a:solidFill>
              </a:rPr>
              <a:t>선형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286B-E5FE-4E02-A56C-F9231A5464A5}"/>
              </a:ext>
            </a:extLst>
          </p:cNvPr>
          <p:cNvSpPr txBox="1"/>
          <p:nvPr/>
        </p:nvSpPr>
        <p:spPr>
          <a:xfrm>
            <a:off x="7443335" y="1496726"/>
            <a:ext cx="2397352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Sigmoid(</a:t>
            </a:r>
            <a:r>
              <a:rPr lang="en-US" dirty="0" err="1">
                <a:solidFill>
                  <a:schemeClr val="tx1"/>
                </a:solidFill>
              </a:rPr>
              <a:t>시그모이드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27B65A-CC09-46D0-9095-AEA2FC7E9EE1}"/>
              </a:ext>
            </a:extLst>
          </p:cNvPr>
          <p:cNvSpPr txBox="1"/>
          <p:nvPr/>
        </p:nvSpPr>
        <p:spPr>
          <a:xfrm>
            <a:off x="4509549" y="1492043"/>
            <a:ext cx="1724025" cy="341632"/>
          </a:xfrm>
          <a:prstGeom prst="rect">
            <a:avLst/>
          </a:prstGeom>
          <a:solidFill>
            <a:srgbClr val="33638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err="1">
                <a:solidFill>
                  <a:schemeClr val="tx1"/>
                </a:solidFill>
              </a:rPr>
              <a:t>ReLU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52D3E5-EA4A-42AC-A4D7-2AE9DEB2055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49593" y="3554883"/>
            <a:ext cx="1032182" cy="31151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EB5F32-C029-4EF8-B707-383300B2511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913375" y="3554884"/>
            <a:ext cx="1018851" cy="31151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CA38D5-6DA9-4872-A7B9-0D410B0A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활성화</a:t>
            </a:r>
            <a:r>
              <a:rPr lang="en-US" sz="3200" b="1" dirty="0"/>
              <a:t> </a:t>
            </a:r>
            <a:r>
              <a:rPr lang="en-US" sz="3200" b="1" dirty="0" err="1"/>
              <a:t>함수</a:t>
            </a:r>
            <a:r>
              <a:rPr lang="en-US" sz="3200" b="1" dirty="0"/>
              <a:t> (Activation Functions)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A158A-F5CC-487D-864B-B3891AA4A5C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033287" y="3209130"/>
            <a:ext cx="585884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59520-AF25-49D4-8D60-37E90D454E91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2619171" y="4560595"/>
            <a:ext cx="0" cy="7971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FBB5E-E343-4BC1-A3DE-FAB80B44C057}"/>
              </a:ext>
            </a:extLst>
          </p:cNvPr>
          <p:cNvSpPr txBox="1"/>
          <p:nvPr/>
        </p:nvSpPr>
        <p:spPr>
          <a:xfrm>
            <a:off x="3010987" y="340473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2" name="Google Shape;219;p33">
            <a:extLst>
              <a:ext uri="{FF2B5EF4-FFF2-40B4-BE49-F238E27FC236}">
                <a16:creationId xmlns:a16="http://schemas.microsoft.com/office/drawing/2014/main" id="{03F082AE-983F-491A-BB1D-BC5E2D5A2BFE}"/>
              </a:ext>
            </a:extLst>
          </p:cNvPr>
          <p:cNvSpPr/>
          <p:nvPr/>
        </p:nvSpPr>
        <p:spPr>
          <a:xfrm rot="5400000">
            <a:off x="2379106" y="4081927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D4EC3F-2C9F-4B3C-BAE7-ACCB5A39A42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2619171" y="3209130"/>
            <a:ext cx="566641" cy="87133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EAA4AE-897A-4533-83D1-698679D0F0EF}"/>
              </a:ext>
            </a:extLst>
          </p:cNvPr>
          <p:cNvSpPr txBox="1"/>
          <p:nvPr/>
        </p:nvSpPr>
        <p:spPr>
          <a:xfrm>
            <a:off x="1744586" y="3404731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Google Shape;219;p33">
            <a:extLst>
              <a:ext uri="{FF2B5EF4-FFF2-40B4-BE49-F238E27FC236}">
                <a16:creationId xmlns:a16="http://schemas.microsoft.com/office/drawing/2014/main" id="{D91AB218-768F-4D34-BAC4-479EE51F3AF4}"/>
              </a:ext>
            </a:extLst>
          </p:cNvPr>
          <p:cNvSpPr/>
          <p:nvPr/>
        </p:nvSpPr>
        <p:spPr>
          <a:xfrm rot="5400000">
            <a:off x="1758646" y="2730461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19;p33">
            <a:extLst>
              <a:ext uri="{FF2B5EF4-FFF2-40B4-BE49-F238E27FC236}">
                <a16:creationId xmlns:a16="http://schemas.microsoft.com/office/drawing/2014/main" id="{7C0C8F76-83FE-4230-9E18-5EBE4CDA9378}"/>
              </a:ext>
            </a:extLst>
          </p:cNvPr>
          <p:cNvSpPr/>
          <p:nvPr/>
        </p:nvSpPr>
        <p:spPr>
          <a:xfrm rot="5400000">
            <a:off x="2969297" y="2730460"/>
            <a:ext cx="480131" cy="4772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19B0A3-66B2-4EE8-B8E5-33A6E7BD4947}"/>
              </a:ext>
            </a:extLst>
          </p:cNvPr>
          <p:cNvCxnSpPr>
            <a:cxnSpLocks/>
            <a:stCxn id="45" idx="2"/>
            <a:endCxn id="41" idx="2"/>
          </p:cNvCxnSpPr>
          <p:nvPr/>
        </p:nvCxnSpPr>
        <p:spPr>
          <a:xfrm flipH="1">
            <a:off x="1998711" y="2399271"/>
            <a:ext cx="614445" cy="32972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E15C7B-B9D9-4AEE-A3E3-A2ACD21F9455}"/>
              </a:ext>
            </a:extLst>
          </p:cNvPr>
          <p:cNvCxnSpPr>
            <a:cxnSpLocks/>
            <a:stCxn id="45" idx="2"/>
            <a:endCxn id="43" idx="2"/>
          </p:cNvCxnSpPr>
          <p:nvPr/>
        </p:nvCxnSpPr>
        <p:spPr>
          <a:xfrm>
            <a:off x="2613156" y="2399271"/>
            <a:ext cx="596206" cy="3297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6CEC4B4-B4FF-4851-AB29-5118051F531A}"/>
              </a:ext>
            </a:extLst>
          </p:cNvPr>
          <p:cNvSpPr txBox="1"/>
          <p:nvPr/>
        </p:nvSpPr>
        <p:spPr>
          <a:xfrm>
            <a:off x="1559132" y="2166482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8CA95A-8C10-495A-A024-6C723B77CF98}"/>
              </a:ext>
            </a:extLst>
          </p:cNvPr>
          <p:cNvSpPr txBox="1"/>
          <p:nvPr/>
        </p:nvSpPr>
        <p:spPr>
          <a:xfrm>
            <a:off x="3039963" y="2159204"/>
            <a:ext cx="57740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w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F7B57F-E86B-491D-9F0E-436C0F892F5C}"/>
              </a:ext>
            </a:extLst>
          </p:cNvPr>
          <p:cNvSpPr txBox="1"/>
          <p:nvPr/>
        </p:nvSpPr>
        <p:spPr>
          <a:xfrm>
            <a:off x="2368538" y="1919140"/>
            <a:ext cx="489236" cy="4801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x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A573E49-3E5A-4D37-A9D9-A2C2B9991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286785"/>
              </p:ext>
            </p:extLst>
          </p:nvPr>
        </p:nvGraphicFramePr>
        <p:xfrm>
          <a:off x="4429125" y="2166482"/>
          <a:ext cx="2240937" cy="138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1D57768-7640-480A-ADAA-4D14B8205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7225100"/>
              </p:ext>
            </p:extLst>
          </p:nvPr>
        </p:nvGraphicFramePr>
        <p:xfrm>
          <a:off x="7766413" y="2166482"/>
          <a:ext cx="2331626" cy="1388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3977D5B-5A23-4DBA-B548-0845C4579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013583"/>
              </p:ext>
            </p:extLst>
          </p:nvPr>
        </p:nvGraphicFramePr>
        <p:xfrm>
          <a:off x="6105525" y="3866394"/>
          <a:ext cx="2331626" cy="1388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09A6D8D4-1166-4350-BF37-4E2A6424C60E}"/>
              </a:ext>
            </a:extLst>
          </p:cNvPr>
          <p:cNvGrpSpPr/>
          <p:nvPr/>
        </p:nvGrpSpPr>
        <p:grpSpPr>
          <a:xfrm>
            <a:off x="1104141" y="3980036"/>
            <a:ext cx="803447" cy="820624"/>
            <a:chOff x="-39836" y="3224290"/>
            <a:chExt cx="803447" cy="82062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480D28-12AF-4D19-A755-44F9C2FC6963}"/>
                </a:ext>
              </a:extLst>
            </p:cNvPr>
            <p:cNvSpPr/>
            <p:nvPr/>
          </p:nvSpPr>
          <p:spPr>
            <a:xfrm>
              <a:off x="-39835" y="3241467"/>
              <a:ext cx="803446" cy="8034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Linear Graph">
              <a:extLst>
                <a:ext uri="{FF2B5EF4-FFF2-40B4-BE49-F238E27FC236}">
                  <a16:creationId xmlns:a16="http://schemas.microsoft.com/office/drawing/2014/main" id="{87FBC4F6-6D39-4D07-8E5A-5AF99A73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39836" y="3224290"/>
              <a:ext cx="803447" cy="803447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014F5DC-B54F-4F04-BCFD-A33842B1FFDA}"/>
              </a:ext>
            </a:extLst>
          </p:cNvPr>
          <p:cNvSpPr/>
          <p:nvPr/>
        </p:nvSpPr>
        <p:spPr>
          <a:xfrm>
            <a:off x="666830" y="2601284"/>
            <a:ext cx="803446" cy="803447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eriodic Graph">
            <a:extLst>
              <a:ext uri="{FF2B5EF4-FFF2-40B4-BE49-F238E27FC236}">
                <a16:creationId xmlns:a16="http://schemas.microsoft.com/office/drawing/2014/main" id="{49AB7E1A-DCEC-4F1E-B5B8-1E92576D1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464" y="256084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BAAB7-E999-4EEC-83AC-B79CCD9779AA}"/>
                  </a:ext>
                </a:extLst>
              </p:cNvPr>
              <p:cNvSpPr txBox="1"/>
              <p:nvPr/>
            </p:nvSpPr>
            <p:spPr>
              <a:xfrm>
                <a:off x="2761688" y="4560595"/>
                <a:ext cx="498598" cy="48013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BAAB7-E999-4EEC-83AC-B79CCD97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88" y="4560595"/>
                <a:ext cx="498598" cy="480131"/>
              </a:xfrm>
              <a:prstGeom prst="rect">
                <a:avLst/>
              </a:prstGeom>
              <a:blipFill>
                <a:blip r:embed="rId10"/>
                <a:stretch>
                  <a:fillRect l="-6098" t="-12658" r="-18293" b="-1519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480334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과적합</a:t>
            </a:r>
            <a:br>
              <a:rPr lang="en-GB" dirty="0"/>
            </a:br>
            <a:r>
              <a:rPr lang="en-GB" dirty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60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CBC0302-7AF2-4C4A-9EFC-2A795557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35724"/>
            <a:ext cx="9976104" cy="596074"/>
          </a:xfrm>
        </p:spPr>
        <p:txBody>
          <a:bodyPr wrap="square" anchor="b">
            <a:normAutofit/>
          </a:bodyPr>
          <a:lstStyle/>
          <a:p>
            <a:r>
              <a:rPr lang="en-US" sz="3200" b="1" dirty="0" err="1"/>
              <a:t>과적합</a:t>
            </a:r>
            <a:r>
              <a:rPr lang="en-US" sz="3200" b="1" dirty="0"/>
              <a:t> (Overfitting)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2AF8824-A6E3-4DE2-AB40-017CBAB4E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거대한 뉴럴 네트워크를 구축하면 되지 않을까?</a:t>
            </a:r>
          </a:p>
        </p:txBody>
      </p:sp>
      <p:pic>
        <p:nvPicPr>
          <p:cNvPr id="37" name="Picture 36" descr="Connecting lines and dots illustration">
            <a:extLst>
              <a:ext uri="{FF2B5EF4-FFF2-40B4-BE49-F238E27FC236}">
                <a16:creationId xmlns:a16="http://schemas.microsoft.com/office/drawing/2014/main" id="{07528540-D32C-4448-98FC-56051207E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6131" r="1" b="1568"/>
          <a:stretch/>
        </p:blipFill>
        <p:spPr>
          <a:xfrm>
            <a:off x="508488" y="2103035"/>
            <a:ext cx="9965196" cy="3413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7035565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70BFB5-87AF-4D26-B819-34EF1E68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어떤 추세선이 더 나은가?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291D29F-74FC-4270-9EF6-87A1681C8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944571"/>
              </p:ext>
            </p:extLst>
          </p:nvPr>
        </p:nvGraphicFramePr>
        <p:xfrm>
          <a:off x="609600" y="1765881"/>
          <a:ext cx="4448175" cy="3745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CC9603-3E5B-4C24-9CBE-BCCDE34CD716}"/>
              </a:ext>
            </a:extLst>
          </p:cNvPr>
          <p:cNvSpPr txBox="1"/>
          <p:nvPr/>
        </p:nvSpPr>
        <p:spPr>
          <a:xfrm>
            <a:off x="3290132" y="4496372"/>
            <a:ext cx="151047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</a:rPr>
              <a:t>MSE = .0056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D905BEA-92FD-4974-8516-8D3D92DA7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831486"/>
              </p:ext>
            </p:extLst>
          </p:nvPr>
        </p:nvGraphicFramePr>
        <p:xfrm>
          <a:off x="5914451" y="1762882"/>
          <a:ext cx="4448175" cy="3745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9F112CD-E54A-49A9-A15D-FF8A658D095A}"/>
              </a:ext>
            </a:extLst>
          </p:cNvPr>
          <p:cNvSpPr txBox="1"/>
          <p:nvPr/>
        </p:nvSpPr>
        <p:spPr>
          <a:xfrm>
            <a:off x="8612737" y="4496372"/>
            <a:ext cx="151047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MSE = .0113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1D6FEF-24F7-44D5-B244-772E21E0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35724"/>
            <a:ext cx="9976104" cy="596074"/>
          </a:xfrm>
        </p:spPr>
        <p:txBody>
          <a:bodyPr wrap="square" anchor="b">
            <a:normAutofit/>
          </a:bodyPr>
          <a:lstStyle/>
          <a:p>
            <a:r>
              <a:rPr lang="en-US" sz="3200" b="1" dirty="0" err="1"/>
              <a:t>과적합</a:t>
            </a:r>
            <a:r>
              <a:rPr lang="en-US" sz="3200" b="1" dirty="0"/>
              <a:t> (Overfitting)</a:t>
            </a:r>
          </a:p>
        </p:txBody>
      </p:sp>
    </p:spTree>
    <p:extLst>
      <p:ext uri="{BB962C8B-B14F-4D97-AF65-F5344CB8AC3E}">
        <p14:creationId xmlns:p14="http://schemas.microsoft.com/office/powerpoint/2010/main" val="424030639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70BFB5-87AF-4D26-B819-34EF1E68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en-US" dirty="0" err="1"/>
              <a:t>추세선이</a:t>
            </a:r>
            <a:r>
              <a:rPr lang="en-US" dirty="0"/>
              <a:t> </a:t>
            </a:r>
            <a:r>
              <a:rPr lang="en-US" dirty="0" err="1"/>
              <a:t>더</a:t>
            </a:r>
            <a:r>
              <a:rPr lang="en-US" dirty="0"/>
              <a:t> </a:t>
            </a:r>
            <a:r>
              <a:rPr lang="en-US" dirty="0" err="1"/>
              <a:t>나은가</a:t>
            </a:r>
            <a:r>
              <a:rPr lang="en-US" dirty="0"/>
              <a:t>?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33CA0B-FC1E-4849-87F1-5ECCA5226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921113"/>
              </p:ext>
            </p:extLst>
          </p:nvPr>
        </p:nvGraphicFramePr>
        <p:xfrm>
          <a:off x="609600" y="1765881"/>
          <a:ext cx="4448175" cy="3745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B4B14C-AE59-4A55-9D95-4778B94AA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073765"/>
              </p:ext>
            </p:extLst>
          </p:nvPr>
        </p:nvGraphicFramePr>
        <p:xfrm>
          <a:off x="5915025" y="1765880"/>
          <a:ext cx="4448175" cy="3745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3803A6-935E-4E11-A778-6B07C8E39FD5}"/>
              </a:ext>
            </a:extLst>
          </p:cNvPr>
          <p:cNvSpPr txBox="1"/>
          <p:nvPr/>
        </p:nvSpPr>
        <p:spPr>
          <a:xfrm>
            <a:off x="3290132" y="4496372"/>
            <a:ext cx="151047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</a:rPr>
              <a:t>MSE = .0172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FCEB3-68E8-4DBF-B8E1-9E91C0747E60}"/>
              </a:ext>
            </a:extLst>
          </p:cNvPr>
          <p:cNvSpPr txBox="1"/>
          <p:nvPr/>
        </p:nvSpPr>
        <p:spPr>
          <a:xfrm>
            <a:off x="8629829" y="4496372"/>
            <a:ext cx="151047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</a:rPr>
              <a:t>MSE = .0062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90AA18-8011-41ED-9B56-A9368C21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35724"/>
            <a:ext cx="9976104" cy="596074"/>
          </a:xfrm>
        </p:spPr>
        <p:txBody>
          <a:bodyPr wrap="square" anchor="b">
            <a:normAutofit/>
          </a:bodyPr>
          <a:lstStyle/>
          <a:p>
            <a:r>
              <a:rPr lang="en-US" sz="3200" b="1" dirty="0" err="1"/>
              <a:t>과적합</a:t>
            </a:r>
            <a:r>
              <a:rPr lang="en-US" sz="3200" b="1" dirty="0"/>
              <a:t> (Overfitting)</a:t>
            </a:r>
          </a:p>
        </p:txBody>
      </p:sp>
    </p:spTree>
    <p:extLst>
      <p:ext uri="{BB962C8B-B14F-4D97-AF65-F5344CB8AC3E}">
        <p14:creationId xmlns:p14="http://schemas.microsoft.com/office/powerpoint/2010/main" val="3848783624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ko-KR" altLang="en-US" dirty="0"/>
              <a:t>핸즈온</a:t>
            </a:r>
            <a:r>
              <a:rPr lang="en-US" dirty="0"/>
              <a:t> </a:t>
            </a:r>
            <a:r>
              <a:rPr lang="en-US" dirty="0" err="1"/>
              <a:t>요약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5308823-646A-4069-800F-3E5DA0178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689358"/>
              </p:ext>
            </p:extLst>
          </p:nvPr>
        </p:nvGraphicFramePr>
        <p:xfrm>
          <a:off x="525780" y="1863070"/>
          <a:ext cx="9948672" cy="371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/>
          </a:bodyPr>
          <a:lstStyle/>
          <a:p>
            <a:r>
              <a:rPr lang="en-US" dirty="0" err="1"/>
              <a:t>방금</a:t>
            </a:r>
            <a:r>
              <a:rPr lang="en-US" dirty="0"/>
              <a:t> </a:t>
            </a:r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ko-KR" altLang="en-US" dirty="0"/>
              <a:t>것들을 배웠나요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72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841204-5E75-436E-B742-9ED1A3B9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 wrap="square" anchor="b">
            <a:normAutofit fontScale="90000"/>
          </a:bodyPr>
          <a:lstStyle/>
          <a:p>
            <a:pPr algn="l"/>
            <a:r>
              <a:rPr lang="en-US" b="1" dirty="0" err="1"/>
              <a:t>트레이닝</a:t>
            </a:r>
            <a:r>
              <a:rPr lang="en-US" b="1" dirty="0"/>
              <a:t> </a:t>
            </a:r>
            <a:r>
              <a:rPr lang="en-US" b="1" dirty="0" err="1"/>
              <a:t>데이터와</a:t>
            </a:r>
            <a:r>
              <a:rPr lang="en-US" b="1" dirty="0"/>
              <a:t> </a:t>
            </a:r>
            <a:r>
              <a:rPr lang="en-US" b="1" dirty="0" err="1"/>
              <a:t>검증</a:t>
            </a:r>
            <a:r>
              <a:rPr lang="en-US" b="1" dirty="0"/>
              <a:t> </a:t>
            </a:r>
            <a:r>
              <a:rPr lang="en-US" b="1" dirty="0" err="1"/>
              <a:t>데이터</a:t>
            </a:r>
            <a:r>
              <a:rPr lang="en-US" b="1" dirty="0"/>
              <a:t> </a:t>
            </a:r>
            <a:r>
              <a:rPr lang="en-US" b="1" dirty="0" err="1"/>
              <a:t>비교</a:t>
            </a:r>
            <a:endParaRPr lang="en-US" b="1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83C5CF3-20E4-4437-9D1E-C2BB17A89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386927"/>
              </p:ext>
            </p:extLst>
          </p:nvPr>
        </p:nvGraphicFramePr>
        <p:xfrm>
          <a:off x="512065" y="1844916"/>
          <a:ext cx="4974335" cy="369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8E90F02-C319-42F8-B195-F6686922F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 wrap="square" anchor="t">
            <a:normAutofit/>
          </a:bodyPr>
          <a:lstStyle/>
          <a:p>
            <a:pPr algn="l"/>
            <a:r>
              <a:rPr lang="ko-KR" altLang="en-US" dirty="0"/>
              <a:t>암기</a:t>
            </a:r>
            <a:r>
              <a:rPr lang="en-US" dirty="0"/>
              <a:t> </a:t>
            </a:r>
            <a:r>
              <a:rPr lang="en-US" dirty="0" err="1"/>
              <a:t>회피</a:t>
            </a:r>
            <a:r>
              <a:rPr lang="en-US" dirty="0"/>
              <a:t>(Avoid memorization)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39BC16E-EC57-4AF9-B95C-8ADA422F9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721598"/>
              </p:ext>
            </p:extLst>
          </p:nvPr>
        </p:nvGraphicFramePr>
        <p:xfrm>
          <a:off x="5867399" y="1844916"/>
          <a:ext cx="4593336" cy="369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64B4651-4157-C891-2CCB-C0A950171327}"/>
              </a:ext>
            </a:extLst>
          </p:cNvPr>
          <p:cNvGrpSpPr/>
          <p:nvPr/>
        </p:nvGrpSpPr>
        <p:grpSpPr>
          <a:xfrm>
            <a:off x="8921352" y="3022816"/>
            <a:ext cx="308160" cy="460080"/>
            <a:chOff x="8921352" y="3022816"/>
            <a:chExt cx="30816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9D80DAF4-41E3-45EC-DD8A-70DA246305CF}"/>
                    </a:ext>
                  </a:extLst>
                </p14:cNvPr>
                <p14:cNvContentPartPr/>
                <p14:nvPr/>
              </p14:nvContentPartPr>
              <p14:xfrm>
                <a:off x="8921352" y="3022816"/>
                <a:ext cx="289440" cy="4064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9D80DAF4-41E3-45EC-DD8A-70DA246305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12712" y="3014176"/>
                  <a:ext cx="307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F5436B4-1921-01B8-0BE4-5EA6EAA7DFED}"/>
                    </a:ext>
                  </a:extLst>
                </p14:cNvPr>
                <p14:cNvContentPartPr/>
                <p14:nvPr/>
              </p14:nvContentPartPr>
              <p14:xfrm>
                <a:off x="9170112" y="3375256"/>
                <a:ext cx="59400" cy="107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F5436B4-1921-01B8-0BE4-5EA6EAA7DF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61112" y="3366616"/>
                  <a:ext cx="770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B0DFF3-DDDB-7A08-FD1C-DE56D5A6DCE7}"/>
              </a:ext>
            </a:extLst>
          </p:cNvPr>
          <p:cNvGrpSpPr/>
          <p:nvPr/>
        </p:nvGrpSpPr>
        <p:grpSpPr>
          <a:xfrm>
            <a:off x="8434272" y="2691256"/>
            <a:ext cx="1188000" cy="343080"/>
            <a:chOff x="8434272" y="2691256"/>
            <a:chExt cx="11880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6683193-C74F-1DB1-6A4B-8647851C11A5}"/>
                    </a:ext>
                  </a:extLst>
                </p14:cNvPr>
                <p14:cNvContentPartPr/>
                <p14:nvPr/>
              </p14:nvContentPartPr>
              <p14:xfrm>
                <a:off x="8434272" y="2818696"/>
                <a:ext cx="131400" cy="131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6683193-C74F-1DB1-6A4B-8647851C11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25632" y="2810056"/>
                  <a:ext cx="149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D19330C-D790-3E6B-C56A-CDB7D9E6EE40}"/>
                    </a:ext>
                  </a:extLst>
                </p14:cNvPr>
                <p14:cNvContentPartPr/>
                <p14:nvPr/>
              </p14:nvContentPartPr>
              <p14:xfrm>
                <a:off x="8596632" y="2854696"/>
                <a:ext cx="82800" cy="68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D19330C-D790-3E6B-C56A-CDB7D9E6EE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87992" y="2846056"/>
                  <a:ext cx="100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872657-7C8A-B481-B2F5-2B87612D6EBF}"/>
                    </a:ext>
                  </a:extLst>
                </p14:cNvPr>
                <p14:cNvContentPartPr/>
                <p14:nvPr/>
              </p14:nvContentPartPr>
              <p14:xfrm>
                <a:off x="8697432" y="2809336"/>
                <a:ext cx="103680" cy="132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872657-7C8A-B481-B2F5-2B87612D6E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88432" y="2800336"/>
                  <a:ext cx="121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215BB9F-AC8E-19FC-9790-8FCF01A0B2D6}"/>
                    </a:ext>
                  </a:extLst>
                </p14:cNvPr>
                <p14:cNvContentPartPr/>
                <p14:nvPr/>
              </p14:nvContentPartPr>
              <p14:xfrm>
                <a:off x="8818752" y="2828416"/>
                <a:ext cx="57960" cy="101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215BB9F-AC8E-19FC-9790-8FCF01A0B2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09752" y="2819416"/>
                  <a:ext cx="75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77FD028-66CF-C190-970A-44CA113285B7}"/>
                    </a:ext>
                  </a:extLst>
                </p14:cNvPr>
                <p14:cNvContentPartPr/>
                <p14:nvPr/>
              </p14:nvContentPartPr>
              <p14:xfrm>
                <a:off x="8962752" y="2716816"/>
                <a:ext cx="44280" cy="247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77FD028-66CF-C190-970A-44CA113285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53752" y="2708176"/>
                  <a:ext cx="61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63431F6-F025-4BDB-B2A9-DB4A1B279EC4}"/>
                    </a:ext>
                  </a:extLst>
                </p14:cNvPr>
                <p14:cNvContentPartPr/>
                <p14:nvPr/>
              </p14:nvContentPartPr>
              <p14:xfrm>
                <a:off x="8929992" y="2878816"/>
                <a:ext cx="93240" cy="9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63431F6-F025-4BDB-B2A9-DB4A1B279E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21352" y="2870176"/>
                  <a:ext cx="110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46FAAC3-4734-431D-31E7-7420B3655F18}"/>
                    </a:ext>
                  </a:extLst>
                </p14:cNvPr>
                <p14:cNvContentPartPr/>
                <p14:nvPr/>
              </p14:nvContentPartPr>
              <p14:xfrm>
                <a:off x="9066792" y="2776936"/>
                <a:ext cx="51480" cy="6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46FAAC3-4734-431D-31E7-7420B3655F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57792" y="2768296"/>
                  <a:ext cx="69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D33495-5DE1-8542-9ED5-75D5BD55EA59}"/>
                    </a:ext>
                  </a:extLst>
                </p14:cNvPr>
                <p14:cNvContentPartPr/>
                <p14:nvPr/>
              </p14:nvContentPartPr>
              <p14:xfrm>
                <a:off x="9092352" y="2845336"/>
                <a:ext cx="360" cy="67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D33495-5DE1-8542-9ED5-75D5BD55EA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83712" y="2836696"/>
                  <a:ext cx="18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9BB132B-11E8-8458-2FF7-5CC6B09A49E0}"/>
                    </a:ext>
                  </a:extLst>
                </p14:cNvPr>
                <p14:cNvContentPartPr/>
                <p14:nvPr/>
              </p14:nvContentPartPr>
              <p14:xfrm>
                <a:off x="9186312" y="2691256"/>
                <a:ext cx="360" cy="215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9BB132B-11E8-8458-2FF7-5CC6B09A49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77672" y="2682616"/>
                  <a:ext cx="1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CD99279-AAB8-1AF1-DE39-288DBC326F92}"/>
                    </a:ext>
                  </a:extLst>
                </p14:cNvPr>
                <p14:cNvContentPartPr/>
                <p14:nvPr/>
              </p14:nvContentPartPr>
              <p14:xfrm>
                <a:off x="9246072" y="2708896"/>
                <a:ext cx="18360" cy="213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CD99279-AAB8-1AF1-DE39-288DBC326F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37072" y="2699896"/>
                  <a:ext cx="36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B970C47-2FC1-21E7-E2A0-7DED7B5EDFCE}"/>
                    </a:ext>
                  </a:extLst>
                </p14:cNvPr>
                <p14:cNvContentPartPr/>
                <p14:nvPr/>
              </p14:nvContentPartPr>
              <p14:xfrm>
                <a:off x="9152112" y="2785216"/>
                <a:ext cx="178920" cy="26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B970C47-2FC1-21E7-E2A0-7DED7B5EDF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43112" y="2776216"/>
                  <a:ext cx="19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F4A74D8-0461-38F6-FA9B-97EFB07495DE}"/>
                    </a:ext>
                  </a:extLst>
                </p14:cNvPr>
                <p14:cNvContentPartPr/>
                <p14:nvPr/>
              </p14:nvContentPartPr>
              <p14:xfrm>
                <a:off x="9374232" y="2751376"/>
                <a:ext cx="23400" cy="7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F4A74D8-0461-38F6-FA9B-97EFB07495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5592" y="2742736"/>
                  <a:ext cx="41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35BDEE5-1EF1-473A-B270-D7CCA29050B9}"/>
                    </a:ext>
                  </a:extLst>
                </p14:cNvPr>
                <p14:cNvContentPartPr/>
                <p14:nvPr/>
              </p14:nvContentPartPr>
              <p14:xfrm>
                <a:off x="9374232" y="2828416"/>
                <a:ext cx="360" cy="58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35BDEE5-1EF1-473A-B270-D7CCA29050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5592" y="2819416"/>
                  <a:ext cx="18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0BCFADC-B09F-7D92-6B73-BF9E77B3A486}"/>
                    </a:ext>
                  </a:extLst>
                </p14:cNvPr>
                <p14:cNvContentPartPr/>
                <p14:nvPr/>
              </p14:nvContentPartPr>
              <p14:xfrm>
                <a:off x="9400152" y="2833456"/>
                <a:ext cx="78840" cy="70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0BCFADC-B09F-7D92-6B73-BF9E77B3A4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91152" y="2824456"/>
                  <a:ext cx="96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0933A30-2A73-2FC1-3104-6AE87D7BEA5E}"/>
                    </a:ext>
                  </a:extLst>
                </p14:cNvPr>
                <p14:cNvContentPartPr/>
                <p14:nvPr/>
              </p14:nvContentPartPr>
              <p14:xfrm>
                <a:off x="9524712" y="2810416"/>
                <a:ext cx="97560" cy="223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0933A30-2A73-2FC1-3104-6AE87D7BEA5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15712" y="2801776"/>
                  <a:ext cx="115200" cy="241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C612B5-A553-8CA4-8CA6-08C951EDACD5}"/>
              </a:ext>
            </a:extLst>
          </p:cNvPr>
          <p:cNvSpPr txBox="1"/>
          <p:nvPr/>
        </p:nvSpPr>
        <p:spPr>
          <a:xfrm>
            <a:off x="519621" y="5700674"/>
            <a:ext cx="8632491" cy="286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epochs=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verbose=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x_valid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y_valid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3491D02-502B-B163-D141-F71DFBA781FE}"/>
                  </a:ext>
                </a:extLst>
              </p14:cNvPr>
              <p14:cNvContentPartPr/>
              <p14:nvPr/>
            </p14:nvContentPartPr>
            <p14:xfrm>
              <a:off x="5478210" y="5648911"/>
              <a:ext cx="3465720" cy="4482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3491D02-502B-B163-D141-F71DFBA781F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69210" y="5639911"/>
                <a:ext cx="3483360" cy="4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148144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Train Data, validation data, test data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1D963C3-5CC8-13B4-8115-9FBF628D1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" b="11111"/>
          <a:stretch/>
        </p:blipFill>
        <p:spPr>
          <a:xfrm>
            <a:off x="658367" y="1581912"/>
            <a:ext cx="9806241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6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Train Data, validation data, test data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139D00-4095-5B21-58CB-46E18B0AD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3" r="9881" b="47378"/>
          <a:stretch/>
        </p:blipFill>
        <p:spPr>
          <a:xfrm>
            <a:off x="841248" y="1421892"/>
            <a:ext cx="9244584" cy="1687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42CC9D-E1F1-CA84-7BCA-8F579985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9" t="49866" r="8336" b="317"/>
          <a:stretch/>
        </p:blipFill>
        <p:spPr>
          <a:xfrm>
            <a:off x="877824" y="3648456"/>
            <a:ext cx="9296880" cy="1597152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29275440-BD61-B214-BE38-F273484DD2D6}"/>
              </a:ext>
            </a:extLst>
          </p:cNvPr>
          <p:cNvSpPr/>
          <p:nvPr/>
        </p:nvSpPr>
        <p:spPr>
          <a:xfrm>
            <a:off x="5065776" y="3099816"/>
            <a:ext cx="795528" cy="5760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210EF-D503-254E-009F-CB71C0FF0C5C}"/>
              </a:ext>
            </a:extLst>
          </p:cNvPr>
          <p:cNvSpPr txBox="1"/>
          <p:nvPr/>
        </p:nvSpPr>
        <p:spPr>
          <a:xfrm>
            <a:off x="3399392" y="5201150"/>
            <a:ext cx="607859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70%</a:t>
            </a:r>
            <a:endParaRPr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E9B12-52BE-C095-49C3-A596A6D6C7C7}"/>
              </a:ext>
            </a:extLst>
          </p:cNvPr>
          <p:cNvSpPr txBox="1"/>
          <p:nvPr/>
        </p:nvSpPr>
        <p:spPr>
          <a:xfrm>
            <a:off x="6642463" y="5207246"/>
            <a:ext cx="60786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20%</a:t>
            </a:r>
            <a:endParaRPr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C8D1E-F68F-E508-A144-DEAD6CD804E8}"/>
              </a:ext>
            </a:extLst>
          </p:cNvPr>
          <p:cNvSpPr txBox="1"/>
          <p:nvPr/>
        </p:nvSpPr>
        <p:spPr>
          <a:xfrm>
            <a:off x="8669383" y="5222486"/>
            <a:ext cx="60786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10%</a:t>
            </a:r>
            <a:endParaRPr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42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 fontScale="90000"/>
          </a:bodyPr>
          <a:lstStyle/>
          <a:p>
            <a:r>
              <a:rPr lang="en-GB" dirty="0" err="1"/>
              <a:t>회귀에서</a:t>
            </a:r>
            <a:r>
              <a:rPr lang="en-GB" dirty="0"/>
              <a:t> </a:t>
            </a:r>
            <a:r>
              <a:rPr lang="en-GB" dirty="0" err="1"/>
              <a:t>분류로</a:t>
            </a:r>
            <a:br>
              <a:rPr lang="en-GB" dirty="0"/>
            </a:br>
            <a:r>
              <a:rPr lang="en-GB" dirty="0"/>
              <a:t>From Regression to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24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MNIST 모델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43BF7C6-5757-4DE9-ABF2-34E0F4CEB72A}"/>
              </a:ext>
            </a:extLst>
          </p:cNvPr>
          <p:cNvSpPr txBox="1"/>
          <p:nvPr/>
        </p:nvSpPr>
        <p:spPr>
          <a:xfrm>
            <a:off x="8232484" y="1986425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(784,)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54E7E-D959-48AF-97FF-0801326833A4}"/>
              </a:ext>
            </a:extLst>
          </p:cNvPr>
          <p:cNvSpPr txBox="1"/>
          <p:nvPr/>
        </p:nvSpPr>
        <p:spPr>
          <a:xfrm>
            <a:off x="8232484" y="3154257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1A2F325-051F-4F72-AF64-E1E6E01A6886}"/>
              </a:ext>
            </a:extLst>
          </p:cNvPr>
          <p:cNvSpPr txBox="1"/>
          <p:nvPr/>
        </p:nvSpPr>
        <p:spPr>
          <a:xfrm>
            <a:off x="8232484" y="4054293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5CADB68-6768-4E25-828B-D6C8BD604994}"/>
              </a:ext>
            </a:extLst>
          </p:cNvPr>
          <p:cNvSpPr txBox="1"/>
          <p:nvPr/>
        </p:nvSpPr>
        <p:spPr>
          <a:xfrm>
            <a:off x="8232484" y="5027186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(10,)</a:t>
            </a:r>
          </a:p>
        </p:txBody>
      </p:sp>
      <p:sp>
        <p:nvSpPr>
          <p:cNvPr id="380" name="Right Brace 379">
            <a:extLst>
              <a:ext uri="{FF2B5EF4-FFF2-40B4-BE49-F238E27FC236}">
                <a16:creationId xmlns:a16="http://schemas.microsoft.com/office/drawing/2014/main" id="{AE3E214E-A9A6-4570-B94B-29B9EE9FCEA9}"/>
              </a:ext>
            </a:extLst>
          </p:cNvPr>
          <p:cNvSpPr/>
          <p:nvPr/>
        </p:nvSpPr>
        <p:spPr>
          <a:xfrm>
            <a:off x="9215276" y="2157241"/>
            <a:ext cx="150690" cy="305293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8044C778-233F-4F54-B536-9E615B0C618D}"/>
              </a:ext>
            </a:extLst>
          </p:cNvPr>
          <p:cNvSpPr txBox="1"/>
          <p:nvPr/>
        </p:nvSpPr>
        <p:spPr>
          <a:xfrm>
            <a:off x="9522449" y="3080227"/>
            <a:ext cx="1025512" cy="1200329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레이어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크기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(Layer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Size)</a:t>
            </a:r>
          </a:p>
        </p:txBody>
      </p:sp>
      <p:sp>
        <p:nvSpPr>
          <p:cNvPr id="81" name="Google Shape;219;p33">
            <a:extLst>
              <a:ext uri="{FF2B5EF4-FFF2-40B4-BE49-F238E27FC236}">
                <a16:creationId xmlns:a16="http://schemas.microsoft.com/office/drawing/2014/main" id="{44BCB7D4-7C74-4C9A-908D-FB6840B39FE7}"/>
              </a:ext>
            </a:extLst>
          </p:cNvPr>
          <p:cNvSpPr/>
          <p:nvPr/>
        </p:nvSpPr>
        <p:spPr>
          <a:xfrm rot="5400000">
            <a:off x="7470577" y="3219778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219;p33">
            <a:extLst>
              <a:ext uri="{FF2B5EF4-FFF2-40B4-BE49-F238E27FC236}">
                <a16:creationId xmlns:a16="http://schemas.microsoft.com/office/drawing/2014/main" id="{34C4EB2E-B4FE-4098-870E-30E8DB66CE04}"/>
              </a:ext>
            </a:extLst>
          </p:cNvPr>
          <p:cNvSpPr/>
          <p:nvPr/>
        </p:nvSpPr>
        <p:spPr>
          <a:xfrm rot="5400000">
            <a:off x="3146642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9;p33">
            <a:extLst>
              <a:ext uri="{FF2B5EF4-FFF2-40B4-BE49-F238E27FC236}">
                <a16:creationId xmlns:a16="http://schemas.microsoft.com/office/drawing/2014/main" id="{FFCB42F6-659C-47CB-B66F-D81389A64EC0}"/>
              </a:ext>
            </a:extLst>
          </p:cNvPr>
          <p:cNvSpPr/>
          <p:nvPr/>
        </p:nvSpPr>
        <p:spPr>
          <a:xfrm rot="5400000">
            <a:off x="2755759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219;p33">
            <a:extLst>
              <a:ext uri="{FF2B5EF4-FFF2-40B4-BE49-F238E27FC236}">
                <a16:creationId xmlns:a16="http://schemas.microsoft.com/office/drawing/2014/main" id="{B4C6B1B3-412B-495F-8B41-12501B017AFC}"/>
              </a:ext>
            </a:extLst>
          </p:cNvPr>
          <p:cNvSpPr/>
          <p:nvPr/>
        </p:nvSpPr>
        <p:spPr>
          <a:xfrm rot="5400000">
            <a:off x="7470577" y="403469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219;p33">
            <a:extLst>
              <a:ext uri="{FF2B5EF4-FFF2-40B4-BE49-F238E27FC236}">
                <a16:creationId xmlns:a16="http://schemas.microsoft.com/office/drawing/2014/main" id="{C56640AA-1D7E-4ABE-9923-0B1B82614CC5}"/>
              </a:ext>
            </a:extLst>
          </p:cNvPr>
          <p:cNvSpPr/>
          <p:nvPr/>
        </p:nvSpPr>
        <p:spPr>
          <a:xfrm rot="5400000">
            <a:off x="3146642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219;p33">
            <a:extLst>
              <a:ext uri="{FF2B5EF4-FFF2-40B4-BE49-F238E27FC236}">
                <a16:creationId xmlns:a16="http://schemas.microsoft.com/office/drawing/2014/main" id="{1C0D4B3C-5359-4CA8-A0C3-402726586581}"/>
              </a:ext>
            </a:extLst>
          </p:cNvPr>
          <p:cNvSpPr/>
          <p:nvPr/>
        </p:nvSpPr>
        <p:spPr>
          <a:xfrm rot="5400000">
            <a:off x="2755759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219;p33">
            <a:extLst>
              <a:ext uri="{FF2B5EF4-FFF2-40B4-BE49-F238E27FC236}">
                <a16:creationId xmlns:a16="http://schemas.microsoft.com/office/drawing/2014/main" id="{6AA96FB0-15D3-4906-A963-244ABFC2C56F}"/>
              </a:ext>
            </a:extLst>
          </p:cNvPr>
          <p:cNvSpPr/>
          <p:nvPr/>
        </p:nvSpPr>
        <p:spPr>
          <a:xfrm rot="5400000">
            <a:off x="3176594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34CEEB5-8510-47BC-A761-C1750D48809D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 flipH="1">
            <a:off x="3339551" y="4359613"/>
            <a:ext cx="4293983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17B844-80D3-4023-9B1E-D5BB098793AB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>
            <a:off x="3309599" y="4353897"/>
            <a:ext cx="29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9F8630D-96A1-42EB-A47E-8EA401107326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>
            <a:off x="2918716" y="4353897"/>
            <a:ext cx="420835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988506-E824-4BDA-B298-F1BEC7E0D621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2918716" y="3538983"/>
            <a:ext cx="4714818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C973E16-52A3-48BB-AA42-6BD1E5F59EAE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D3DF7CE-9AEB-4B5D-A64B-1CC29DBC023D}"/>
              </a:ext>
            </a:extLst>
          </p:cNvPr>
          <p:cNvCxnSpPr>
            <a:cxnSpLocks/>
            <a:stCxn id="81" idx="6"/>
            <a:endCxn id="84" idx="2"/>
          </p:cNvCxnSpPr>
          <p:nvPr/>
        </p:nvCxnSpPr>
        <p:spPr>
          <a:xfrm>
            <a:off x="7633534" y="3544699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F7CD04-56E1-4EFD-BC5D-0D12AE24274A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 flipH="1">
            <a:off x="3309599" y="3544699"/>
            <a:ext cx="4323935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E0C9F06-A602-4BE7-B2EB-5CAEEC7B56A3}"/>
              </a:ext>
            </a:extLst>
          </p:cNvPr>
          <p:cNvCxnSpPr>
            <a:cxnSpLocks/>
            <a:stCxn id="81" idx="6"/>
            <a:endCxn id="86" idx="2"/>
          </p:cNvCxnSpPr>
          <p:nvPr/>
        </p:nvCxnSpPr>
        <p:spPr>
          <a:xfrm flipH="1">
            <a:off x="2918716" y="3544699"/>
            <a:ext cx="4714818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24A21D9-2FF1-48ED-8EDD-4459907A21D5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>
          <a:xfrm>
            <a:off x="3309599" y="3538983"/>
            <a:ext cx="4323935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540C2-AD5C-4495-B16C-B2BF325BEB33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3309599" y="353898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1AD811C-751D-4C89-8A4C-361DC43BB7B8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 flipH="1"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219;p33">
            <a:extLst>
              <a:ext uri="{FF2B5EF4-FFF2-40B4-BE49-F238E27FC236}">
                <a16:creationId xmlns:a16="http://schemas.microsoft.com/office/drawing/2014/main" id="{57267D0F-CDAF-49C5-B415-2FDFF0EE32BA}"/>
              </a:ext>
            </a:extLst>
          </p:cNvPr>
          <p:cNvSpPr/>
          <p:nvPr/>
        </p:nvSpPr>
        <p:spPr>
          <a:xfrm rot="5400000">
            <a:off x="3617711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219;p33">
            <a:extLst>
              <a:ext uri="{FF2B5EF4-FFF2-40B4-BE49-F238E27FC236}">
                <a16:creationId xmlns:a16="http://schemas.microsoft.com/office/drawing/2014/main" id="{07F538D2-B082-4342-9211-AAFD48AB1BAF}"/>
              </a:ext>
            </a:extLst>
          </p:cNvPr>
          <p:cNvSpPr/>
          <p:nvPr/>
        </p:nvSpPr>
        <p:spPr>
          <a:xfrm rot="5400000">
            <a:off x="4058828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219;p33">
            <a:extLst>
              <a:ext uri="{FF2B5EF4-FFF2-40B4-BE49-F238E27FC236}">
                <a16:creationId xmlns:a16="http://schemas.microsoft.com/office/drawing/2014/main" id="{9795D2B2-575C-4843-A3C1-3EB5BC4F19D5}"/>
              </a:ext>
            </a:extLst>
          </p:cNvPr>
          <p:cNvSpPr/>
          <p:nvPr/>
        </p:nvSpPr>
        <p:spPr>
          <a:xfrm rot="5400000">
            <a:off x="4499945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219;p33">
            <a:extLst>
              <a:ext uri="{FF2B5EF4-FFF2-40B4-BE49-F238E27FC236}">
                <a16:creationId xmlns:a16="http://schemas.microsoft.com/office/drawing/2014/main" id="{0011B0F9-2064-493B-AEA1-055D65094B16}"/>
              </a:ext>
            </a:extLst>
          </p:cNvPr>
          <p:cNvSpPr/>
          <p:nvPr/>
        </p:nvSpPr>
        <p:spPr>
          <a:xfrm rot="5400000">
            <a:off x="4941062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219;p33">
            <a:extLst>
              <a:ext uri="{FF2B5EF4-FFF2-40B4-BE49-F238E27FC236}">
                <a16:creationId xmlns:a16="http://schemas.microsoft.com/office/drawing/2014/main" id="{3F423C84-E7B3-451B-8AC7-EF8823818424}"/>
              </a:ext>
            </a:extLst>
          </p:cNvPr>
          <p:cNvSpPr/>
          <p:nvPr/>
        </p:nvSpPr>
        <p:spPr>
          <a:xfrm rot="5400000">
            <a:off x="538217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219;p33">
            <a:extLst>
              <a:ext uri="{FF2B5EF4-FFF2-40B4-BE49-F238E27FC236}">
                <a16:creationId xmlns:a16="http://schemas.microsoft.com/office/drawing/2014/main" id="{0669C394-F6C5-4B0B-99ED-751A0B6E59EB}"/>
              </a:ext>
            </a:extLst>
          </p:cNvPr>
          <p:cNvSpPr/>
          <p:nvPr/>
        </p:nvSpPr>
        <p:spPr>
          <a:xfrm rot="5400000">
            <a:off x="5823296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219;p33">
            <a:extLst>
              <a:ext uri="{FF2B5EF4-FFF2-40B4-BE49-F238E27FC236}">
                <a16:creationId xmlns:a16="http://schemas.microsoft.com/office/drawing/2014/main" id="{28221ADC-50B2-4044-8736-D9D60BD48AE2}"/>
              </a:ext>
            </a:extLst>
          </p:cNvPr>
          <p:cNvSpPr/>
          <p:nvPr/>
        </p:nvSpPr>
        <p:spPr>
          <a:xfrm rot="5400000">
            <a:off x="6264413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219;p33">
            <a:extLst>
              <a:ext uri="{FF2B5EF4-FFF2-40B4-BE49-F238E27FC236}">
                <a16:creationId xmlns:a16="http://schemas.microsoft.com/office/drawing/2014/main" id="{971713B2-EA90-4483-8B82-F35AE815DBC8}"/>
              </a:ext>
            </a:extLst>
          </p:cNvPr>
          <p:cNvSpPr/>
          <p:nvPr/>
        </p:nvSpPr>
        <p:spPr>
          <a:xfrm rot="5400000">
            <a:off x="6705530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219;p33">
            <a:extLst>
              <a:ext uri="{FF2B5EF4-FFF2-40B4-BE49-F238E27FC236}">
                <a16:creationId xmlns:a16="http://schemas.microsoft.com/office/drawing/2014/main" id="{E03C2917-44A8-44BD-98DC-B648630831B9}"/>
              </a:ext>
            </a:extLst>
          </p:cNvPr>
          <p:cNvSpPr/>
          <p:nvPr/>
        </p:nvSpPr>
        <p:spPr>
          <a:xfrm rot="5400000">
            <a:off x="714664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05F8B7-2DEC-45F3-926C-3D444E8904D3}"/>
              </a:ext>
            </a:extLst>
          </p:cNvPr>
          <p:cNvCxnSpPr>
            <a:cxnSpLocks/>
            <a:stCxn id="86" idx="6"/>
            <a:endCxn id="106" idx="2"/>
          </p:cNvCxnSpPr>
          <p:nvPr/>
        </p:nvCxnSpPr>
        <p:spPr>
          <a:xfrm>
            <a:off x="2918716" y="4353897"/>
            <a:ext cx="861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F2C429F-6DFC-477A-BB43-65A6B3AFFEF6}"/>
              </a:ext>
            </a:extLst>
          </p:cNvPr>
          <p:cNvCxnSpPr>
            <a:cxnSpLocks/>
            <a:stCxn id="85" idx="6"/>
            <a:endCxn id="106" idx="2"/>
          </p:cNvCxnSpPr>
          <p:nvPr/>
        </p:nvCxnSpPr>
        <p:spPr>
          <a:xfrm>
            <a:off x="3309599" y="4353897"/>
            <a:ext cx="471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41F2097-D840-4D6C-965F-D28BD46EA39A}"/>
              </a:ext>
            </a:extLst>
          </p:cNvPr>
          <p:cNvCxnSpPr>
            <a:cxnSpLocks/>
            <a:stCxn id="84" idx="6"/>
            <a:endCxn id="106" idx="2"/>
          </p:cNvCxnSpPr>
          <p:nvPr/>
        </p:nvCxnSpPr>
        <p:spPr>
          <a:xfrm flipH="1">
            <a:off x="3780668" y="4359613"/>
            <a:ext cx="3852866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EE2A62E-64A2-44BA-B443-CD60033E3CB3}"/>
              </a:ext>
            </a:extLst>
          </p:cNvPr>
          <p:cNvCxnSpPr>
            <a:cxnSpLocks/>
            <a:stCxn id="85" idx="6"/>
            <a:endCxn id="108" idx="2"/>
          </p:cNvCxnSpPr>
          <p:nvPr/>
        </p:nvCxnSpPr>
        <p:spPr>
          <a:xfrm>
            <a:off x="3309599" y="4353897"/>
            <a:ext cx="912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7888E1D-D8AA-405F-9F0E-3D71B5E918E7}"/>
              </a:ext>
            </a:extLst>
          </p:cNvPr>
          <p:cNvCxnSpPr>
            <a:cxnSpLocks/>
            <a:stCxn id="86" idx="6"/>
            <a:endCxn id="108" idx="2"/>
          </p:cNvCxnSpPr>
          <p:nvPr/>
        </p:nvCxnSpPr>
        <p:spPr>
          <a:xfrm>
            <a:off x="2918716" y="4353897"/>
            <a:ext cx="1303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C01FEA3-114E-4482-B65C-19B6F2122F90}"/>
              </a:ext>
            </a:extLst>
          </p:cNvPr>
          <p:cNvCxnSpPr>
            <a:cxnSpLocks/>
            <a:stCxn id="84" idx="6"/>
            <a:endCxn id="108" idx="2"/>
          </p:cNvCxnSpPr>
          <p:nvPr/>
        </p:nvCxnSpPr>
        <p:spPr>
          <a:xfrm flipH="1">
            <a:off x="4221785" y="4359613"/>
            <a:ext cx="3411749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BD19CD5-8796-4563-B5B5-BFA60A1AEECB}"/>
              </a:ext>
            </a:extLst>
          </p:cNvPr>
          <p:cNvCxnSpPr>
            <a:cxnSpLocks/>
            <a:stCxn id="86" idx="6"/>
            <a:endCxn id="109" idx="2"/>
          </p:cNvCxnSpPr>
          <p:nvPr/>
        </p:nvCxnSpPr>
        <p:spPr>
          <a:xfrm>
            <a:off x="2918716" y="4353897"/>
            <a:ext cx="1744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838895D-7F90-4F8F-8D81-4E066D6A678D}"/>
              </a:ext>
            </a:extLst>
          </p:cNvPr>
          <p:cNvCxnSpPr>
            <a:cxnSpLocks/>
            <a:stCxn id="85" idx="6"/>
            <a:endCxn id="109" idx="2"/>
          </p:cNvCxnSpPr>
          <p:nvPr/>
        </p:nvCxnSpPr>
        <p:spPr>
          <a:xfrm>
            <a:off x="3309599" y="4353897"/>
            <a:ext cx="1353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E440C01-1709-4CD1-8164-A452F77587D4}"/>
              </a:ext>
            </a:extLst>
          </p:cNvPr>
          <p:cNvCxnSpPr>
            <a:cxnSpLocks/>
            <a:stCxn id="84" idx="6"/>
            <a:endCxn id="109" idx="2"/>
          </p:cNvCxnSpPr>
          <p:nvPr/>
        </p:nvCxnSpPr>
        <p:spPr>
          <a:xfrm flipH="1">
            <a:off x="4662902" y="4359613"/>
            <a:ext cx="2970632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090A3D-078D-4065-899E-A72C08EE4197}"/>
              </a:ext>
            </a:extLst>
          </p:cNvPr>
          <p:cNvCxnSpPr>
            <a:cxnSpLocks/>
            <a:stCxn id="86" idx="6"/>
            <a:endCxn id="111" idx="2"/>
          </p:cNvCxnSpPr>
          <p:nvPr/>
        </p:nvCxnSpPr>
        <p:spPr>
          <a:xfrm>
            <a:off x="2918716" y="4353897"/>
            <a:ext cx="2185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6201ED0-2CC1-46B8-8769-C9DA15CA67CD}"/>
              </a:ext>
            </a:extLst>
          </p:cNvPr>
          <p:cNvCxnSpPr>
            <a:cxnSpLocks/>
            <a:stCxn id="85" idx="6"/>
            <a:endCxn id="111" idx="2"/>
          </p:cNvCxnSpPr>
          <p:nvPr/>
        </p:nvCxnSpPr>
        <p:spPr>
          <a:xfrm>
            <a:off x="3309599" y="4353897"/>
            <a:ext cx="1794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2D1301D-9DC1-486F-A2F4-3C1C6D5C7428}"/>
              </a:ext>
            </a:extLst>
          </p:cNvPr>
          <p:cNvCxnSpPr>
            <a:cxnSpLocks/>
            <a:stCxn id="84" idx="6"/>
            <a:endCxn id="111" idx="2"/>
          </p:cNvCxnSpPr>
          <p:nvPr/>
        </p:nvCxnSpPr>
        <p:spPr>
          <a:xfrm flipH="1">
            <a:off x="5104019" y="4359613"/>
            <a:ext cx="2529515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C2DD255-B7D4-42F1-A426-31DA58B44CCF}"/>
              </a:ext>
            </a:extLst>
          </p:cNvPr>
          <p:cNvCxnSpPr>
            <a:cxnSpLocks/>
            <a:stCxn id="85" idx="6"/>
            <a:endCxn id="112" idx="2"/>
          </p:cNvCxnSpPr>
          <p:nvPr/>
        </p:nvCxnSpPr>
        <p:spPr>
          <a:xfrm>
            <a:off x="3309599" y="4353897"/>
            <a:ext cx="2235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015C9B7-DE30-4DA7-BF6D-4E0CBCC58361}"/>
              </a:ext>
            </a:extLst>
          </p:cNvPr>
          <p:cNvCxnSpPr>
            <a:cxnSpLocks/>
            <a:stCxn id="86" idx="6"/>
            <a:endCxn id="112" idx="2"/>
          </p:cNvCxnSpPr>
          <p:nvPr/>
        </p:nvCxnSpPr>
        <p:spPr>
          <a:xfrm>
            <a:off x="2918716" y="4353897"/>
            <a:ext cx="2626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D041434-A625-4FDF-A4F6-9D9302BE7A54}"/>
              </a:ext>
            </a:extLst>
          </p:cNvPr>
          <p:cNvCxnSpPr>
            <a:cxnSpLocks/>
            <a:stCxn id="84" idx="6"/>
            <a:endCxn id="112" idx="2"/>
          </p:cNvCxnSpPr>
          <p:nvPr/>
        </p:nvCxnSpPr>
        <p:spPr>
          <a:xfrm flipH="1">
            <a:off x="5545136" y="4359613"/>
            <a:ext cx="208839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314443D-B223-4316-9FEA-EEE58F2E9ECD}"/>
              </a:ext>
            </a:extLst>
          </p:cNvPr>
          <p:cNvCxnSpPr>
            <a:cxnSpLocks/>
            <a:stCxn id="86" idx="6"/>
            <a:endCxn id="114" idx="2"/>
          </p:cNvCxnSpPr>
          <p:nvPr/>
        </p:nvCxnSpPr>
        <p:spPr>
          <a:xfrm>
            <a:off x="2918716" y="4353897"/>
            <a:ext cx="3067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230A900-BA49-43C2-811F-79EC19403B26}"/>
              </a:ext>
            </a:extLst>
          </p:cNvPr>
          <p:cNvCxnSpPr>
            <a:cxnSpLocks/>
            <a:stCxn id="85" idx="6"/>
            <a:endCxn id="114" idx="2"/>
          </p:cNvCxnSpPr>
          <p:nvPr/>
        </p:nvCxnSpPr>
        <p:spPr>
          <a:xfrm>
            <a:off x="3309599" y="4353897"/>
            <a:ext cx="2676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ECC0732-0DDC-4745-9137-860B49B75E1D}"/>
              </a:ext>
            </a:extLst>
          </p:cNvPr>
          <p:cNvCxnSpPr>
            <a:cxnSpLocks/>
            <a:stCxn id="84" idx="6"/>
            <a:endCxn id="114" idx="2"/>
          </p:cNvCxnSpPr>
          <p:nvPr/>
        </p:nvCxnSpPr>
        <p:spPr>
          <a:xfrm flipH="1">
            <a:off x="5986253" y="4359613"/>
            <a:ext cx="1647281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00F8285-EEC3-4CE1-88BF-504EB2BD23C0}"/>
              </a:ext>
            </a:extLst>
          </p:cNvPr>
          <p:cNvCxnSpPr>
            <a:cxnSpLocks/>
            <a:stCxn id="86" idx="6"/>
            <a:endCxn id="115" idx="2"/>
          </p:cNvCxnSpPr>
          <p:nvPr/>
        </p:nvCxnSpPr>
        <p:spPr>
          <a:xfrm>
            <a:off x="2918716" y="4353897"/>
            <a:ext cx="3508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F46DED0-AC75-410F-8B57-EDA99CDEBB22}"/>
              </a:ext>
            </a:extLst>
          </p:cNvPr>
          <p:cNvCxnSpPr>
            <a:cxnSpLocks/>
            <a:stCxn id="85" idx="6"/>
            <a:endCxn id="115" idx="2"/>
          </p:cNvCxnSpPr>
          <p:nvPr/>
        </p:nvCxnSpPr>
        <p:spPr>
          <a:xfrm>
            <a:off x="3309599" y="4353897"/>
            <a:ext cx="3117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0195A37-C28A-4007-A66A-7CB12FB0328A}"/>
              </a:ext>
            </a:extLst>
          </p:cNvPr>
          <p:cNvCxnSpPr>
            <a:cxnSpLocks/>
            <a:stCxn id="84" idx="6"/>
            <a:endCxn id="115" idx="2"/>
          </p:cNvCxnSpPr>
          <p:nvPr/>
        </p:nvCxnSpPr>
        <p:spPr>
          <a:xfrm flipH="1">
            <a:off x="6427370" y="4359613"/>
            <a:ext cx="1206164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F8DA36D-B6DA-4585-865C-6E4A487FA714}"/>
              </a:ext>
            </a:extLst>
          </p:cNvPr>
          <p:cNvCxnSpPr>
            <a:cxnSpLocks/>
            <a:stCxn id="86" idx="6"/>
            <a:endCxn id="117" idx="2"/>
          </p:cNvCxnSpPr>
          <p:nvPr/>
        </p:nvCxnSpPr>
        <p:spPr>
          <a:xfrm>
            <a:off x="2918716" y="4353897"/>
            <a:ext cx="3949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12679B3-4B01-430D-A963-1387A6A69EEB}"/>
              </a:ext>
            </a:extLst>
          </p:cNvPr>
          <p:cNvCxnSpPr>
            <a:cxnSpLocks/>
            <a:stCxn id="85" idx="6"/>
            <a:endCxn id="117" idx="2"/>
          </p:cNvCxnSpPr>
          <p:nvPr/>
        </p:nvCxnSpPr>
        <p:spPr>
          <a:xfrm>
            <a:off x="3309599" y="4353897"/>
            <a:ext cx="3558888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277DCC8-ABA4-48B4-AE29-BA87A5CC80A6}"/>
              </a:ext>
            </a:extLst>
          </p:cNvPr>
          <p:cNvCxnSpPr>
            <a:cxnSpLocks/>
            <a:stCxn id="84" idx="6"/>
            <a:endCxn id="117" idx="2"/>
          </p:cNvCxnSpPr>
          <p:nvPr/>
        </p:nvCxnSpPr>
        <p:spPr>
          <a:xfrm flipH="1">
            <a:off x="6868487" y="4359613"/>
            <a:ext cx="765047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BD36935-2D5B-4F76-A807-2C041DF7BF30}"/>
              </a:ext>
            </a:extLst>
          </p:cNvPr>
          <p:cNvCxnSpPr>
            <a:cxnSpLocks/>
            <a:stCxn id="86" idx="6"/>
            <a:endCxn id="118" idx="2"/>
          </p:cNvCxnSpPr>
          <p:nvPr/>
        </p:nvCxnSpPr>
        <p:spPr>
          <a:xfrm>
            <a:off x="2918716" y="4353897"/>
            <a:ext cx="439089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5A0E5A6-6318-44C7-A480-222CB26F0167}"/>
              </a:ext>
            </a:extLst>
          </p:cNvPr>
          <p:cNvCxnSpPr>
            <a:cxnSpLocks/>
            <a:stCxn id="85" idx="6"/>
            <a:endCxn id="118" idx="2"/>
          </p:cNvCxnSpPr>
          <p:nvPr/>
        </p:nvCxnSpPr>
        <p:spPr>
          <a:xfrm>
            <a:off x="3309599" y="4353897"/>
            <a:ext cx="400000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4B64FDF-4530-49CC-A11D-180933EE862C}"/>
              </a:ext>
            </a:extLst>
          </p:cNvPr>
          <p:cNvCxnSpPr>
            <a:cxnSpLocks/>
            <a:stCxn id="84" idx="6"/>
            <a:endCxn id="118" idx="2"/>
          </p:cNvCxnSpPr>
          <p:nvPr/>
        </p:nvCxnSpPr>
        <p:spPr>
          <a:xfrm flipH="1">
            <a:off x="7309606" y="4359613"/>
            <a:ext cx="32392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picture containing drawing  Description automatically generated">
            <a:extLst>
              <a:ext uri="{FF2B5EF4-FFF2-40B4-BE49-F238E27FC236}">
                <a16:creationId xmlns:a16="http://schemas.microsoft.com/office/drawing/2014/main" id="{363351FC-F36F-45C9-9FDD-9A8F62C0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68" y="1725140"/>
            <a:ext cx="786731" cy="786731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8FA1634-B5B5-47F2-973D-119664D3FF05}"/>
              </a:ext>
            </a:extLst>
          </p:cNvPr>
          <p:cNvCxnSpPr>
            <a:cxnSpLocks/>
          </p:cNvCxnSpPr>
          <p:nvPr/>
        </p:nvCxnSpPr>
        <p:spPr>
          <a:xfrm>
            <a:off x="3958381" y="2141301"/>
            <a:ext cx="534433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A0CEF224-F4E4-492B-AA54-E44C5E6E9B62}"/>
              </a:ext>
            </a:extLst>
          </p:cNvPr>
          <p:cNvSpPr txBox="1"/>
          <p:nvPr/>
        </p:nvSpPr>
        <p:spPr>
          <a:xfrm>
            <a:off x="4431388" y="1959259"/>
            <a:ext cx="1795449" cy="3969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dirty="0">
                <a:solidFill>
                  <a:schemeClr val="bg1"/>
                </a:solidFill>
              </a:rPr>
              <a:t>[ 0, 0, …, 0]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9F1ABE2-5034-45AC-B569-0A574A300EFC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86885"/>
            <a:ext cx="1901338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78DCA0E-FAE0-47A3-A1F9-B0DE9C43BD20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86885"/>
            <a:ext cx="1510456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19AA6D-39B5-432F-9AF6-B250E3127B1C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4820054" y="2394871"/>
            <a:ext cx="2813480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FE831B0-1630-43B4-AACD-C8E3F9935404}"/>
              </a:ext>
            </a:extLst>
          </p:cNvPr>
          <p:cNvSpPr txBox="1"/>
          <p:nvPr/>
        </p:nvSpPr>
        <p:spPr>
          <a:xfrm>
            <a:off x="3462794" y="3954446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33807DF-BAF2-4097-B280-10663BFDB8B1}"/>
              </a:ext>
            </a:extLst>
          </p:cNvPr>
          <p:cNvSpPr txBox="1"/>
          <p:nvPr/>
        </p:nvSpPr>
        <p:spPr>
          <a:xfrm>
            <a:off x="3462794" y="3110617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94DDE32-58F6-4237-AAB9-AD2831804320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94871"/>
            <a:ext cx="2216498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F307440-1CBC-4224-8A5C-FC9583DDA11F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94871"/>
            <a:ext cx="1834382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88BDA00-9698-4DD6-BCF6-70617FE868B1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5126088" y="2394871"/>
            <a:ext cx="2507446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81C3FBAA-9F36-4DAE-A01F-52FE24787CA6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94871"/>
            <a:ext cx="2979286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3F83FCA-C76F-4918-9669-AF15FE7A30E7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94871"/>
            <a:ext cx="2588404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4146E12-3908-4088-9B49-33FDC2C96AB8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5898002" y="2394871"/>
            <a:ext cx="1735532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5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MNIST 모델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43BF7C6-5757-4DE9-ABF2-34E0F4CEB72A}"/>
              </a:ext>
            </a:extLst>
          </p:cNvPr>
          <p:cNvSpPr txBox="1"/>
          <p:nvPr/>
        </p:nvSpPr>
        <p:spPr>
          <a:xfrm>
            <a:off x="8232484" y="1986425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(784,)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54E7E-D959-48AF-97FF-0801326833A4}"/>
              </a:ext>
            </a:extLst>
          </p:cNvPr>
          <p:cNvSpPr txBox="1"/>
          <p:nvPr/>
        </p:nvSpPr>
        <p:spPr>
          <a:xfrm>
            <a:off x="8232484" y="3154257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1A2F325-051F-4F72-AF64-E1E6E01A6886}"/>
              </a:ext>
            </a:extLst>
          </p:cNvPr>
          <p:cNvSpPr txBox="1"/>
          <p:nvPr/>
        </p:nvSpPr>
        <p:spPr>
          <a:xfrm>
            <a:off x="8232484" y="4054293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5CADB68-6768-4E25-828B-D6C8BD604994}"/>
              </a:ext>
            </a:extLst>
          </p:cNvPr>
          <p:cNvSpPr txBox="1"/>
          <p:nvPr/>
        </p:nvSpPr>
        <p:spPr>
          <a:xfrm>
            <a:off x="8232484" y="5027186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(10,)</a:t>
            </a:r>
          </a:p>
        </p:txBody>
      </p:sp>
      <p:sp>
        <p:nvSpPr>
          <p:cNvPr id="380" name="Right Brace 379">
            <a:extLst>
              <a:ext uri="{FF2B5EF4-FFF2-40B4-BE49-F238E27FC236}">
                <a16:creationId xmlns:a16="http://schemas.microsoft.com/office/drawing/2014/main" id="{AE3E214E-A9A6-4570-B94B-29B9EE9FCEA9}"/>
              </a:ext>
            </a:extLst>
          </p:cNvPr>
          <p:cNvSpPr/>
          <p:nvPr/>
        </p:nvSpPr>
        <p:spPr>
          <a:xfrm>
            <a:off x="9215276" y="2157241"/>
            <a:ext cx="150690" cy="305293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FFB8E-011C-4DCA-867A-12DAF173D44A}"/>
              </a:ext>
            </a:extLst>
          </p:cNvPr>
          <p:cNvSpPr txBox="1"/>
          <p:nvPr/>
        </p:nvSpPr>
        <p:spPr>
          <a:xfrm>
            <a:off x="9522449" y="3080227"/>
            <a:ext cx="1025512" cy="1200329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레이어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크기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(Layer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Size)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0CB014C-2072-44F1-AC04-4D0FC64DF189}"/>
              </a:ext>
            </a:extLst>
          </p:cNvPr>
          <p:cNvSpPr txBox="1"/>
          <p:nvPr/>
        </p:nvSpPr>
        <p:spPr>
          <a:xfrm>
            <a:off x="1361258" y="3224970"/>
            <a:ext cx="958509" cy="4247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err="1">
                <a:solidFill>
                  <a:schemeClr val="tx1"/>
                </a:solidFill>
              </a:rPr>
              <a:t>ReLU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7168111-F819-4776-8A24-271D2CFF1A51}"/>
              </a:ext>
            </a:extLst>
          </p:cNvPr>
          <p:cNvSpPr txBox="1"/>
          <p:nvPr/>
        </p:nvSpPr>
        <p:spPr>
          <a:xfrm>
            <a:off x="1361258" y="4846585"/>
            <a:ext cx="1361282" cy="3416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시그모이드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F807541-8DB6-4B49-85B1-D3600B23B6AF}"/>
              </a:ext>
            </a:extLst>
          </p:cNvPr>
          <p:cNvSpPr txBox="1"/>
          <p:nvPr/>
        </p:nvSpPr>
        <p:spPr>
          <a:xfrm>
            <a:off x="1361258" y="4015003"/>
            <a:ext cx="958509" cy="4247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err="1">
                <a:solidFill>
                  <a:schemeClr val="tx1"/>
                </a:solidFill>
              </a:rPr>
              <a:t>ReLU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90" name="Google Shape;219;p33">
            <a:extLst>
              <a:ext uri="{FF2B5EF4-FFF2-40B4-BE49-F238E27FC236}">
                <a16:creationId xmlns:a16="http://schemas.microsoft.com/office/drawing/2014/main" id="{F9E985ED-D43A-42A4-AF8B-040E8A026BA8}"/>
              </a:ext>
            </a:extLst>
          </p:cNvPr>
          <p:cNvSpPr/>
          <p:nvPr/>
        </p:nvSpPr>
        <p:spPr>
          <a:xfrm rot="5400000">
            <a:off x="7470577" y="3219778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219;p33">
            <a:extLst>
              <a:ext uri="{FF2B5EF4-FFF2-40B4-BE49-F238E27FC236}">
                <a16:creationId xmlns:a16="http://schemas.microsoft.com/office/drawing/2014/main" id="{8EAA38ED-7427-4C77-9953-A847CDA7524A}"/>
              </a:ext>
            </a:extLst>
          </p:cNvPr>
          <p:cNvSpPr/>
          <p:nvPr/>
        </p:nvSpPr>
        <p:spPr>
          <a:xfrm rot="5400000">
            <a:off x="3146642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219;p33">
            <a:extLst>
              <a:ext uri="{FF2B5EF4-FFF2-40B4-BE49-F238E27FC236}">
                <a16:creationId xmlns:a16="http://schemas.microsoft.com/office/drawing/2014/main" id="{FE0679F8-2AC1-4DA7-B085-78DB48F55137}"/>
              </a:ext>
            </a:extLst>
          </p:cNvPr>
          <p:cNvSpPr/>
          <p:nvPr/>
        </p:nvSpPr>
        <p:spPr>
          <a:xfrm rot="5400000">
            <a:off x="2755759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219;p33">
            <a:extLst>
              <a:ext uri="{FF2B5EF4-FFF2-40B4-BE49-F238E27FC236}">
                <a16:creationId xmlns:a16="http://schemas.microsoft.com/office/drawing/2014/main" id="{CD90EC92-E8F4-47B3-9725-ED83F0EE2796}"/>
              </a:ext>
            </a:extLst>
          </p:cNvPr>
          <p:cNvSpPr/>
          <p:nvPr/>
        </p:nvSpPr>
        <p:spPr>
          <a:xfrm rot="5400000">
            <a:off x="7470577" y="403469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219;p33">
            <a:extLst>
              <a:ext uri="{FF2B5EF4-FFF2-40B4-BE49-F238E27FC236}">
                <a16:creationId xmlns:a16="http://schemas.microsoft.com/office/drawing/2014/main" id="{0A75F393-54B0-46F9-A4CF-8ECAB2C7AAFD}"/>
              </a:ext>
            </a:extLst>
          </p:cNvPr>
          <p:cNvSpPr/>
          <p:nvPr/>
        </p:nvSpPr>
        <p:spPr>
          <a:xfrm rot="5400000">
            <a:off x="3146642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219;p33">
            <a:extLst>
              <a:ext uri="{FF2B5EF4-FFF2-40B4-BE49-F238E27FC236}">
                <a16:creationId xmlns:a16="http://schemas.microsoft.com/office/drawing/2014/main" id="{5800D1E8-AAE5-4745-8E47-6A0E72F2C030}"/>
              </a:ext>
            </a:extLst>
          </p:cNvPr>
          <p:cNvSpPr/>
          <p:nvPr/>
        </p:nvSpPr>
        <p:spPr>
          <a:xfrm rot="5400000">
            <a:off x="2755759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219;p33">
            <a:extLst>
              <a:ext uri="{FF2B5EF4-FFF2-40B4-BE49-F238E27FC236}">
                <a16:creationId xmlns:a16="http://schemas.microsoft.com/office/drawing/2014/main" id="{3CB1DD5C-9238-4685-A53B-F40FBD65864B}"/>
              </a:ext>
            </a:extLst>
          </p:cNvPr>
          <p:cNvSpPr/>
          <p:nvPr/>
        </p:nvSpPr>
        <p:spPr>
          <a:xfrm rot="5400000">
            <a:off x="3176594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F4F2F8C-7EA9-45AA-AFFD-D0817F7F916D}"/>
              </a:ext>
            </a:extLst>
          </p:cNvPr>
          <p:cNvCxnSpPr>
            <a:cxnSpLocks/>
            <a:stCxn id="193" idx="6"/>
            <a:endCxn id="196" idx="2"/>
          </p:cNvCxnSpPr>
          <p:nvPr/>
        </p:nvCxnSpPr>
        <p:spPr>
          <a:xfrm flipH="1">
            <a:off x="3339551" y="4359613"/>
            <a:ext cx="4293983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1508C6A-DBD0-4160-AB5E-41D8F939E78E}"/>
              </a:ext>
            </a:extLst>
          </p:cNvPr>
          <p:cNvCxnSpPr>
            <a:cxnSpLocks/>
            <a:stCxn id="194" idx="6"/>
            <a:endCxn id="196" idx="2"/>
          </p:cNvCxnSpPr>
          <p:nvPr/>
        </p:nvCxnSpPr>
        <p:spPr>
          <a:xfrm>
            <a:off x="3309599" y="4353897"/>
            <a:ext cx="29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797071B-8A05-4B54-A2B3-3B4884926D6E}"/>
              </a:ext>
            </a:extLst>
          </p:cNvPr>
          <p:cNvCxnSpPr>
            <a:cxnSpLocks/>
            <a:stCxn id="195" idx="6"/>
            <a:endCxn id="196" idx="2"/>
          </p:cNvCxnSpPr>
          <p:nvPr/>
        </p:nvCxnSpPr>
        <p:spPr>
          <a:xfrm>
            <a:off x="2918716" y="4353897"/>
            <a:ext cx="420835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CCA5DB3-208A-4ED5-AF69-50D4BB73E391}"/>
              </a:ext>
            </a:extLst>
          </p:cNvPr>
          <p:cNvCxnSpPr>
            <a:cxnSpLocks/>
            <a:stCxn id="192" idx="6"/>
            <a:endCxn id="193" idx="2"/>
          </p:cNvCxnSpPr>
          <p:nvPr/>
        </p:nvCxnSpPr>
        <p:spPr>
          <a:xfrm>
            <a:off x="2918716" y="3538983"/>
            <a:ext cx="4714818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537B897-10A5-477F-A449-89568C12FE1B}"/>
              </a:ext>
            </a:extLst>
          </p:cNvPr>
          <p:cNvCxnSpPr>
            <a:cxnSpLocks/>
            <a:stCxn id="192" idx="6"/>
            <a:endCxn id="194" idx="2"/>
          </p:cNvCxnSpPr>
          <p:nvPr/>
        </p:nvCxnSpPr>
        <p:spPr>
          <a:xfrm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4A5C583-9AB1-4A85-9469-26CBB677B9CB}"/>
              </a:ext>
            </a:extLst>
          </p:cNvPr>
          <p:cNvCxnSpPr>
            <a:cxnSpLocks/>
            <a:stCxn id="192" idx="6"/>
            <a:endCxn id="195" idx="2"/>
          </p:cNvCxnSpPr>
          <p:nvPr/>
        </p:nvCxnSpPr>
        <p:spPr>
          <a:xfrm>
            <a:off x="2918716" y="353898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8C27629-6448-4FEA-9C30-C81941CACAEC}"/>
              </a:ext>
            </a:extLst>
          </p:cNvPr>
          <p:cNvCxnSpPr>
            <a:cxnSpLocks/>
            <a:stCxn id="190" idx="6"/>
            <a:endCxn id="193" idx="2"/>
          </p:cNvCxnSpPr>
          <p:nvPr/>
        </p:nvCxnSpPr>
        <p:spPr>
          <a:xfrm>
            <a:off x="7633534" y="3544699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D3CF183-D2F7-4ED3-A589-334441929771}"/>
              </a:ext>
            </a:extLst>
          </p:cNvPr>
          <p:cNvCxnSpPr>
            <a:cxnSpLocks/>
            <a:stCxn id="190" idx="6"/>
            <a:endCxn id="194" idx="2"/>
          </p:cNvCxnSpPr>
          <p:nvPr/>
        </p:nvCxnSpPr>
        <p:spPr>
          <a:xfrm flipH="1">
            <a:off x="3309599" y="3544699"/>
            <a:ext cx="4323935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9107B14-E9FA-4E3F-9CB6-4F48A250F3AD}"/>
              </a:ext>
            </a:extLst>
          </p:cNvPr>
          <p:cNvCxnSpPr>
            <a:cxnSpLocks/>
            <a:stCxn id="190" idx="6"/>
            <a:endCxn id="195" idx="2"/>
          </p:cNvCxnSpPr>
          <p:nvPr/>
        </p:nvCxnSpPr>
        <p:spPr>
          <a:xfrm flipH="1">
            <a:off x="2918716" y="3544699"/>
            <a:ext cx="4714818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117FE84-0C4F-4B06-B39D-EF9A1690E9A0}"/>
              </a:ext>
            </a:extLst>
          </p:cNvPr>
          <p:cNvCxnSpPr>
            <a:cxnSpLocks/>
            <a:stCxn id="191" idx="6"/>
            <a:endCxn id="193" idx="2"/>
          </p:cNvCxnSpPr>
          <p:nvPr/>
        </p:nvCxnSpPr>
        <p:spPr>
          <a:xfrm>
            <a:off x="3309599" y="3538983"/>
            <a:ext cx="4323935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DB73DB3-4D7F-4EE0-A801-22075F229130}"/>
              </a:ext>
            </a:extLst>
          </p:cNvPr>
          <p:cNvCxnSpPr>
            <a:cxnSpLocks/>
            <a:stCxn id="191" idx="6"/>
            <a:endCxn id="194" idx="2"/>
          </p:cNvCxnSpPr>
          <p:nvPr/>
        </p:nvCxnSpPr>
        <p:spPr>
          <a:xfrm>
            <a:off x="3309599" y="353898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9D3F46E-B806-4FDA-B08C-AEE3D4DDF98F}"/>
              </a:ext>
            </a:extLst>
          </p:cNvPr>
          <p:cNvCxnSpPr>
            <a:cxnSpLocks/>
            <a:stCxn id="191" idx="6"/>
            <a:endCxn id="195" idx="2"/>
          </p:cNvCxnSpPr>
          <p:nvPr/>
        </p:nvCxnSpPr>
        <p:spPr>
          <a:xfrm flipH="1"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19;p33">
            <a:extLst>
              <a:ext uri="{FF2B5EF4-FFF2-40B4-BE49-F238E27FC236}">
                <a16:creationId xmlns:a16="http://schemas.microsoft.com/office/drawing/2014/main" id="{07D260C6-B15D-4413-A7E5-7F7A6221F98B}"/>
              </a:ext>
            </a:extLst>
          </p:cNvPr>
          <p:cNvSpPr/>
          <p:nvPr/>
        </p:nvSpPr>
        <p:spPr>
          <a:xfrm rot="5400000">
            <a:off x="3617711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9;p33">
            <a:extLst>
              <a:ext uri="{FF2B5EF4-FFF2-40B4-BE49-F238E27FC236}">
                <a16:creationId xmlns:a16="http://schemas.microsoft.com/office/drawing/2014/main" id="{D47F1A65-8574-4ED2-AF69-1F7953EA54C7}"/>
              </a:ext>
            </a:extLst>
          </p:cNvPr>
          <p:cNvSpPr/>
          <p:nvPr/>
        </p:nvSpPr>
        <p:spPr>
          <a:xfrm rot="5400000">
            <a:off x="4058828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9;p33">
            <a:extLst>
              <a:ext uri="{FF2B5EF4-FFF2-40B4-BE49-F238E27FC236}">
                <a16:creationId xmlns:a16="http://schemas.microsoft.com/office/drawing/2014/main" id="{97F8DAE6-1A48-476A-8F7F-CCC72FC8E60A}"/>
              </a:ext>
            </a:extLst>
          </p:cNvPr>
          <p:cNvSpPr/>
          <p:nvPr/>
        </p:nvSpPr>
        <p:spPr>
          <a:xfrm rot="5400000">
            <a:off x="4499945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9;p33">
            <a:extLst>
              <a:ext uri="{FF2B5EF4-FFF2-40B4-BE49-F238E27FC236}">
                <a16:creationId xmlns:a16="http://schemas.microsoft.com/office/drawing/2014/main" id="{EAE52A27-66AE-4E7C-A972-0CCF8EF93BF0}"/>
              </a:ext>
            </a:extLst>
          </p:cNvPr>
          <p:cNvSpPr/>
          <p:nvPr/>
        </p:nvSpPr>
        <p:spPr>
          <a:xfrm rot="5400000">
            <a:off x="4941062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9;p33">
            <a:extLst>
              <a:ext uri="{FF2B5EF4-FFF2-40B4-BE49-F238E27FC236}">
                <a16:creationId xmlns:a16="http://schemas.microsoft.com/office/drawing/2014/main" id="{D20C833B-DC1E-412A-BF9C-B3226BCEC029}"/>
              </a:ext>
            </a:extLst>
          </p:cNvPr>
          <p:cNvSpPr/>
          <p:nvPr/>
        </p:nvSpPr>
        <p:spPr>
          <a:xfrm rot="5400000">
            <a:off x="538217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9;p33">
            <a:extLst>
              <a:ext uri="{FF2B5EF4-FFF2-40B4-BE49-F238E27FC236}">
                <a16:creationId xmlns:a16="http://schemas.microsoft.com/office/drawing/2014/main" id="{8AA1398E-0BF9-4AF0-BAF6-40084C18BBAD}"/>
              </a:ext>
            </a:extLst>
          </p:cNvPr>
          <p:cNvSpPr/>
          <p:nvPr/>
        </p:nvSpPr>
        <p:spPr>
          <a:xfrm rot="5400000">
            <a:off x="5823296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9;p33">
            <a:extLst>
              <a:ext uri="{FF2B5EF4-FFF2-40B4-BE49-F238E27FC236}">
                <a16:creationId xmlns:a16="http://schemas.microsoft.com/office/drawing/2014/main" id="{17B9212A-9035-41E7-95D0-8753482EF4F2}"/>
              </a:ext>
            </a:extLst>
          </p:cNvPr>
          <p:cNvSpPr/>
          <p:nvPr/>
        </p:nvSpPr>
        <p:spPr>
          <a:xfrm rot="5400000">
            <a:off x="6264413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9;p33">
            <a:extLst>
              <a:ext uri="{FF2B5EF4-FFF2-40B4-BE49-F238E27FC236}">
                <a16:creationId xmlns:a16="http://schemas.microsoft.com/office/drawing/2014/main" id="{54EEB30A-286D-48B6-86D5-0E5C760C7F15}"/>
              </a:ext>
            </a:extLst>
          </p:cNvPr>
          <p:cNvSpPr/>
          <p:nvPr/>
        </p:nvSpPr>
        <p:spPr>
          <a:xfrm rot="5400000">
            <a:off x="6705530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9;p33">
            <a:extLst>
              <a:ext uri="{FF2B5EF4-FFF2-40B4-BE49-F238E27FC236}">
                <a16:creationId xmlns:a16="http://schemas.microsoft.com/office/drawing/2014/main" id="{7434BE2D-99E4-4554-810C-2E128479C0B5}"/>
              </a:ext>
            </a:extLst>
          </p:cNvPr>
          <p:cNvSpPr/>
          <p:nvPr/>
        </p:nvSpPr>
        <p:spPr>
          <a:xfrm rot="5400000">
            <a:off x="714664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3E5BBFF-D6F8-474F-BC51-95B297B34FE4}"/>
              </a:ext>
            </a:extLst>
          </p:cNvPr>
          <p:cNvCxnSpPr>
            <a:cxnSpLocks/>
            <a:stCxn id="195" idx="6"/>
            <a:endCxn id="209" idx="2"/>
          </p:cNvCxnSpPr>
          <p:nvPr/>
        </p:nvCxnSpPr>
        <p:spPr>
          <a:xfrm>
            <a:off x="2918716" y="4353897"/>
            <a:ext cx="861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29FF0868-31E9-414C-97A1-4AA9FCABC81A}"/>
              </a:ext>
            </a:extLst>
          </p:cNvPr>
          <p:cNvCxnSpPr>
            <a:cxnSpLocks/>
            <a:stCxn id="194" idx="6"/>
            <a:endCxn id="209" idx="2"/>
          </p:cNvCxnSpPr>
          <p:nvPr/>
        </p:nvCxnSpPr>
        <p:spPr>
          <a:xfrm>
            <a:off x="3309599" y="4353897"/>
            <a:ext cx="471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93221F1-A80E-49CE-B379-91965E0C76A5}"/>
              </a:ext>
            </a:extLst>
          </p:cNvPr>
          <p:cNvCxnSpPr>
            <a:cxnSpLocks/>
            <a:stCxn id="193" idx="6"/>
            <a:endCxn id="209" idx="2"/>
          </p:cNvCxnSpPr>
          <p:nvPr/>
        </p:nvCxnSpPr>
        <p:spPr>
          <a:xfrm flipH="1">
            <a:off x="3780668" y="4359613"/>
            <a:ext cx="3852866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2D1C327-8D8B-4005-B192-CEAA7E5954D3}"/>
              </a:ext>
            </a:extLst>
          </p:cNvPr>
          <p:cNvCxnSpPr>
            <a:cxnSpLocks/>
            <a:stCxn id="194" idx="6"/>
            <a:endCxn id="210" idx="2"/>
          </p:cNvCxnSpPr>
          <p:nvPr/>
        </p:nvCxnSpPr>
        <p:spPr>
          <a:xfrm>
            <a:off x="3309599" y="4353897"/>
            <a:ext cx="912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36CA0B68-35BD-48C5-BF5E-92939641F193}"/>
              </a:ext>
            </a:extLst>
          </p:cNvPr>
          <p:cNvCxnSpPr>
            <a:cxnSpLocks/>
            <a:stCxn id="195" idx="6"/>
            <a:endCxn id="210" idx="2"/>
          </p:cNvCxnSpPr>
          <p:nvPr/>
        </p:nvCxnSpPr>
        <p:spPr>
          <a:xfrm>
            <a:off x="2918716" y="4353897"/>
            <a:ext cx="1303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1C3E3836-16ED-4485-9774-1EA87E1CD270}"/>
              </a:ext>
            </a:extLst>
          </p:cNvPr>
          <p:cNvCxnSpPr>
            <a:cxnSpLocks/>
            <a:stCxn id="193" idx="6"/>
            <a:endCxn id="210" idx="2"/>
          </p:cNvCxnSpPr>
          <p:nvPr/>
        </p:nvCxnSpPr>
        <p:spPr>
          <a:xfrm flipH="1">
            <a:off x="4221785" y="4359613"/>
            <a:ext cx="3411749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E3D7E68-5314-4333-B08C-B64FCB6948CB}"/>
              </a:ext>
            </a:extLst>
          </p:cNvPr>
          <p:cNvCxnSpPr>
            <a:cxnSpLocks/>
            <a:stCxn id="195" idx="6"/>
            <a:endCxn id="211" idx="2"/>
          </p:cNvCxnSpPr>
          <p:nvPr/>
        </p:nvCxnSpPr>
        <p:spPr>
          <a:xfrm>
            <a:off x="2918716" y="4353897"/>
            <a:ext cx="1744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0B35D996-A24E-4979-B8DC-F9433DE41742}"/>
              </a:ext>
            </a:extLst>
          </p:cNvPr>
          <p:cNvCxnSpPr>
            <a:cxnSpLocks/>
            <a:stCxn id="194" idx="6"/>
            <a:endCxn id="211" idx="2"/>
          </p:cNvCxnSpPr>
          <p:nvPr/>
        </p:nvCxnSpPr>
        <p:spPr>
          <a:xfrm>
            <a:off x="3309599" y="4353897"/>
            <a:ext cx="1353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B2CE72A-EAE7-4D78-97E5-A5819AB7A4EC}"/>
              </a:ext>
            </a:extLst>
          </p:cNvPr>
          <p:cNvCxnSpPr>
            <a:cxnSpLocks/>
            <a:stCxn id="193" idx="6"/>
            <a:endCxn id="211" idx="2"/>
          </p:cNvCxnSpPr>
          <p:nvPr/>
        </p:nvCxnSpPr>
        <p:spPr>
          <a:xfrm flipH="1">
            <a:off x="4662902" y="4359613"/>
            <a:ext cx="2970632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EFC0F09-604F-4B29-9AE7-CC2AF4D24E6B}"/>
              </a:ext>
            </a:extLst>
          </p:cNvPr>
          <p:cNvCxnSpPr>
            <a:cxnSpLocks/>
            <a:stCxn id="195" idx="6"/>
            <a:endCxn id="212" idx="2"/>
          </p:cNvCxnSpPr>
          <p:nvPr/>
        </p:nvCxnSpPr>
        <p:spPr>
          <a:xfrm>
            <a:off x="2918716" y="4353897"/>
            <a:ext cx="2185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9AE30FD-4080-4EE2-925F-582754F923E4}"/>
              </a:ext>
            </a:extLst>
          </p:cNvPr>
          <p:cNvCxnSpPr>
            <a:cxnSpLocks/>
            <a:stCxn id="194" idx="6"/>
            <a:endCxn id="212" idx="2"/>
          </p:cNvCxnSpPr>
          <p:nvPr/>
        </p:nvCxnSpPr>
        <p:spPr>
          <a:xfrm>
            <a:off x="3309599" y="4353897"/>
            <a:ext cx="1794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56523356-09AF-427F-9369-4BD2F1CE53A4}"/>
              </a:ext>
            </a:extLst>
          </p:cNvPr>
          <p:cNvCxnSpPr>
            <a:cxnSpLocks/>
            <a:stCxn id="193" idx="6"/>
            <a:endCxn id="212" idx="2"/>
          </p:cNvCxnSpPr>
          <p:nvPr/>
        </p:nvCxnSpPr>
        <p:spPr>
          <a:xfrm flipH="1">
            <a:off x="5104019" y="4359613"/>
            <a:ext cx="2529515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037F26A-6CAB-49F8-B682-5C4379844195}"/>
              </a:ext>
            </a:extLst>
          </p:cNvPr>
          <p:cNvCxnSpPr>
            <a:cxnSpLocks/>
            <a:stCxn id="194" idx="6"/>
            <a:endCxn id="213" idx="2"/>
          </p:cNvCxnSpPr>
          <p:nvPr/>
        </p:nvCxnSpPr>
        <p:spPr>
          <a:xfrm>
            <a:off x="3309599" y="4353897"/>
            <a:ext cx="2235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16B88351-436C-4763-A8B5-F1FF3D15A9ED}"/>
              </a:ext>
            </a:extLst>
          </p:cNvPr>
          <p:cNvCxnSpPr>
            <a:cxnSpLocks/>
            <a:stCxn id="195" idx="6"/>
            <a:endCxn id="213" idx="2"/>
          </p:cNvCxnSpPr>
          <p:nvPr/>
        </p:nvCxnSpPr>
        <p:spPr>
          <a:xfrm>
            <a:off x="2918716" y="4353897"/>
            <a:ext cx="2626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C1ABFB5E-DD0B-4288-9161-DBA3DB5B8250}"/>
              </a:ext>
            </a:extLst>
          </p:cNvPr>
          <p:cNvCxnSpPr>
            <a:cxnSpLocks/>
            <a:stCxn id="193" idx="6"/>
            <a:endCxn id="213" idx="2"/>
          </p:cNvCxnSpPr>
          <p:nvPr/>
        </p:nvCxnSpPr>
        <p:spPr>
          <a:xfrm flipH="1">
            <a:off x="5545136" y="4359613"/>
            <a:ext cx="208839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C0FF02FB-063C-4137-BFD5-2E037051768D}"/>
              </a:ext>
            </a:extLst>
          </p:cNvPr>
          <p:cNvCxnSpPr>
            <a:cxnSpLocks/>
            <a:stCxn id="195" idx="6"/>
            <a:endCxn id="214" idx="2"/>
          </p:cNvCxnSpPr>
          <p:nvPr/>
        </p:nvCxnSpPr>
        <p:spPr>
          <a:xfrm>
            <a:off x="2918716" y="4353897"/>
            <a:ext cx="3067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5E0349F6-C419-41C2-AB41-C55883DC4AA1}"/>
              </a:ext>
            </a:extLst>
          </p:cNvPr>
          <p:cNvCxnSpPr>
            <a:cxnSpLocks/>
            <a:stCxn id="194" idx="6"/>
            <a:endCxn id="214" idx="2"/>
          </p:cNvCxnSpPr>
          <p:nvPr/>
        </p:nvCxnSpPr>
        <p:spPr>
          <a:xfrm>
            <a:off x="3309599" y="4353897"/>
            <a:ext cx="2676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ECD595E-04CE-4A25-88F3-10621A246DB0}"/>
              </a:ext>
            </a:extLst>
          </p:cNvPr>
          <p:cNvCxnSpPr>
            <a:cxnSpLocks/>
            <a:stCxn id="193" idx="6"/>
            <a:endCxn id="214" idx="2"/>
          </p:cNvCxnSpPr>
          <p:nvPr/>
        </p:nvCxnSpPr>
        <p:spPr>
          <a:xfrm flipH="1">
            <a:off x="5986253" y="4359613"/>
            <a:ext cx="1647281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3A7B4B2-3A2F-4102-B12C-BF4BCBA78A2D}"/>
              </a:ext>
            </a:extLst>
          </p:cNvPr>
          <p:cNvCxnSpPr>
            <a:cxnSpLocks/>
            <a:stCxn id="195" idx="6"/>
            <a:endCxn id="215" idx="2"/>
          </p:cNvCxnSpPr>
          <p:nvPr/>
        </p:nvCxnSpPr>
        <p:spPr>
          <a:xfrm>
            <a:off x="2918716" y="4353897"/>
            <a:ext cx="3508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325A9A2-66F3-4923-956D-597D613F9B11}"/>
              </a:ext>
            </a:extLst>
          </p:cNvPr>
          <p:cNvCxnSpPr>
            <a:cxnSpLocks/>
            <a:stCxn id="194" idx="6"/>
            <a:endCxn id="215" idx="2"/>
          </p:cNvCxnSpPr>
          <p:nvPr/>
        </p:nvCxnSpPr>
        <p:spPr>
          <a:xfrm>
            <a:off x="3309599" y="4353897"/>
            <a:ext cx="3117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07E5612-05A4-4253-BC0B-2CA40D128D28}"/>
              </a:ext>
            </a:extLst>
          </p:cNvPr>
          <p:cNvCxnSpPr>
            <a:cxnSpLocks/>
            <a:stCxn id="193" idx="6"/>
            <a:endCxn id="215" idx="2"/>
          </p:cNvCxnSpPr>
          <p:nvPr/>
        </p:nvCxnSpPr>
        <p:spPr>
          <a:xfrm flipH="1">
            <a:off x="6427370" y="4359613"/>
            <a:ext cx="1206164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48D65BD2-8904-4B09-B300-271C9EC3311C}"/>
              </a:ext>
            </a:extLst>
          </p:cNvPr>
          <p:cNvCxnSpPr>
            <a:cxnSpLocks/>
            <a:stCxn id="195" idx="6"/>
            <a:endCxn id="216" idx="2"/>
          </p:cNvCxnSpPr>
          <p:nvPr/>
        </p:nvCxnSpPr>
        <p:spPr>
          <a:xfrm>
            <a:off x="2918716" y="4353897"/>
            <a:ext cx="3949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4F7C8C3-4D05-46E9-9CF2-EFD6DA719647}"/>
              </a:ext>
            </a:extLst>
          </p:cNvPr>
          <p:cNvCxnSpPr>
            <a:cxnSpLocks/>
            <a:stCxn id="194" idx="6"/>
            <a:endCxn id="216" idx="2"/>
          </p:cNvCxnSpPr>
          <p:nvPr/>
        </p:nvCxnSpPr>
        <p:spPr>
          <a:xfrm>
            <a:off x="3309599" y="4353897"/>
            <a:ext cx="3558888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82F966B-7B3A-4E4F-9D98-5CE07860EE47}"/>
              </a:ext>
            </a:extLst>
          </p:cNvPr>
          <p:cNvCxnSpPr>
            <a:cxnSpLocks/>
            <a:stCxn id="193" idx="6"/>
            <a:endCxn id="216" idx="2"/>
          </p:cNvCxnSpPr>
          <p:nvPr/>
        </p:nvCxnSpPr>
        <p:spPr>
          <a:xfrm flipH="1">
            <a:off x="6868487" y="4359613"/>
            <a:ext cx="765047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F1567B8-DB0E-4008-8FB2-51E21DC75C5D}"/>
              </a:ext>
            </a:extLst>
          </p:cNvPr>
          <p:cNvCxnSpPr>
            <a:cxnSpLocks/>
            <a:stCxn id="195" idx="6"/>
            <a:endCxn id="217" idx="2"/>
          </p:cNvCxnSpPr>
          <p:nvPr/>
        </p:nvCxnSpPr>
        <p:spPr>
          <a:xfrm>
            <a:off x="2918716" y="4353897"/>
            <a:ext cx="439089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5DD8D614-DEE9-460E-913E-A4372D36B3E2}"/>
              </a:ext>
            </a:extLst>
          </p:cNvPr>
          <p:cNvCxnSpPr>
            <a:cxnSpLocks/>
            <a:stCxn id="194" idx="6"/>
            <a:endCxn id="217" idx="2"/>
          </p:cNvCxnSpPr>
          <p:nvPr/>
        </p:nvCxnSpPr>
        <p:spPr>
          <a:xfrm>
            <a:off x="3309599" y="4353897"/>
            <a:ext cx="400000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307F62F-FB22-4063-BB7F-CD390E4C0097}"/>
              </a:ext>
            </a:extLst>
          </p:cNvPr>
          <p:cNvCxnSpPr>
            <a:cxnSpLocks/>
            <a:stCxn id="193" idx="6"/>
            <a:endCxn id="217" idx="2"/>
          </p:cNvCxnSpPr>
          <p:nvPr/>
        </p:nvCxnSpPr>
        <p:spPr>
          <a:xfrm flipH="1">
            <a:off x="7309606" y="4359613"/>
            <a:ext cx="32392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44" descr="A picture containing drawing  Description automatically generated">
            <a:extLst>
              <a:ext uri="{FF2B5EF4-FFF2-40B4-BE49-F238E27FC236}">
                <a16:creationId xmlns:a16="http://schemas.microsoft.com/office/drawing/2014/main" id="{BA729939-A4C4-41C5-BCCC-A5468C2A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68" y="1725140"/>
            <a:ext cx="786731" cy="786731"/>
          </a:xfrm>
          <a:prstGeom prst="rect">
            <a:avLst/>
          </a:prstGeom>
        </p:spPr>
      </p:pic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838822B9-E019-42CA-B6D2-CBF49AE09454}"/>
              </a:ext>
            </a:extLst>
          </p:cNvPr>
          <p:cNvCxnSpPr>
            <a:cxnSpLocks/>
          </p:cNvCxnSpPr>
          <p:nvPr/>
        </p:nvCxnSpPr>
        <p:spPr>
          <a:xfrm>
            <a:off x="3958381" y="2141301"/>
            <a:ext cx="534433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B5D209B5-CA95-4961-ACEA-EF7A32215908}"/>
              </a:ext>
            </a:extLst>
          </p:cNvPr>
          <p:cNvSpPr txBox="1"/>
          <p:nvPr/>
        </p:nvSpPr>
        <p:spPr>
          <a:xfrm>
            <a:off x="4431388" y="1959259"/>
            <a:ext cx="1795449" cy="3969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[ 0, 0, …, 0]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98134531-0C3E-4627-8021-10F93F64B061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>
            <a:off x="2918716" y="2386885"/>
            <a:ext cx="1901338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156A53B5-2095-42B8-8E6A-837B934B114B}"/>
              </a:ext>
            </a:extLst>
          </p:cNvPr>
          <p:cNvCxnSpPr>
            <a:cxnSpLocks/>
            <a:endCxn id="191" idx="2"/>
          </p:cNvCxnSpPr>
          <p:nvPr/>
        </p:nvCxnSpPr>
        <p:spPr>
          <a:xfrm flipH="1">
            <a:off x="3309599" y="2386885"/>
            <a:ext cx="1510456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CD1754-C932-4030-B2E6-C82F5CDCDD92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4820054" y="2394871"/>
            <a:ext cx="2813480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BCBE7FDA-911B-45D9-A381-DB5C0CA6C87C}"/>
              </a:ext>
            </a:extLst>
          </p:cNvPr>
          <p:cNvSpPr txBox="1"/>
          <p:nvPr/>
        </p:nvSpPr>
        <p:spPr>
          <a:xfrm>
            <a:off x="3462794" y="3954446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7A607AF-631C-4E5C-B2FB-37132DF2D752}"/>
              </a:ext>
            </a:extLst>
          </p:cNvPr>
          <p:cNvSpPr txBox="1"/>
          <p:nvPr/>
        </p:nvSpPr>
        <p:spPr>
          <a:xfrm>
            <a:off x="3462794" y="3110617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21033DD-9950-4440-AC12-EDC2F929520C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>
            <a:off x="2918716" y="2394871"/>
            <a:ext cx="2216498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7BF7B59-F80A-4746-842D-ED38A7E113B7}"/>
              </a:ext>
            </a:extLst>
          </p:cNvPr>
          <p:cNvCxnSpPr>
            <a:cxnSpLocks/>
            <a:endCxn id="191" idx="2"/>
          </p:cNvCxnSpPr>
          <p:nvPr/>
        </p:nvCxnSpPr>
        <p:spPr>
          <a:xfrm flipH="1">
            <a:off x="3309599" y="2394871"/>
            <a:ext cx="1834382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51C51C8-E845-4E5F-9D2D-A9EFA3CA3AC4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5126088" y="2394871"/>
            <a:ext cx="2507446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0197C03-E2CB-471F-B195-5FFECA8E12CF}"/>
              </a:ext>
            </a:extLst>
          </p:cNvPr>
          <p:cNvCxnSpPr>
            <a:cxnSpLocks/>
            <a:endCxn id="192" idx="2"/>
          </p:cNvCxnSpPr>
          <p:nvPr/>
        </p:nvCxnSpPr>
        <p:spPr>
          <a:xfrm flipH="1">
            <a:off x="2918716" y="2394871"/>
            <a:ext cx="2979286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07A4D40-B800-4619-BA34-35C8173A847D}"/>
              </a:ext>
            </a:extLst>
          </p:cNvPr>
          <p:cNvCxnSpPr>
            <a:cxnSpLocks/>
            <a:endCxn id="191" idx="2"/>
          </p:cNvCxnSpPr>
          <p:nvPr/>
        </p:nvCxnSpPr>
        <p:spPr>
          <a:xfrm flipH="1">
            <a:off x="3309599" y="2394871"/>
            <a:ext cx="2588404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AB2A688-36F3-467A-8983-84A87B720467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5898002" y="2394871"/>
            <a:ext cx="1735532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4274FBB-EF55-73EE-0162-9ECE1A57FCE9}"/>
              </a:ext>
            </a:extLst>
          </p:cNvPr>
          <p:cNvGrpSpPr/>
          <p:nvPr/>
        </p:nvGrpSpPr>
        <p:grpSpPr>
          <a:xfrm>
            <a:off x="3153877" y="5857477"/>
            <a:ext cx="13680" cy="185760"/>
            <a:chOff x="3153877" y="5857477"/>
            <a:chExt cx="136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BD4263C-6049-6D62-49E3-61D7E2088449}"/>
                    </a:ext>
                  </a:extLst>
                </p14:cNvPr>
                <p14:cNvContentPartPr/>
                <p14:nvPr/>
              </p14:nvContentPartPr>
              <p14:xfrm>
                <a:off x="3160357" y="5857477"/>
                <a:ext cx="7200" cy="33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BD4263C-6049-6D62-49E3-61D7E20884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44877" y="5841997"/>
                  <a:ext cx="37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F83B360-BDF4-E144-01E1-08B3F8B81F7D}"/>
                    </a:ext>
                  </a:extLst>
                </p14:cNvPr>
                <p14:cNvContentPartPr/>
                <p14:nvPr/>
              </p14:nvContentPartPr>
              <p14:xfrm>
                <a:off x="3153877" y="6029557"/>
                <a:ext cx="13320" cy="13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F83B360-BDF4-E144-01E1-08B3F8B81F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38757" y="6014437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EE32AC7-E99E-D74F-737B-946361919C35}"/>
              </a:ext>
            </a:extLst>
          </p:cNvPr>
          <p:cNvGrpSpPr/>
          <p:nvPr/>
        </p:nvGrpSpPr>
        <p:grpSpPr>
          <a:xfrm>
            <a:off x="3299677" y="5857477"/>
            <a:ext cx="238680" cy="179280"/>
            <a:chOff x="3299677" y="5857477"/>
            <a:chExt cx="2386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ADA8631-C9BE-B3CD-7D48-65690588A5EE}"/>
                    </a:ext>
                  </a:extLst>
                </p14:cNvPr>
                <p14:cNvContentPartPr/>
                <p14:nvPr/>
              </p14:nvContentPartPr>
              <p14:xfrm>
                <a:off x="3299677" y="5857477"/>
                <a:ext cx="112680" cy="179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ADA8631-C9BE-B3CD-7D48-65690588A5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84557" y="5841997"/>
                  <a:ext cx="143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1B4AEF1-1CB2-163D-A3DF-FC555E9C4C3D}"/>
                    </a:ext>
                  </a:extLst>
                </p14:cNvPr>
                <p14:cNvContentPartPr/>
                <p14:nvPr/>
              </p14:nvContentPartPr>
              <p14:xfrm>
                <a:off x="3451957" y="5893477"/>
                <a:ext cx="86400" cy="136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1B4AEF1-1CB2-163D-A3DF-FC555E9C4C3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6837" y="5877997"/>
                  <a:ext cx="1166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4F99552-D769-54AD-6D15-D367C9A19473}"/>
              </a:ext>
            </a:extLst>
          </p:cNvPr>
          <p:cNvGrpSpPr/>
          <p:nvPr/>
        </p:nvGrpSpPr>
        <p:grpSpPr>
          <a:xfrm>
            <a:off x="3617557" y="5771077"/>
            <a:ext cx="623520" cy="398160"/>
            <a:chOff x="3617557" y="5771077"/>
            <a:chExt cx="623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FD98720-D1F5-A797-AED5-016F1381501D}"/>
                    </a:ext>
                  </a:extLst>
                </p14:cNvPr>
                <p14:cNvContentPartPr/>
                <p14:nvPr/>
              </p14:nvContentPartPr>
              <p14:xfrm>
                <a:off x="3617557" y="5877277"/>
                <a:ext cx="66240" cy="1526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FD98720-D1F5-A797-AED5-016F138150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02437" y="5861797"/>
                  <a:ext cx="96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6938134-4DB6-F2C8-5C3C-333CCC51FBB1}"/>
                    </a:ext>
                  </a:extLst>
                </p14:cNvPr>
                <p14:cNvContentPartPr/>
                <p14:nvPr/>
              </p14:nvContentPartPr>
              <p14:xfrm>
                <a:off x="3723757" y="5870437"/>
                <a:ext cx="20160" cy="1728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6938134-4DB6-F2C8-5C3C-333CCC51FB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08637" y="5855317"/>
                  <a:ext cx="50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E2025CD-E31D-E548-3955-150793F1E501}"/>
                    </a:ext>
                  </a:extLst>
                </p14:cNvPr>
                <p14:cNvContentPartPr/>
                <p14:nvPr/>
              </p14:nvContentPartPr>
              <p14:xfrm>
                <a:off x="3763357" y="5903557"/>
                <a:ext cx="86760" cy="532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E2025CD-E31D-E548-3955-150793F1E5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48237" y="5888437"/>
                  <a:ext cx="117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DDEACEE-564E-661B-592C-F5B94880C7EA}"/>
                    </a:ext>
                  </a:extLst>
                </p14:cNvPr>
                <p14:cNvContentPartPr/>
                <p14:nvPr/>
              </p14:nvContentPartPr>
              <p14:xfrm>
                <a:off x="3842917" y="5824357"/>
                <a:ext cx="20160" cy="324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DDEACEE-564E-661B-592C-F5B94880C7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27797" y="5808877"/>
                  <a:ext cx="507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B4113DF5-47CD-35CC-EA56-445530A4C279}"/>
                    </a:ext>
                  </a:extLst>
                </p14:cNvPr>
                <p14:cNvContentPartPr/>
                <p14:nvPr/>
              </p14:nvContentPartPr>
              <p14:xfrm>
                <a:off x="4015357" y="5833717"/>
                <a:ext cx="73080" cy="968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B4113DF5-47CD-35CC-EA56-445530A4C2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99877" y="5818237"/>
                  <a:ext cx="103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2FB4D06-86CF-37CB-5F0A-3D4ACDF3A3F2}"/>
                    </a:ext>
                  </a:extLst>
                </p14:cNvPr>
                <p14:cNvContentPartPr/>
                <p14:nvPr/>
              </p14:nvContentPartPr>
              <p14:xfrm>
                <a:off x="3962077" y="5930197"/>
                <a:ext cx="225720" cy="730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2FB4D06-86CF-37CB-5F0A-3D4ACDF3A3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46957" y="5915077"/>
                  <a:ext cx="256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2CA8F3BB-C10D-6964-CB2D-AD4C30E50867}"/>
                    </a:ext>
                  </a:extLst>
                </p14:cNvPr>
                <p14:cNvContentPartPr/>
                <p14:nvPr/>
              </p14:nvContentPartPr>
              <p14:xfrm>
                <a:off x="4227037" y="5771077"/>
                <a:ext cx="14040" cy="3981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2CA8F3BB-C10D-6964-CB2D-AD4C30E508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11917" y="5755597"/>
                  <a:ext cx="4428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956161A-B176-9040-5CAA-72FC54B67CED}"/>
              </a:ext>
            </a:extLst>
          </p:cNvPr>
          <p:cNvGrpSpPr/>
          <p:nvPr/>
        </p:nvGrpSpPr>
        <p:grpSpPr>
          <a:xfrm>
            <a:off x="4492357" y="5817517"/>
            <a:ext cx="152640" cy="252000"/>
            <a:chOff x="4492357" y="5817517"/>
            <a:chExt cx="1526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39D725A-3739-2FCF-AFED-53C27A67E44C}"/>
                    </a:ext>
                  </a:extLst>
                </p14:cNvPr>
                <p14:cNvContentPartPr/>
                <p14:nvPr/>
              </p14:nvContentPartPr>
              <p14:xfrm>
                <a:off x="4492357" y="5877277"/>
                <a:ext cx="53280" cy="666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39D725A-3739-2FCF-AFED-53C27A67E4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77237" y="5861797"/>
                  <a:ext cx="83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CC87C0F3-0945-9E09-D3A1-9B1C0D0BA9F7}"/>
                    </a:ext>
                  </a:extLst>
                </p14:cNvPr>
                <p14:cNvContentPartPr/>
                <p14:nvPr/>
              </p14:nvContentPartPr>
              <p14:xfrm>
                <a:off x="4624477" y="5817517"/>
                <a:ext cx="20520" cy="2520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CC87C0F3-0945-9E09-D3A1-9B1C0D0BA9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09357" y="5802397"/>
                  <a:ext cx="511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E65304E-3CCD-BD30-01EA-27305B6ACA93}"/>
              </a:ext>
            </a:extLst>
          </p:cNvPr>
          <p:cNvGrpSpPr/>
          <p:nvPr/>
        </p:nvGrpSpPr>
        <p:grpSpPr>
          <a:xfrm>
            <a:off x="4737517" y="5731477"/>
            <a:ext cx="1047240" cy="397800"/>
            <a:chOff x="4737517" y="5731477"/>
            <a:chExt cx="10472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FBA533A-FB6C-C3B3-856E-D5D30BD03E21}"/>
                    </a:ext>
                  </a:extLst>
                </p14:cNvPr>
                <p14:cNvContentPartPr/>
                <p14:nvPr/>
              </p14:nvContentPartPr>
              <p14:xfrm>
                <a:off x="4737517" y="5830477"/>
                <a:ext cx="92880" cy="1198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FBA533A-FB6C-C3B3-856E-D5D30BD03E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22397" y="5815357"/>
                  <a:ext cx="123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0AE057E-6DD6-4024-5579-EC3CBFCBA413}"/>
                    </a:ext>
                  </a:extLst>
                </p14:cNvPr>
                <p14:cNvContentPartPr/>
                <p14:nvPr/>
              </p14:nvContentPartPr>
              <p14:xfrm>
                <a:off x="4783597" y="5910397"/>
                <a:ext cx="53640" cy="3996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0AE057E-6DD6-4024-5579-EC3CBFCBA4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68477" y="5894917"/>
                  <a:ext cx="83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A90E1BA5-0D32-1803-80AD-99B51352742C}"/>
                    </a:ext>
                  </a:extLst>
                </p14:cNvPr>
                <p14:cNvContentPartPr/>
                <p14:nvPr/>
              </p14:nvContentPartPr>
              <p14:xfrm>
                <a:off x="4883317" y="5790877"/>
                <a:ext cx="7200" cy="1796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A90E1BA5-0D32-1803-80AD-99B5135274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67837" y="5775397"/>
                  <a:ext cx="3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2AB13AAE-BD7F-4DD0-F844-0FE6AE5D6C24}"/>
                    </a:ext>
                  </a:extLst>
                </p14:cNvPr>
                <p14:cNvContentPartPr/>
                <p14:nvPr/>
              </p14:nvContentPartPr>
              <p14:xfrm>
                <a:off x="4817077" y="5983117"/>
                <a:ext cx="112680" cy="1198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2AB13AAE-BD7F-4DD0-F844-0FE6AE5D6C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01957" y="5967997"/>
                  <a:ext cx="143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E9F3D21C-97B9-C279-C629-C33B4FF42A9C}"/>
                    </a:ext>
                  </a:extLst>
                </p14:cNvPr>
                <p14:cNvContentPartPr/>
                <p14:nvPr/>
              </p14:nvContentPartPr>
              <p14:xfrm>
                <a:off x="5082037" y="5731477"/>
                <a:ext cx="113400" cy="1393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E9F3D21C-97B9-C279-C629-C33B4FF42A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66557" y="5716357"/>
                  <a:ext cx="14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CC3DE652-88CB-5F21-0888-5376C016144B}"/>
                    </a:ext>
                  </a:extLst>
                </p14:cNvPr>
                <p14:cNvContentPartPr/>
                <p14:nvPr/>
              </p14:nvContentPartPr>
              <p14:xfrm>
                <a:off x="5088877" y="5784397"/>
                <a:ext cx="79920" cy="1368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CC3DE652-88CB-5F21-0888-5376C01614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73397" y="5769277"/>
                  <a:ext cx="11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F6203DCA-5CB2-DC1E-E9B6-2B3336BBD242}"/>
                    </a:ext>
                  </a:extLst>
                </p14:cNvPr>
                <p14:cNvContentPartPr/>
                <p14:nvPr/>
              </p14:nvContentPartPr>
              <p14:xfrm>
                <a:off x="5035597" y="5903557"/>
                <a:ext cx="232560" cy="136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F6203DCA-5CB2-DC1E-E9B6-2B3336BBD2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20477" y="5888437"/>
                  <a:ext cx="262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E9D61550-C59D-C606-E0BD-20D89F1A0BBC}"/>
                    </a:ext>
                  </a:extLst>
                </p14:cNvPr>
                <p14:cNvContentPartPr/>
                <p14:nvPr/>
              </p14:nvContentPartPr>
              <p14:xfrm>
                <a:off x="5161597" y="5910397"/>
                <a:ext cx="46800" cy="16596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E9D61550-C59D-C606-E0BD-20D89F1A0B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46117" y="5894917"/>
                  <a:ext cx="7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07632209-60AF-628C-5BA5-337DAD370BA1}"/>
                    </a:ext>
                  </a:extLst>
                </p14:cNvPr>
                <p14:cNvContentPartPr/>
                <p14:nvPr/>
              </p14:nvContentPartPr>
              <p14:xfrm>
                <a:off x="5088877" y="5989957"/>
                <a:ext cx="152640" cy="13284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07632209-60AF-628C-5BA5-337DAD370B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73397" y="5974477"/>
                  <a:ext cx="183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293F2B60-2780-5BD8-7E6A-7143DF3F0E7B}"/>
                    </a:ext>
                  </a:extLst>
                </p14:cNvPr>
                <p14:cNvContentPartPr/>
                <p14:nvPr/>
              </p14:nvContentPartPr>
              <p14:xfrm>
                <a:off x="5343397" y="5731477"/>
                <a:ext cx="129600" cy="15912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293F2B60-2780-5BD8-7E6A-7143DF3F0E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28277" y="5716357"/>
                  <a:ext cx="160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59A5E128-50EE-A1A6-34ED-634982F4CA36}"/>
                    </a:ext>
                  </a:extLst>
                </p14:cNvPr>
                <p14:cNvContentPartPr/>
                <p14:nvPr/>
              </p14:nvContentPartPr>
              <p14:xfrm>
                <a:off x="5333677" y="5937037"/>
                <a:ext cx="205920" cy="1368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59A5E128-50EE-A1A6-34ED-634982F4CA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18557" y="5921557"/>
                  <a:ext cx="236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22AE3B4D-B42A-38E3-F80C-3C9B2AB48185}"/>
                    </a:ext>
                  </a:extLst>
                </p14:cNvPr>
                <p14:cNvContentPartPr/>
                <p14:nvPr/>
              </p14:nvContentPartPr>
              <p14:xfrm>
                <a:off x="5393797" y="5956477"/>
                <a:ext cx="39960" cy="12636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22AE3B4D-B42A-38E3-F80C-3C9B2AB4818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78317" y="5941357"/>
                  <a:ext cx="70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DC3658F-9177-B095-5C16-E0C5B77ADB4F}"/>
                    </a:ext>
                  </a:extLst>
                </p14:cNvPr>
                <p14:cNvContentPartPr/>
                <p14:nvPr/>
              </p14:nvContentPartPr>
              <p14:xfrm>
                <a:off x="5499277" y="5963317"/>
                <a:ext cx="14040" cy="16596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DC3658F-9177-B095-5C16-E0C5B77ADB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84157" y="5947837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41E21FD-820F-AF65-B03C-1F1D29A09489}"/>
                    </a:ext>
                  </a:extLst>
                </p14:cNvPr>
                <p14:cNvContentPartPr/>
                <p14:nvPr/>
              </p14:nvContentPartPr>
              <p14:xfrm>
                <a:off x="5632117" y="5850637"/>
                <a:ext cx="70200" cy="1260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41E21FD-820F-AF65-B03C-1F1D29A094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16637" y="5835157"/>
                  <a:ext cx="100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D26F6DF2-61E0-7F79-40BC-D33C63EB41C7}"/>
                    </a:ext>
                  </a:extLst>
                </p14:cNvPr>
                <p14:cNvContentPartPr/>
                <p14:nvPr/>
              </p14:nvContentPartPr>
              <p14:xfrm>
                <a:off x="5751277" y="5830477"/>
                <a:ext cx="33480" cy="2455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D26F6DF2-61E0-7F79-40BC-D33C63EB41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35797" y="5815357"/>
                  <a:ext cx="6408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440BFEAC-FCA5-3F41-BE70-A2055DED5F98}"/>
              </a:ext>
            </a:extLst>
          </p:cNvPr>
          <p:cNvGrpSpPr/>
          <p:nvPr/>
        </p:nvGrpSpPr>
        <p:grpSpPr>
          <a:xfrm>
            <a:off x="5996437" y="5718157"/>
            <a:ext cx="516960" cy="384480"/>
            <a:chOff x="5996437" y="5718157"/>
            <a:chExt cx="51696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9C465AD-97CD-8002-0FDB-5E2B76ECF4D1}"/>
                    </a:ext>
                  </a:extLst>
                </p14:cNvPr>
                <p14:cNvContentPartPr/>
                <p14:nvPr/>
              </p14:nvContentPartPr>
              <p14:xfrm>
                <a:off x="5996437" y="5718157"/>
                <a:ext cx="146160" cy="4680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9C465AD-97CD-8002-0FDB-5E2B76ECF4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80957" y="5702677"/>
                  <a:ext cx="17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3ED77F1A-B975-4707-B42C-C20DDEDA5F71}"/>
                    </a:ext>
                  </a:extLst>
                </p14:cNvPr>
                <p14:cNvContentPartPr/>
                <p14:nvPr/>
              </p14:nvContentPartPr>
              <p14:xfrm>
                <a:off x="6029557" y="5764597"/>
                <a:ext cx="7200" cy="1195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3ED77F1A-B975-4707-B42C-C20DDEDA5F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14437" y="5749477"/>
                  <a:ext cx="37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5C08DF27-3494-C275-9BC8-1BA12A27021D}"/>
                    </a:ext>
                  </a:extLst>
                </p14:cNvPr>
                <p14:cNvContentPartPr/>
                <p14:nvPr/>
              </p14:nvContentPartPr>
              <p14:xfrm>
                <a:off x="6075997" y="5804197"/>
                <a:ext cx="33480" cy="8640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5C08DF27-3494-C275-9BC8-1BA12A27021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60517" y="5789077"/>
                  <a:ext cx="64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36EA06D3-A3AC-CBDB-877F-6369F8D42043}"/>
                    </a:ext>
                  </a:extLst>
                </p14:cNvPr>
                <p14:cNvContentPartPr/>
                <p14:nvPr/>
              </p14:nvContentPartPr>
              <p14:xfrm>
                <a:off x="6002917" y="5877277"/>
                <a:ext cx="172440" cy="334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36EA06D3-A3AC-CBDB-877F-6369F8D420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87797" y="5861797"/>
                  <a:ext cx="203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26358721-A6B8-5BC1-792C-C95CE8AD0743}"/>
                    </a:ext>
                  </a:extLst>
                </p14:cNvPr>
                <p14:cNvContentPartPr/>
                <p14:nvPr/>
              </p14:nvContentPartPr>
              <p14:xfrm>
                <a:off x="6188677" y="5764597"/>
                <a:ext cx="33120" cy="1857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26358721-A6B8-5BC1-792C-C95CE8AD07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73557" y="5749477"/>
                  <a:ext cx="63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08BF035D-95F2-6475-FB75-C1CD3C91FF55}"/>
                    </a:ext>
                  </a:extLst>
                </p14:cNvPr>
                <p14:cNvContentPartPr/>
                <p14:nvPr/>
              </p14:nvContentPartPr>
              <p14:xfrm>
                <a:off x="6109117" y="5943157"/>
                <a:ext cx="132480" cy="15948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08BF035D-95F2-6475-FB75-C1CD3C91FF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93997" y="5928037"/>
                  <a:ext cx="163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58739C3A-072D-BE19-94A5-431854FA2CA5}"/>
                    </a:ext>
                  </a:extLst>
                </p14:cNvPr>
                <p14:cNvContentPartPr/>
                <p14:nvPr/>
              </p14:nvContentPartPr>
              <p14:xfrm>
                <a:off x="6327637" y="5790877"/>
                <a:ext cx="92880" cy="1065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58739C3A-072D-BE19-94A5-431854FA2C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2517" y="5775397"/>
                  <a:ext cx="123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33ED6636-4894-1F77-B005-4554367BBE04}"/>
                    </a:ext>
                  </a:extLst>
                </p14:cNvPr>
                <p14:cNvContentPartPr/>
                <p14:nvPr/>
              </p14:nvContentPartPr>
              <p14:xfrm>
                <a:off x="6307837" y="5877277"/>
                <a:ext cx="27000" cy="1328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33ED6636-4894-1F77-B005-4554367BBE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92717" y="5861797"/>
                  <a:ext cx="57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52D4C300-7FD3-974A-8031-1A6F7A37FB2A}"/>
                    </a:ext>
                  </a:extLst>
                </p14:cNvPr>
                <p14:cNvContentPartPr/>
                <p14:nvPr/>
              </p14:nvContentPartPr>
              <p14:xfrm>
                <a:off x="6413677" y="5930197"/>
                <a:ext cx="99720" cy="10620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52D4C300-7FD3-974A-8031-1A6F7A37FB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8197" y="5915077"/>
                  <a:ext cx="130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70D21388-523D-8A59-3FA8-4E3991F6D2F4}"/>
                    </a:ext>
                  </a:extLst>
                </p14:cNvPr>
                <p14:cNvContentPartPr/>
                <p14:nvPr/>
              </p14:nvContentPartPr>
              <p14:xfrm>
                <a:off x="6254917" y="6049717"/>
                <a:ext cx="199080" cy="1980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70D21388-523D-8A59-3FA8-4E3991F6D2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39797" y="6034237"/>
                  <a:ext cx="22968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029106FB-06DF-379E-5AE8-2C9041C4728A}"/>
              </a:ext>
            </a:extLst>
          </p:cNvPr>
          <p:cNvGrpSpPr/>
          <p:nvPr/>
        </p:nvGrpSpPr>
        <p:grpSpPr>
          <a:xfrm>
            <a:off x="6672157" y="5724637"/>
            <a:ext cx="384840" cy="225720"/>
            <a:chOff x="6672157" y="5724637"/>
            <a:chExt cx="38484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9C501000-E166-E7E8-6C53-26A96DB30CD2}"/>
                    </a:ext>
                  </a:extLst>
                </p14:cNvPr>
                <p14:cNvContentPartPr/>
                <p14:nvPr/>
              </p14:nvContentPartPr>
              <p14:xfrm>
                <a:off x="6672157" y="5810677"/>
                <a:ext cx="312120" cy="4680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9C501000-E166-E7E8-6C53-26A96DB30C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57037" y="5795557"/>
                  <a:ext cx="342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33C1E574-D885-C0E6-4839-A84A2DCF8498}"/>
                    </a:ext>
                  </a:extLst>
                </p14:cNvPr>
                <p14:cNvContentPartPr/>
                <p14:nvPr/>
              </p14:nvContentPartPr>
              <p14:xfrm>
                <a:off x="6897517" y="5724637"/>
                <a:ext cx="159480" cy="22572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33C1E574-D885-C0E6-4839-A84A2DCF84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82397" y="5709517"/>
                  <a:ext cx="1900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DE3D2E61-436E-FFF5-E652-26ED9DDD0225}"/>
              </a:ext>
            </a:extLst>
          </p:cNvPr>
          <p:cNvGrpSpPr/>
          <p:nvPr/>
        </p:nvGrpSpPr>
        <p:grpSpPr>
          <a:xfrm>
            <a:off x="7321597" y="5585317"/>
            <a:ext cx="2531520" cy="451440"/>
            <a:chOff x="7321597" y="5585317"/>
            <a:chExt cx="253152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6D9E3AB4-1364-F2FA-3048-39CC9F3FF5FD}"/>
                    </a:ext>
                  </a:extLst>
                </p14:cNvPr>
                <p14:cNvContentPartPr/>
                <p14:nvPr/>
              </p14:nvContentPartPr>
              <p14:xfrm>
                <a:off x="7321597" y="5685037"/>
                <a:ext cx="139320" cy="20592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6D9E3AB4-1364-F2FA-3048-39CC9F3FF5F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06477" y="5669557"/>
                  <a:ext cx="169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1BABA162-C013-27BB-3FA2-0AB9CF67A938}"/>
                    </a:ext>
                  </a:extLst>
                </p14:cNvPr>
                <p14:cNvContentPartPr/>
                <p14:nvPr/>
              </p14:nvContentPartPr>
              <p14:xfrm>
                <a:off x="7573597" y="5737957"/>
                <a:ext cx="106560" cy="1328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1BABA162-C013-27BB-3FA2-0AB9CF67A93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58117" y="5722477"/>
                  <a:ext cx="136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2A9F3FB2-88E1-C749-1AD3-2E52C2AB5C47}"/>
                    </a:ext>
                  </a:extLst>
                </p14:cNvPr>
                <p14:cNvContentPartPr/>
                <p14:nvPr/>
              </p14:nvContentPartPr>
              <p14:xfrm>
                <a:off x="7765477" y="5611957"/>
                <a:ext cx="92880" cy="33156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2A9F3FB2-88E1-C749-1AD3-2E52C2AB5C4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50357" y="5596837"/>
                  <a:ext cx="123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4373CC3F-9328-8212-F2CC-630562D912CD}"/>
                    </a:ext>
                  </a:extLst>
                </p14:cNvPr>
                <p14:cNvContentPartPr/>
                <p14:nvPr/>
              </p14:nvContentPartPr>
              <p14:xfrm>
                <a:off x="7738837" y="5784397"/>
                <a:ext cx="152640" cy="2016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4373CC3F-9328-8212-F2CC-630562D912C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3717" y="5769277"/>
                  <a:ext cx="183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628D49CA-189B-DA74-4778-5E4A028CEC46}"/>
                    </a:ext>
                  </a:extLst>
                </p14:cNvPr>
                <p14:cNvContentPartPr/>
                <p14:nvPr/>
              </p14:nvContentPartPr>
              <p14:xfrm>
                <a:off x="7971037" y="5585317"/>
                <a:ext cx="99720" cy="26568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628D49CA-189B-DA74-4778-5E4A028CEC4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55917" y="5570197"/>
                  <a:ext cx="130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D5658F3E-5C85-9012-F900-3DC0218F7F40}"/>
                    </a:ext>
                  </a:extLst>
                </p14:cNvPr>
                <p14:cNvContentPartPr/>
                <p14:nvPr/>
              </p14:nvContentPartPr>
              <p14:xfrm>
                <a:off x="7911277" y="5704837"/>
                <a:ext cx="153000" cy="2700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D5658F3E-5C85-9012-F900-3DC0218F7F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95797" y="5689717"/>
                  <a:ext cx="18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706B1847-A170-8609-C3E9-CE56010EEE7B}"/>
                    </a:ext>
                  </a:extLst>
                </p14:cNvPr>
                <p14:cNvContentPartPr/>
                <p14:nvPr/>
              </p14:nvContentPartPr>
              <p14:xfrm>
                <a:off x="8156437" y="5711677"/>
                <a:ext cx="239040" cy="12600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706B1847-A170-8609-C3E9-CE56010EEE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40957" y="5696197"/>
                  <a:ext cx="269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1B45A93C-6BCC-0611-C3DD-8ED2A6129AEC}"/>
                    </a:ext>
                  </a:extLst>
                </p14:cNvPr>
                <p14:cNvContentPartPr/>
                <p14:nvPr/>
              </p14:nvContentPartPr>
              <p14:xfrm>
                <a:off x="8467837" y="5724637"/>
                <a:ext cx="384480" cy="16596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1B45A93C-6BCC-0611-C3DD-8ED2A6129AE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52717" y="5709517"/>
                  <a:ext cx="415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E7CC8F57-D9A1-4295-E8DE-528805077CF4}"/>
                    </a:ext>
                  </a:extLst>
                </p14:cNvPr>
                <p14:cNvContentPartPr/>
                <p14:nvPr/>
              </p14:nvContentPartPr>
              <p14:xfrm>
                <a:off x="8773117" y="5685037"/>
                <a:ext cx="125640" cy="21888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E7CC8F57-D9A1-4295-E8DE-528805077CF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57637" y="5669557"/>
                  <a:ext cx="15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D4F4E988-8CA8-03C9-2C09-29A522505E88}"/>
                    </a:ext>
                  </a:extLst>
                </p14:cNvPr>
                <p14:cNvContentPartPr/>
                <p14:nvPr/>
              </p14:nvContentPartPr>
              <p14:xfrm>
                <a:off x="9011437" y="5605117"/>
                <a:ext cx="146160" cy="14652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D4F4E988-8CA8-03C9-2C09-29A522505E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95957" y="5589997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2BC25B42-0C14-EB0A-0656-8E9EBB506C22}"/>
                    </a:ext>
                  </a:extLst>
                </p14:cNvPr>
                <p14:cNvContentPartPr/>
                <p14:nvPr/>
              </p14:nvContentPartPr>
              <p14:xfrm>
                <a:off x="9050677" y="5685037"/>
                <a:ext cx="99720" cy="36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2BC25B42-0C14-EB0A-0656-8E9EBB506C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35557" y="5669557"/>
                  <a:ext cx="130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2C779922-232E-8B0E-2919-4AD7C9C9D25E}"/>
                    </a:ext>
                  </a:extLst>
                </p14:cNvPr>
                <p14:cNvContentPartPr/>
                <p14:nvPr/>
              </p14:nvContentPartPr>
              <p14:xfrm>
                <a:off x="8964997" y="5817517"/>
                <a:ext cx="278640" cy="2016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2C779922-232E-8B0E-2919-4AD7C9C9D2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49877" y="5802397"/>
                  <a:ext cx="309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A06A6FBC-5BCF-107E-9552-A1A914C0653C}"/>
                    </a:ext>
                  </a:extLst>
                </p14:cNvPr>
                <p14:cNvContentPartPr/>
                <p14:nvPr/>
              </p14:nvContentPartPr>
              <p14:xfrm>
                <a:off x="9097117" y="5830477"/>
                <a:ext cx="7200" cy="13968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A06A6FBC-5BCF-107E-9552-A1A914C065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81997" y="5815357"/>
                  <a:ext cx="3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C72513D4-5B4A-7D93-8151-0E6DD697AFAD}"/>
                    </a:ext>
                  </a:extLst>
                </p14:cNvPr>
                <p14:cNvContentPartPr/>
                <p14:nvPr/>
              </p14:nvContentPartPr>
              <p14:xfrm>
                <a:off x="9044557" y="5890237"/>
                <a:ext cx="132480" cy="13284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C72513D4-5B4A-7D93-8151-0E6DD697AF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29437" y="5875117"/>
                  <a:ext cx="16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71D72FD0-B888-8C50-CECA-1CB72E1A86A2}"/>
                    </a:ext>
                  </a:extLst>
                </p14:cNvPr>
                <p14:cNvContentPartPr/>
                <p14:nvPr/>
              </p14:nvContentPartPr>
              <p14:xfrm>
                <a:off x="9349117" y="5632117"/>
                <a:ext cx="172800" cy="17280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71D72FD0-B888-8C50-CECA-1CB72E1A86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33637" y="5616637"/>
                  <a:ext cx="203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17E45984-C56C-5C1F-6A38-16D6EE48DBB7}"/>
                    </a:ext>
                  </a:extLst>
                </p14:cNvPr>
                <p14:cNvContentPartPr/>
                <p14:nvPr/>
              </p14:nvContentPartPr>
              <p14:xfrm>
                <a:off x="9336157" y="5844157"/>
                <a:ext cx="245520" cy="36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17E45984-C56C-5C1F-6A38-16D6EE48DB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20677" y="5829037"/>
                  <a:ext cx="276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256D9ADA-2B06-558B-CC79-03ACCFF6DBF5}"/>
                    </a:ext>
                  </a:extLst>
                </p14:cNvPr>
                <p14:cNvContentPartPr/>
                <p14:nvPr/>
              </p14:nvContentPartPr>
              <p14:xfrm>
                <a:off x="9369277" y="5850637"/>
                <a:ext cx="26280" cy="17280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256D9ADA-2B06-558B-CC79-03ACCFF6DBF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54157" y="5835157"/>
                  <a:ext cx="5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ACC42049-E2D1-E54F-69F0-5A7E4EABF854}"/>
                    </a:ext>
                  </a:extLst>
                </p14:cNvPr>
                <p14:cNvContentPartPr/>
                <p14:nvPr/>
              </p14:nvContentPartPr>
              <p14:xfrm>
                <a:off x="9468637" y="5877277"/>
                <a:ext cx="46800" cy="13932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ACC42049-E2D1-E54F-69F0-5A7E4EABF85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53517" y="5861797"/>
                  <a:ext cx="77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8359875A-849A-AC01-E341-861BD2B850B5}"/>
                    </a:ext>
                  </a:extLst>
                </p14:cNvPr>
                <p14:cNvContentPartPr/>
                <p14:nvPr/>
              </p14:nvContentPartPr>
              <p14:xfrm>
                <a:off x="9594277" y="5744797"/>
                <a:ext cx="126360" cy="17280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8359875A-849A-AC01-E341-861BD2B850B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78797" y="5729317"/>
                  <a:ext cx="156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1A74E391-F14F-FB65-2185-A50462810545}"/>
                    </a:ext>
                  </a:extLst>
                </p14:cNvPr>
                <p14:cNvContentPartPr/>
                <p14:nvPr/>
              </p14:nvContentPartPr>
              <p14:xfrm>
                <a:off x="9819277" y="5685037"/>
                <a:ext cx="33840" cy="35172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1A74E391-F14F-FB65-2185-A5046281054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04157" y="5669557"/>
                  <a:ext cx="6408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D696EE1-31C6-F9EC-5B87-CCCCA8079808}"/>
              </a:ext>
            </a:extLst>
          </p:cNvPr>
          <p:cNvGrpSpPr/>
          <p:nvPr/>
        </p:nvGrpSpPr>
        <p:grpSpPr>
          <a:xfrm>
            <a:off x="1889465" y="5767412"/>
            <a:ext cx="1056600" cy="347040"/>
            <a:chOff x="1889465" y="5767412"/>
            <a:chExt cx="105660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46E84735-022D-F550-4D99-FE49953A400F}"/>
                    </a:ext>
                  </a:extLst>
                </p14:cNvPr>
                <p14:cNvContentPartPr/>
                <p14:nvPr/>
              </p14:nvContentPartPr>
              <p14:xfrm>
                <a:off x="1894145" y="5832212"/>
                <a:ext cx="29160" cy="2448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46E84735-022D-F550-4D99-FE49953A40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85505" y="5823572"/>
                  <a:ext cx="46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01F6F2E9-CFB9-319E-1727-A99050DB8D55}"/>
                    </a:ext>
                  </a:extLst>
                </p14:cNvPr>
                <p14:cNvContentPartPr/>
                <p14:nvPr/>
              </p14:nvContentPartPr>
              <p14:xfrm>
                <a:off x="1889465" y="5860292"/>
                <a:ext cx="86040" cy="910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01F6F2E9-CFB9-319E-1727-A99050DB8D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80465" y="5851652"/>
                  <a:ext cx="103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4C35966A-D06C-8260-A546-E8961C11CDA6}"/>
                    </a:ext>
                  </a:extLst>
                </p14:cNvPr>
                <p14:cNvContentPartPr/>
                <p14:nvPr/>
              </p14:nvContentPartPr>
              <p14:xfrm>
                <a:off x="1916105" y="5959292"/>
                <a:ext cx="99720" cy="5616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4C35966A-D06C-8260-A546-E8961C11CD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7465" y="5950292"/>
                  <a:ext cx="117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69847677-0354-C5F7-383A-100877037801}"/>
                    </a:ext>
                  </a:extLst>
                </p14:cNvPr>
                <p14:cNvContentPartPr/>
                <p14:nvPr/>
              </p14:nvContentPartPr>
              <p14:xfrm>
                <a:off x="2034905" y="5870732"/>
                <a:ext cx="5400" cy="11700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69847677-0354-C5F7-383A-1008770378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25905" y="5862092"/>
                  <a:ext cx="23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FD021A91-6B19-EAD1-7E97-0E11C879AB29}"/>
                    </a:ext>
                  </a:extLst>
                </p14:cNvPr>
                <p14:cNvContentPartPr/>
                <p14:nvPr/>
              </p14:nvContentPartPr>
              <p14:xfrm>
                <a:off x="2039585" y="5919332"/>
                <a:ext cx="32040" cy="2196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FD021A91-6B19-EAD1-7E97-0E11C879AB2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30945" y="5910692"/>
                  <a:ext cx="49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865F085B-4F81-6552-1378-3B96210C14DA}"/>
                    </a:ext>
                  </a:extLst>
                </p14:cNvPr>
                <p14:cNvContentPartPr/>
                <p14:nvPr/>
              </p14:nvContentPartPr>
              <p14:xfrm>
                <a:off x="2011505" y="6034532"/>
                <a:ext cx="86040" cy="7992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865F085B-4F81-6552-1378-3B96210C14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02505" y="6025892"/>
                  <a:ext cx="103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736831FD-EF23-7DC0-1251-78A3E31F0B9B}"/>
                    </a:ext>
                  </a:extLst>
                </p14:cNvPr>
                <p14:cNvContentPartPr/>
                <p14:nvPr/>
              </p14:nvContentPartPr>
              <p14:xfrm>
                <a:off x="2146145" y="5805572"/>
                <a:ext cx="45360" cy="8352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736831FD-EF23-7DC0-1251-78A3E31F0B9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37145" y="5796932"/>
                  <a:ext cx="63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47CFCF16-BF8B-D682-DDDB-7AE5A4791E14}"/>
                    </a:ext>
                  </a:extLst>
                </p14:cNvPr>
                <p14:cNvContentPartPr/>
                <p14:nvPr/>
              </p14:nvContentPartPr>
              <p14:xfrm>
                <a:off x="2114465" y="5925092"/>
                <a:ext cx="122400" cy="2484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47CFCF16-BF8B-D682-DDDB-7AE5A4791E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05825" y="5916452"/>
                  <a:ext cx="14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13F7B780-277A-9984-4F22-99DE324FABF0}"/>
                    </a:ext>
                  </a:extLst>
                </p14:cNvPr>
                <p14:cNvContentPartPr/>
                <p14:nvPr/>
              </p14:nvContentPartPr>
              <p14:xfrm>
                <a:off x="2162345" y="5954972"/>
                <a:ext cx="27360" cy="6804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13F7B780-277A-9984-4F22-99DE324FAB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53705" y="5946332"/>
                  <a:ext cx="4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1AFBDA0A-D9CD-70E7-2E06-6A09BDD926F4}"/>
                    </a:ext>
                  </a:extLst>
                </p14:cNvPr>
                <p14:cNvContentPartPr/>
                <p14:nvPr/>
              </p14:nvContentPartPr>
              <p14:xfrm>
                <a:off x="2213105" y="5950292"/>
                <a:ext cx="10080" cy="7272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1AFBDA0A-D9CD-70E7-2E06-6A09BDD926F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04105" y="5941292"/>
                  <a:ext cx="27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96785725-3841-617E-0565-C173E62C9323}"/>
                    </a:ext>
                  </a:extLst>
                </p14:cNvPr>
                <p14:cNvContentPartPr/>
                <p14:nvPr/>
              </p14:nvContentPartPr>
              <p14:xfrm>
                <a:off x="2170625" y="6015812"/>
                <a:ext cx="104400" cy="9036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96785725-3841-617E-0565-C173E62C93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61985" y="6006812"/>
                  <a:ext cx="122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A0A3C520-F273-6D4A-824C-FEA97C3A122B}"/>
                    </a:ext>
                  </a:extLst>
                </p14:cNvPr>
                <p14:cNvContentPartPr/>
                <p14:nvPr/>
              </p14:nvContentPartPr>
              <p14:xfrm>
                <a:off x="2297345" y="5853092"/>
                <a:ext cx="56880" cy="10044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A0A3C520-F273-6D4A-824C-FEA97C3A122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88705" y="5844092"/>
                  <a:ext cx="74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49E0A5FB-EAE0-D22D-FFEB-C57DB7A229DC}"/>
                    </a:ext>
                  </a:extLst>
                </p14:cNvPr>
                <p14:cNvContentPartPr/>
                <p14:nvPr/>
              </p14:nvContentPartPr>
              <p14:xfrm>
                <a:off x="2381945" y="5805212"/>
                <a:ext cx="11520" cy="13032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49E0A5FB-EAE0-D22D-FFEB-C57DB7A229D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72945" y="5796212"/>
                  <a:ext cx="2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5514E051-5675-CEDD-801E-609E7B95C68C}"/>
                    </a:ext>
                  </a:extLst>
                </p14:cNvPr>
                <p14:cNvContentPartPr/>
                <p14:nvPr/>
              </p14:nvContentPartPr>
              <p14:xfrm>
                <a:off x="2419385" y="5853092"/>
                <a:ext cx="27000" cy="864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5514E051-5675-CEDD-801E-609E7B95C6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10385" y="5844092"/>
                  <a:ext cx="44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9A1BE313-FBF5-E61C-8248-FF818FA12561}"/>
                    </a:ext>
                  </a:extLst>
                </p14:cNvPr>
                <p14:cNvContentPartPr/>
                <p14:nvPr/>
              </p14:nvContentPartPr>
              <p14:xfrm>
                <a:off x="2343785" y="5964332"/>
                <a:ext cx="52920" cy="11880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9A1BE313-FBF5-E61C-8248-FF818FA1256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34785" y="5955332"/>
                  <a:ext cx="7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B0106B23-BF66-D884-8912-803BD2DFF66F}"/>
                    </a:ext>
                  </a:extLst>
                </p14:cNvPr>
                <p14:cNvContentPartPr/>
                <p14:nvPr/>
              </p14:nvContentPartPr>
              <p14:xfrm>
                <a:off x="2353505" y="6014012"/>
                <a:ext cx="42120" cy="216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B0106B23-BF66-D884-8912-803BD2DFF66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44865" y="6005372"/>
                  <a:ext cx="59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CE083255-8505-C037-1D87-185396590E02}"/>
                    </a:ext>
                  </a:extLst>
                </p14:cNvPr>
                <p14:cNvContentPartPr/>
                <p14:nvPr/>
              </p14:nvContentPartPr>
              <p14:xfrm>
                <a:off x="2419745" y="5950292"/>
                <a:ext cx="50760" cy="10836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CE083255-8505-C037-1D87-185396590E0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11105" y="5941292"/>
                  <a:ext cx="68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04D6FE05-8FD9-EA8E-E748-9ECBC5EDAB06}"/>
                    </a:ext>
                  </a:extLst>
                </p14:cNvPr>
                <p14:cNvContentPartPr/>
                <p14:nvPr/>
              </p14:nvContentPartPr>
              <p14:xfrm>
                <a:off x="2442785" y="6020852"/>
                <a:ext cx="36720" cy="4032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04D6FE05-8FD9-EA8E-E748-9ECBC5EDAB0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34145" y="6011852"/>
                  <a:ext cx="54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47866FDC-D864-4A09-E400-57577A9656DF}"/>
                    </a:ext>
                  </a:extLst>
                </p14:cNvPr>
                <p14:cNvContentPartPr/>
                <p14:nvPr/>
              </p14:nvContentPartPr>
              <p14:xfrm>
                <a:off x="2540705" y="5861012"/>
                <a:ext cx="32760" cy="16776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47866FDC-D864-4A09-E400-57577A9656D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31705" y="5852372"/>
                  <a:ext cx="50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30841E6F-F9A5-15A1-6CC2-73888DDA55AF}"/>
                    </a:ext>
                  </a:extLst>
                </p14:cNvPr>
                <p14:cNvContentPartPr/>
                <p14:nvPr/>
              </p14:nvContentPartPr>
              <p14:xfrm>
                <a:off x="2610905" y="5873972"/>
                <a:ext cx="63720" cy="13932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30841E6F-F9A5-15A1-6CC2-73888DDA55A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01905" y="5865332"/>
                  <a:ext cx="81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B5B233FE-B1D5-D313-7B6A-458A31EC6B28}"/>
                    </a:ext>
                  </a:extLst>
                </p14:cNvPr>
                <p14:cNvContentPartPr/>
                <p14:nvPr/>
              </p14:nvContentPartPr>
              <p14:xfrm>
                <a:off x="2855345" y="5842652"/>
                <a:ext cx="10440" cy="14148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B5B233FE-B1D5-D313-7B6A-458A31EC6B2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846345" y="5833652"/>
                  <a:ext cx="28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8737312B-E5BB-00C0-3887-95483553A84F}"/>
                    </a:ext>
                  </a:extLst>
                </p14:cNvPr>
                <p14:cNvContentPartPr/>
                <p14:nvPr/>
              </p14:nvContentPartPr>
              <p14:xfrm>
                <a:off x="2888825" y="5767412"/>
                <a:ext cx="57240" cy="28116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8737312B-E5BB-00C0-3887-95483553A8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79825" y="5758412"/>
                  <a:ext cx="748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8B2C738-462E-ED94-2A42-D56120A217D0}"/>
                  </a:ext>
                </a:extLst>
              </p14:cNvPr>
              <p14:cNvContentPartPr/>
              <p14:nvPr/>
            </p14:nvContentPartPr>
            <p14:xfrm>
              <a:off x="2722695" y="5925600"/>
              <a:ext cx="88560" cy="41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8B2C738-462E-ED94-2A42-D56120A217D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713695" y="5916600"/>
                <a:ext cx="1062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F72A470E-8CB4-C63D-33CE-6B0303688E35}"/>
              </a:ext>
            </a:extLst>
          </p:cNvPr>
          <p:cNvGrpSpPr/>
          <p:nvPr/>
        </p:nvGrpSpPr>
        <p:grpSpPr>
          <a:xfrm>
            <a:off x="1898760" y="5276160"/>
            <a:ext cx="285840" cy="391320"/>
            <a:chOff x="1898760" y="5276160"/>
            <a:chExt cx="2858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39C8B27-7F2B-89F5-BB30-41C8B3148E0C}"/>
                    </a:ext>
                  </a:extLst>
                </p14:cNvPr>
                <p14:cNvContentPartPr/>
                <p14:nvPr/>
              </p14:nvContentPartPr>
              <p14:xfrm>
                <a:off x="1945200" y="5276160"/>
                <a:ext cx="239400" cy="391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39C8B27-7F2B-89F5-BB30-41C8B3148E0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36200" y="5267160"/>
                  <a:ext cx="2570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E3C325D-2D00-7B15-21DA-EB458C505A1D}"/>
                    </a:ext>
                  </a:extLst>
                </p14:cNvPr>
                <p14:cNvContentPartPr/>
                <p14:nvPr/>
              </p14:nvContentPartPr>
              <p14:xfrm>
                <a:off x="1898760" y="5304240"/>
                <a:ext cx="71640" cy="122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E3C325D-2D00-7B15-21DA-EB458C505A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90120" y="5295240"/>
                  <a:ext cx="89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D5A77F6-BD5E-B661-B496-4F8D3122618A}"/>
                    </a:ext>
                  </a:extLst>
                </p14:cNvPr>
                <p14:cNvContentPartPr/>
                <p14:nvPr/>
              </p14:nvContentPartPr>
              <p14:xfrm>
                <a:off x="1927560" y="5282280"/>
                <a:ext cx="155880" cy="9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D5A77F6-BD5E-B661-B496-4F8D3122618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18560" y="5273640"/>
                  <a:ext cx="17352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54885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C7744-5BF7-79E0-9CB1-64A9989F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Sigmoid(Logistic) </a:t>
            </a:r>
            <a:r>
              <a:rPr kumimoji="1" lang="ko-KR" altLang="en-US" dirty="0"/>
              <a:t>활성화 함수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BD47AE-E555-136F-E4B7-05BB078A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0300" y="2825750"/>
            <a:ext cx="8712200" cy="2730500"/>
          </a:xfrm>
        </p:spPr>
      </p:pic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AF3F3D1-1E28-67E8-6BCA-D187527B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385" y="1307075"/>
            <a:ext cx="2489200" cy="11668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C491061-F231-740C-B5FE-9E9AD6BDA8AD}"/>
                  </a:ext>
                </a:extLst>
              </p14:cNvPr>
              <p14:cNvContentPartPr/>
              <p14:nvPr/>
            </p14:nvContentPartPr>
            <p14:xfrm>
              <a:off x="1428305" y="3905095"/>
              <a:ext cx="625680" cy="306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C491061-F231-740C-B5FE-9E9AD6BDA8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3985" y="3900775"/>
                <a:ext cx="63432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22790390-920C-EB83-4BF8-C4A8DBD973E3}"/>
              </a:ext>
            </a:extLst>
          </p:cNvPr>
          <p:cNvGrpSpPr/>
          <p:nvPr/>
        </p:nvGrpSpPr>
        <p:grpSpPr>
          <a:xfrm>
            <a:off x="2362145" y="4014535"/>
            <a:ext cx="1936080" cy="37080"/>
            <a:chOff x="2362145" y="4014535"/>
            <a:chExt cx="193608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DCB1110-34DE-1D3E-E22A-E00D4CCE83FA}"/>
                    </a:ext>
                  </a:extLst>
                </p14:cNvPr>
                <p14:cNvContentPartPr/>
                <p14:nvPr/>
              </p14:nvContentPartPr>
              <p14:xfrm>
                <a:off x="2362145" y="4041895"/>
                <a:ext cx="525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DCB1110-34DE-1D3E-E22A-E00D4CCE83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57825" y="4037575"/>
                  <a:ext cx="61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B601225-29FF-2688-949C-875B799D14CC}"/>
                    </a:ext>
                  </a:extLst>
                </p14:cNvPr>
                <p14:cNvContentPartPr/>
                <p14:nvPr/>
              </p14:nvContentPartPr>
              <p14:xfrm>
                <a:off x="2498945" y="4041895"/>
                <a:ext cx="150480" cy="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B601225-29FF-2688-949C-875B799D14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4625" y="4037575"/>
                  <a:ext cx="1591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D99C52C-585D-C3EE-0949-683E4E7DF5B5}"/>
                    </a:ext>
                  </a:extLst>
                </p14:cNvPr>
                <p14:cNvContentPartPr/>
                <p14:nvPr/>
              </p14:nvContentPartPr>
              <p14:xfrm>
                <a:off x="2752385" y="4041895"/>
                <a:ext cx="73440" cy="7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D99C52C-585D-C3EE-0949-683E4E7DF5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48065" y="4037575"/>
                  <a:ext cx="820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3C0899B-DDB4-7618-3F48-09E5DC415F96}"/>
                    </a:ext>
                  </a:extLst>
                </p14:cNvPr>
                <p14:cNvContentPartPr/>
                <p14:nvPr/>
              </p14:nvContentPartPr>
              <p14:xfrm>
                <a:off x="2958665" y="4051255"/>
                <a:ext cx="94320" cy="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3C0899B-DDB4-7618-3F48-09E5DC415F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4345" y="4046935"/>
                  <a:ext cx="102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3A0106B-12D5-D32E-AED1-E6A59645BE05}"/>
                    </a:ext>
                  </a:extLst>
                </p14:cNvPr>
                <p14:cNvContentPartPr/>
                <p14:nvPr/>
              </p14:nvContentPartPr>
              <p14:xfrm>
                <a:off x="3197705" y="4040095"/>
                <a:ext cx="190800" cy="11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3A0106B-12D5-D32E-AED1-E6A59645BE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93385" y="4035775"/>
                  <a:ext cx="19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45F7A28-C71D-D206-A3F0-73E71F2D0CA8}"/>
                    </a:ext>
                  </a:extLst>
                </p14:cNvPr>
                <p14:cNvContentPartPr/>
                <p14:nvPr/>
              </p14:nvContentPartPr>
              <p14:xfrm>
                <a:off x="3563465" y="4037215"/>
                <a:ext cx="9828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45F7A28-C71D-D206-A3F0-73E71F2D0C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59145" y="4032895"/>
                  <a:ext cx="1069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F7A232A-82D7-1C77-8B91-27BCB472218F}"/>
                    </a:ext>
                  </a:extLst>
                </p14:cNvPr>
                <p14:cNvContentPartPr/>
                <p14:nvPr/>
              </p14:nvContentPartPr>
              <p14:xfrm>
                <a:off x="3873065" y="4037215"/>
                <a:ext cx="160200" cy="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F7A232A-82D7-1C77-8B91-27BCB47221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8745" y="4032895"/>
                  <a:ext cx="168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4CE0810-D88D-3BD1-2724-6CBE23E6E052}"/>
                    </a:ext>
                  </a:extLst>
                </p14:cNvPr>
                <p14:cNvContentPartPr/>
                <p14:nvPr/>
              </p14:nvContentPartPr>
              <p14:xfrm>
                <a:off x="4196345" y="4014535"/>
                <a:ext cx="101880" cy="9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4CE0810-D88D-3BD1-2724-6CBE23E6E0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2025" y="4010215"/>
                  <a:ext cx="110520" cy="1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E1DD0396-F88D-80BA-4341-9755EBBDD094}"/>
                  </a:ext>
                </a:extLst>
              </p14:cNvPr>
              <p14:cNvContentPartPr/>
              <p14:nvPr/>
            </p14:nvContentPartPr>
            <p14:xfrm>
              <a:off x="4590545" y="4004095"/>
              <a:ext cx="189720" cy="97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E1DD0396-F88D-80BA-4341-9755EBBDD09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86225" y="3999775"/>
                <a:ext cx="19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9FBADBB6-7DAA-4490-E1B0-9B4B1CBFDEC7}"/>
                  </a:ext>
                </a:extLst>
              </p14:cNvPr>
              <p14:cNvContentPartPr/>
              <p14:nvPr/>
            </p14:nvContentPartPr>
            <p14:xfrm>
              <a:off x="5866025" y="4046575"/>
              <a:ext cx="241560" cy="3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9FBADBB6-7DAA-4490-E1B0-9B4B1CBFDE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61705" y="4042255"/>
                <a:ext cx="2502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36E05901-3F95-44A1-FCDA-C709F29340D9}"/>
                  </a:ext>
                </a:extLst>
              </p14:cNvPr>
              <p14:cNvContentPartPr/>
              <p14:nvPr/>
            </p14:nvContentPartPr>
            <p14:xfrm>
              <a:off x="6203705" y="4035415"/>
              <a:ext cx="37080" cy="21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36E05901-3F95-44A1-FCDA-C709F29340D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99385" y="4031095"/>
                <a:ext cx="45720" cy="1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그룹 82">
            <a:extLst>
              <a:ext uri="{FF2B5EF4-FFF2-40B4-BE49-F238E27FC236}">
                <a16:creationId xmlns:a16="http://schemas.microsoft.com/office/drawing/2014/main" id="{73A4B34A-AE34-6EAF-0A5A-975262CE9660}"/>
              </a:ext>
            </a:extLst>
          </p:cNvPr>
          <p:cNvGrpSpPr/>
          <p:nvPr/>
        </p:nvGrpSpPr>
        <p:grpSpPr>
          <a:xfrm>
            <a:off x="6424025" y="3910495"/>
            <a:ext cx="3274560" cy="136440"/>
            <a:chOff x="6424025" y="3910495"/>
            <a:chExt cx="327456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52916F2-8DA1-4E62-926D-9F5E0C2BD7E2}"/>
                    </a:ext>
                  </a:extLst>
                </p14:cNvPr>
                <p14:cNvContentPartPr/>
                <p14:nvPr/>
              </p14:nvContentPartPr>
              <p14:xfrm>
                <a:off x="7933865" y="3990415"/>
                <a:ext cx="142200" cy="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52916F2-8DA1-4E62-926D-9F5E0C2BD7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29545" y="3986095"/>
                  <a:ext cx="150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62CA9F4-39E0-85BC-D8DD-5DB0BE85A514}"/>
                    </a:ext>
                  </a:extLst>
                </p14:cNvPr>
                <p14:cNvContentPartPr/>
                <p14:nvPr/>
              </p14:nvContentPartPr>
              <p14:xfrm>
                <a:off x="7389905" y="3997615"/>
                <a:ext cx="231480" cy="7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62CA9F4-39E0-85BC-D8DD-5DB0BE85A5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85585" y="3993295"/>
                  <a:ext cx="24012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D8755A8-4B8F-F9F7-6F7F-53E1F5FA4945}"/>
                    </a:ext>
                  </a:extLst>
                </p14:cNvPr>
                <p14:cNvContentPartPr/>
                <p14:nvPr/>
              </p14:nvContentPartPr>
              <p14:xfrm>
                <a:off x="6424025" y="3994375"/>
                <a:ext cx="281160" cy="525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D8755A8-4B8F-F9F7-6F7F-53E1F5FA49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19705" y="3990055"/>
                  <a:ext cx="289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CAB3517-6F97-D6C3-7EE6-A816DE040A5A}"/>
                    </a:ext>
                  </a:extLst>
                </p14:cNvPr>
                <p14:cNvContentPartPr/>
                <p14:nvPr/>
              </p14:nvContentPartPr>
              <p14:xfrm>
                <a:off x="6874025" y="4013815"/>
                <a:ext cx="173160" cy="97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CAB3517-6F97-D6C3-7EE6-A816DE040A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69705" y="4009495"/>
                  <a:ext cx="1818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75446F4-583B-E81C-40C6-AE18BD0586FC}"/>
                    </a:ext>
                  </a:extLst>
                </p14:cNvPr>
                <p14:cNvContentPartPr/>
                <p14:nvPr/>
              </p14:nvContentPartPr>
              <p14:xfrm>
                <a:off x="7174265" y="4009135"/>
                <a:ext cx="60840" cy="140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75446F4-583B-E81C-40C6-AE18BD0586F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69945" y="4004815"/>
                  <a:ext cx="69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7FF5038-849C-26B2-20D8-DECBE37AFC77}"/>
                    </a:ext>
                  </a:extLst>
                </p14:cNvPr>
                <p14:cNvContentPartPr/>
                <p14:nvPr/>
              </p14:nvContentPartPr>
              <p14:xfrm>
                <a:off x="8294945" y="3985375"/>
                <a:ext cx="156600" cy="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7FF5038-849C-26B2-20D8-DECBE37AFC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90625" y="3981055"/>
                  <a:ext cx="1652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96F86E5-FC4E-8ADA-DDE4-DACDF83438AA}"/>
                    </a:ext>
                  </a:extLst>
                </p14:cNvPr>
                <p14:cNvContentPartPr/>
                <p14:nvPr/>
              </p14:nvContentPartPr>
              <p14:xfrm>
                <a:off x="8782385" y="3950455"/>
                <a:ext cx="180720" cy="30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96F86E5-FC4E-8ADA-DDE4-DACDF83438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78065" y="3946135"/>
                  <a:ext cx="189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F4927CC-7DA7-12B3-8E03-7E49DF2319A5}"/>
                    </a:ext>
                  </a:extLst>
                </p14:cNvPr>
                <p14:cNvContentPartPr/>
                <p14:nvPr/>
              </p14:nvContentPartPr>
              <p14:xfrm>
                <a:off x="9129785" y="3939655"/>
                <a:ext cx="109080" cy="39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F4927CC-7DA7-12B3-8E03-7E49DF2319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25465" y="3935335"/>
                  <a:ext cx="1177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05D8B86-F799-807C-2CC4-D2370CCA1F0E}"/>
                    </a:ext>
                  </a:extLst>
                </p14:cNvPr>
                <p14:cNvContentPartPr/>
                <p14:nvPr/>
              </p14:nvContentPartPr>
              <p14:xfrm>
                <a:off x="9359465" y="3922735"/>
                <a:ext cx="92880" cy="21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05D8B86-F799-807C-2CC4-D2370CCA1F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55145" y="3918415"/>
                  <a:ext cx="1015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CD5DECF-E918-88F7-F759-201E484A2B4C}"/>
                    </a:ext>
                  </a:extLst>
                </p14:cNvPr>
                <p14:cNvContentPartPr/>
                <p14:nvPr/>
              </p14:nvContentPartPr>
              <p14:xfrm>
                <a:off x="9612545" y="3910495"/>
                <a:ext cx="86040" cy="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CD5DECF-E918-88F7-F759-201E484A2B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08225" y="3906175"/>
                  <a:ext cx="94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C57882C-49EB-1C6F-83AE-1335EBA3D38C}"/>
                    </a:ext>
                  </a:extLst>
                </p14:cNvPr>
                <p14:cNvContentPartPr/>
                <p14:nvPr/>
              </p14:nvContentPartPr>
              <p14:xfrm>
                <a:off x="8609225" y="3981055"/>
                <a:ext cx="46800" cy="3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C57882C-49EB-1C6F-83AE-1335EBA3D3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04905" y="3976735"/>
                  <a:ext cx="554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2000A80-3076-4098-2A51-F38C438FBC08}"/>
                    </a:ext>
                  </a:extLst>
                </p14:cNvPr>
                <p14:cNvContentPartPr/>
                <p14:nvPr/>
              </p14:nvContentPartPr>
              <p14:xfrm>
                <a:off x="7736945" y="4004455"/>
                <a:ext cx="51480" cy="93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2000A80-3076-4098-2A51-F38C438FBC0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32625" y="4000135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EC0C2D2-8547-CA2C-BE6A-082E8FDE3860}"/>
                    </a:ext>
                  </a:extLst>
                </p14:cNvPr>
                <p14:cNvContentPartPr/>
                <p14:nvPr/>
              </p14:nvContentPartPr>
              <p14:xfrm>
                <a:off x="8112065" y="4013815"/>
                <a:ext cx="41760" cy="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EC0C2D2-8547-CA2C-BE6A-082E8FDE38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07745" y="4009495"/>
                  <a:ext cx="504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4F7023C-D654-1139-B0DB-A2953371B72D}"/>
              </a:ext>
            </a:extLst>
          </p:cNvPr>
          <p:cNvGrpSpPr/>
          <p:nvPr/>
        </p:nvGrpSpPr>
        <p:grpSpPr>
          <a:xfrm>
            <a:off x="4979705" y="4008775"/>
            <a:ext cx="618120" cy="47520"/>
            <a:chOff x="4979705" y="4008775"/>
            <a:chExt cx="61812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32FF3B5-F996-E2A2-F35B-CD448DF20CEA}"/>
                    </a:ext>
                  </a:extLst>
                </p14:cNvPr>
                <p14:cNvContentPartPr/>
                <p14:nvPr/>
              </p14:nvContentPartPr>
              <p14:xfrm>
                <a:off x="4979705" y="4008775"/>
                <a:ext cx="216720" cy="10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32FF3B5-F996-E2A2-F35B-CD448DF20CE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75385" y="4004455"/>
                  <a:ext cx="2253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12BB2D4-BF9D-679B-A75E-E78BD70E8A60}"/>
                    </a:ext>
                  </a:extLst>
                </p14:cNvPr>
                <p14:cNvContentPartPr/>
                <p14:nvPr/>
              </p14:nvContentPartPr>
              <p14:xfrm>
                <a:off x="5443745" y="4051255"/>
                <a:ext cx="154080" cy="5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12BB2D4-BF9D-679B-A75E-E78BD70E8A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9425" y="4046935"/>
                  <a:ext cx="1627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BD7229B-02B6-308F-1AB9-48F33C3D9D37}"/>
                    </a:ext>
                  </a:extLst>
                </p14:cNvPr>
                <p14:cNvContentPartPr/>
                <p14:nvPr/>
              </p14:nvContentPartPr>
              <p14:xfrm>
                <a:off x="5270585" y="4044415"/>
                <a:ext cx="32040" cy="68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BD7229B-02B6-308F-1AB9-48F33C3D9D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66265" y="4040095"/>
                  <a:ext cx="4068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7912443-C6E1-D511-B8CD-55B21A67DFD1}"/>
                  </a:ext>
                </a:extLst>
              </p14:cNvPr>
              <p14:cNvContentPartPr/>
              <p14:nvPr/>
            </p14:nvContentPartPr>
            <p14:xfrm>
              <a:off x="6203705" y="4013455"/>
              <a:ext cx="92880" cy="194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7912443-C6E1-D511-B8CD-55B21A67DFD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99385" y="4009135"/>
                <a:ext cx="101520" cy="28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AA1A2F-243C-D8A7-9C8E-6CAAD8AD7EFA}"/>
              </a:ext>
            </a:extLst>
          </p:cNvPr>
          <p:cNvSpPr txBox="1"/>
          <p:nvPr/>
        </p:nvSpPr>
        <p:spPr>
          <a:xfrm>
            <a:off x="5012661" y="1402689"/>
            <a:ext cx="4685924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이진 분류</a:t>
            </a:r>
            <a:endParaRPr lang="en-US" altLang="ko-K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시험 합격 여부 </a:t>
            </a:r>
            <a:r>
              <a:rPr lang="en-US" altLang="ko-KR" dirty="0">
                <a:solidFill>
                  <a:schemeClr val="bg1"/>
                </a:solidFill>
                <a:latin typeface="Trebuchet MS" panose="020B0603020202020204" pitchFamily="34" charset="0"/>
              </a:rPr>
              <a:t>: Pass or Fail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스팸 필터 </a:t>
            </a:r>
            <a:r>
              <a:rPr lang="en-US" altLang="ko-KR" dirty="0">
                <a:solidFill>
                  <a:schemeClr val="bg1"/>
                </a:solidFill>
                <a:latin typeface="Trebuchet MS" panose="020B0603020202020204" pitchFamily="34" charset="0"/>
              </a:rPr>
              <a:t>: Spam or Ham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Trebuchet MS" panose="020B0603020202020204" pitchFamily="34" charset="0"/>
              </a:rPr>
              <a:t>SNS</a:t>
            </a:r>
            <a:r>
              <a:rPr lang="ko-KR" alt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Trebuchet MS" panose="020B0603020202020204" pitchFamily="34" charset="0"/>
              </a:rPr>
              <a:t>피드</a:t>
            </a:r>
            <a:r>
              <a:rPr lang="en-US" altLang="ko-KR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노출 </a:t>
            </a:r>
            <a:r>
              <a:rPr lang="en-US" altLang="ko-KR" dirty="0">
                <a:solidFill>
                  <a:schemeClr val="bg1"/>
                </a:solidFill>
                <a:latin typeface="Trebuchet MS" panose="020B0603020202020204" pitchFamily="34" charset="0"/>
              </a:rPr>
              <a:t>: Show or Hide</a:t>
            </a:r>
            <a:endParaRPr lang="ko-KR" alt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362114-747A-FA7A-4714-5C0007516C65}"/>
              </a:ext>
            </a:extLst>
          </p:cNvPr>
          <p:cNvGrpSpPr/>
          <p:nvPr/>
        </p:nvGrpSpPr>
        <p:grpSpPr>
          <a:xfrm>
            <a:off x="3932040" y="2306160"/>
            <a:ext cx="139680" cy="214920"/>
            <a:chOff x="3932040" y="2306160"/>
            <a:chExt cx="13968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04E1E1F-44E2-96DD-4DEF-DE42539A3998}"/>
                    </a:ext>
                  </a:extLst>
                </p14:cNvPr>
                <p14:cNvContentPartPr/>
                <p14:nvPr/>
              </p14:nvContentPartPr>
              <p14:xfrm>
                <a:off x="3958320" y="2306160"/>
                <a:ext cx="113400" cy="214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04E1E1F-44E2-96DD-4DEF-DE42539A39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49320" y="2297160"/>
                  <a:ext cx="131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FC61E42-E6A7-330D-1494-6ABF08FC2DDC}"/>
                    </a:ext>
                  </a:extLst>
                </p14:cNvPr>
                <p14:cNvContentPartPr/>
                <p14:nvPr/>
              </p14:nvContentPartPr>
              <p14:xfrm>
                <a:off x="3932040" y="2313000"/>
                <a:ext cx="67320" cy="64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FC61E42-E6A7-330D-1494-6ABF08FC2DD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23400" y="2304000"/>
                  <a:ext cx="84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5BD4190-5F7B-59FC-A0CA-2A39EA680743}"/>
                    </a:ext>
                  </a:extLst>
                </p14:cNvPr>
                <p14:cNvContentPartPr/>
                <p14:nvPr/>
              </p14:nvContentPartPr>
              <p14:xfrm>
                <a:off x="3959760" y="2332080"/>
                <a:ext cx="90360" cy="23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5BD4190-5F7B-59FC-A0CA-2A39EA6807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50760" y="2323080"/>
                  <a:ext cx="1080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BCDF8E8-B657-5D05-6966-53A69284C8BA}"/>
              </a:ext>
            </a:extLst>
          </p:cNvPr>
          <p:cNvGrpSpPr/>
          <p:nvPr/>
        </p:nvGrpSpPr>
        <p:grpSpPr>
          <a:xfrm>
            <a:off x="4041120" y="2540160"/>
            <a:ext cx="744480" cy="205200"/>
            <a:chOff x="4041120" y="2540160"/>
            <a:chExt cx="74448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1FF9ADF-FDBA-9C7E-8B49-5454CCEEA0F0}"/>
                    </a:ext>
                  </a:extLst>
                </p14:cNvPr>
                <p14:cNvContentPartPr/>
                <p14:nvPr/>
              </p14:nvContentPartPr>
              <p14:xfrm>
                <a:off x="4041120" y="2605320"/>
                <a:ext cx="204480" cy="125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1FF9ADF-FDBA-9C7E-8B49-5454CCEEA0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32480" y="2596680"/>
                  <a:ext cx="222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16AA06-608B-3BC9-8D7B-D2502AFC9F36}"/>
                    </a:ext>
                  </a:extLst>
                </p14:cNvPr>
                <p14:cNvContentPartPr/>
                <p14:nvPr/>
              </p14:nvContentPartPr>
              <p14:xfrm>
                <a:off x="4272600" y="2621160"/>
                <a:ext cx="87480" cy="105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16AA06-608B-3BC9-8D7B-D2502AFC9F3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3960" y="2612520"/>
                  <a:ext cx="105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03713F9-EE3F-2620-0AA3-000C22E9EDF3}"/>
                    </a:ext>
                  </a:extLst>
                </p14:cNvPr>
                <p14:cNvContentPartPr/>
                <p14:nvPr/>
              </p14:nvContentPartPr>
              <p14:xfrm>
                <a:off x="4370520" y="2609640"/>
                <a:ext cx="49680" cy="122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03713F9-EE3F-2620-0AA3-000C22E9ED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61520" y="2601000"/>
                  <a:ext cx="67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2ED58E3-1AB6-2661-5421-318108CAD465}"/>
                    </a:ext>
                  </a:extLst>
                </p14:cNvPr>
                <p14:cNvContentPartPr/>
                <p14:nvPr/>
              </p14:nvContentPartPr>
              <p14:xfrm>
                <a:off x="4546560" y="2615400"/>
                <a:ext cx="10440" cy="106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2ED58E3-1AB6-2661-5421-318108CAD46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37560" y="2606400"/>
                  <a:ext cx="28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2E0EF6B-6C99-EC21-CA37-5AB34756C684}"/>
                    </a:ext>
                  </a:extLst>
                </p14:cNvPr>
                <p14:cNvContentPartPr/>
                <p14:nvPr/>
              </p14:nvContentPartPr>
              <p14:xfrm>
                <a:off x="4498320" y="2675160"/>
                <a:ext cx="126720" cy="7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2E0EF6B-6C99-EC21-CA37-5AB34756C6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89680" y="2666520"/>
                  <a:ext cx="144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8D58920-CEDC-2F92-8C3A-16E278F1283B}"/>
                    </a:ext>
                  </a:extLst>
                </p14:cNvPr>
                <p14:cNvContentPartPr/>
                <p14:nvPr/>
              </p14:nvContentPartPr>
              <p14:xfrm>
                <a:off x="4703880" y="2540160"/>
                <a:ext cx="9000" cy="202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8D58920-CEDC-2F92-8C3A-16E278F1283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95240" y="2531160"/>
                  <a:ext cx="26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32623DA-4229-C6CD-AC29-360680844E58}"/>
                    </a:ext>
                  </a:extLst>
                </p14:cNvPr>
                <p14:cNvContentPartPr/>
                <p14:nvPr/>
              </p14:nvContentPartPr>
              <p14:xfrm>
                <a:off x="4709640" y="2657880"/>
                <a:ext cx="75960" cy="874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32623DA-4229-C6CD-AC29-360680844E5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01000" y="2649240"/>
                  <a:ext cx="936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B99D647-63F0-0EF7-6185-8B6C3A8AD948}"/>
              </a:ext>
            </a:extLst>
          </p:cNvPr>
          <p:cNvGrpSpPr/>
          <p:nvPr/>
        </p:nvGrpSpPr>
        <p:grpSpPr>
          <a:xfrm>
            <a:off x="5219179" y="4183430"/>
            <a:ext cx="754200" cy="200880"/>
            <a:chOff x="5219179" y="4183430"/>
            <a:chExt cx="7542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06DE2C7-451E-1B31-DB11-06DAA3EE278E}"/>
                    </a:ext>
                  </a:extLst>
                </p14:cNvPr>
                <p14:cNvContentPartPr/>
                <p14:nvPr/>
              </p14:nvContentPartPr>
              <p14:xfrm>
                <a:off x="5272459" y="4183430"/>
                <a:ext cx="12600" cy="144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06DE2C7-451E-1B31-DB11-06DAA3EE278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63819" y="4174790"/>
                  <a:ext cx="30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14B8CA1-A118-5C48-98EF-D6BC3375BE3D}"/>
                    </a:ext>
                  </a:extLst>
                </p14:cNvPr>
                <p14:cNvContentPartPr/>
                <p14:nvPr/>
              </p14:nvContentPartPr>
              <p14:xfrm>
                <a:off x="5219179" y="4264070"/>
                <a:ext cx="59400" cy="79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14B8CA1-A118-5C48-98EF-D6BC3375BE3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10179" y="4255070"/>
                  <a:ext cx="7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7B9C97B-1599-8700-2915-04D2BF113A02}"/>
                    </a:ext>
                  </a:extLst>
                </p14:cNvPr>
                <p14:cNvContentPartPr/>
                <p14:nvPr/>
              </p14:nvContentPartPr>
              <p14:xfrm>
                <a:off x="5335819" y="4257950"/>
                <a:ext cx="65160" cy="95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7B9C97B-1599-8700-2915-04D2BF113A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26819" y="4248950"/>
                  <a:ext cx="8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007CE57-89BD-547B-9BFF-9DFFC7D9EF35}"/>
                    </a:ext>
                  </a:extLst>
                </p14:cNvPr>
                <p14:cNvContentPartPr/>
                <p14:nvPr/>
              </p14:nvContentPartPr>
              <p14:xfrm>
                <a:off x="5434819" y="4283870"/>
                <a:ext cx="76320" cy="716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007CE57-89BD-547B-9BFF-9DFFC7D9EF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25819" y="4274870"/>
                  <a:ext cx="93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BAA1C63-4DD0-25B2-665E-F3D05C337C44}"/>
                    </a:ext>
                  </a:extLst>
                </p14:cNvPr>
                <p14:cNvContentPartPr/>
                <p14:nvPr/>
              </p14:nvContentPartPr>
              <p14:xfrm>
                <a:off x="5547499" y="4275230"/>
                <a:ext cx="18360" cy="46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BAA1C63-4DD0-25B2-665E-F3D05C337C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38499" y="4266230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690E8C-DAFD-1A7E-1FB1-9AE00ECE9F9E}"/>
                    </a:ext>
                  </a:extLst>
                </p14:cNvPr>
                <p14:cNvContentPartPr/>
                <p14:nvPr/>
              </p14:nvContentPartPr>
              <p14:xfrm>
                <a:off x="5583139" y="4310870"/>
                <a:ext cx="2520" cy="540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690E8C-DAFD-1A7E-1FB1-9AE00ECE9F9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74139" y="4301870"/>
                  <a:ext cx="20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4D17A52-E525-F650-F943-B542678442B8}"/>
                    </a:ext>
                  </a:extLst>
                </p14:cNvPr>
                <p14:cNvContentPartPr/>
                <p14:nvPr/>
              </p14:nvContentPartPr>
              <p14:xfrm>
                <a:off x="5673859" y="4270550"/>
                <a:ext cx="81720" cy="1087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4D17A52-E525-F650-F943-B542678442B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64859" y="4261910"/>
                  <a:ext cx="99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C993A73-125F-8C68-DA9D-7CB2CCADBA42}"/>
                    </a:ext>
                  </a:extLst>
                </p14:cNvPr>
                <p14:cNvContentPartPr/>
                <p14:nvPr/>
              </p14:nvContentPartPr>
              <p14:xfrm>
                <a:off x="5817499" y="4291790"/>
                <a:ext cx="13680" cy="46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C993A73-125F-8C68-DA9D-7CB2CCADBA4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08859" y="4283150"/>
                  <a:ext cx="31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3EB360D-8452-E845-6241-696B6DD15BD9}"/>
                    </a:ext>
                  </a:extLst>
                </p14:cNvPr>
                <p14:cNvContentPartPr/>
                <p14:nvPr/>
              </p14:nvContentPartPr>
              <p14:xfrm>
                <a:off x="5846299" y="4348310"/>
                <a:ext cx="360" cy="360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3EB360D-8452-E845-6241-696B6DD15BD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37659" y="4339310"/>
                  <a:ext cx="18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EB7C382-F6F4-6076-E9DF-476128C64C8E}"/>
                    </a:ext>
                  </a:extLst>
                </p14:cNvPr>
                <p14:cNvContentPartPr/>
                <p14:nvPr/>
              </p14:nvContentPartPr>
              <p14:xfrm>
                <a:off x="5909299" y="4316990"/>
                <a:ext cx="64080" cy="637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EB7C382-F6F4-6076-E9DF-476128C64C8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00659" y="4307990"/>
                  <a:ext cx="8172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E1EE741B-DB16-4F0F-C5E6-070AA5A22AD9}"/>
                  </a:ext>
                </a:extLst>
              </p14:cNvPr>
              <p14:cNvContentPartPr/>
              <p14:nvPr/>
            </p14:nvContentPartPr>
            <p14:xfrm>
              <a:off x="6025219" y="4296830"/>
              <a:ext cx="96120" cy="8712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E1EE741B-DB16-4F0F-C5E6-070AA5A22AD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016219" y="4287830"/>
                <a:ext cx="11376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D674BFB-24B4-3CD5-4EF1-11C3819011D6}"/>
              </a:ext>
            </a:extLst>
          </p:cNvPr>
          <p:cNvGrpSpPr/>
          <p:nvPr/>
        </p:nvGrpSpPr>
        <p:grpSpPr>
          <a:xfrm>
            <a:off x="6329779" y="4229150"/>
            <a:ext cx="834120" cy="290520"/>
            <a:chOff x="6329779" y="4229150"/>
            <a:chExt cx="8341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83E73F2-9814-0889-9BF7-01EE3144C36F}"/>
                    </a:ext>
                  </a:extLst>
                </p14:cNvPr>
                <p14:cNvContentPartPr/>
                <p14:nvPr/>
              </p14:nvContentPartPr>
              <p14:xfrm>
                <a:off x="6329779" y="4229150"/>
                <a:ext cx="7200" cy="1616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83E73F2-9814-0889-9BF7-01EE3144C36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20779" y="4220150"/>
                  <a:ext cx="24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2D8A038-675A-06DF-C5E0-974197E86501}"/>
                    </a:ext>
                  </a:extLst>
                </p14:cNvPr>
                <p14:cNvContentPartPr/>
                <p14:nvPr/>
              </p14:nvContentPartPr>
              <p14:xfrm>
                <a:off x="6337699" y="4315550"/>
                <a:ext cx="60480" cy="637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2D8A038-675A-06DF-C5E0-974197E8650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29059" y="4306910"/>
                  <a:ext cx="78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552967F-2134-9541-3A5D-723329AAB7AE}"/>
                    </a:ext>
                  </a:extLst>
                </p14:cNvPr>
                <p14:cNvContentPartPr/>
                <p14:nvPr/>
              </p14:nvContentPartPr>
              <p14:xfrm>
                <a:off x="6433459" y="4322390"/>
                <a:ext cx="40680" cy="518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552967F-2134-9541-3A5D-723329AAB7A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24459" y="4313390"/>
                  <a:ext cx="58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F618E0FF-6EA0-9CDA-14E9-2A39F897A9E2}"/>
                    </a:ext>
                  </a:extLst>
                </p14:cNvPr>
                <p14:cNvContentPartPr/>
                <p14:nvPr/>
              </p14:nvContentPartPr>
              <p14:xfrm>
                <a:off x="6509779" y="4314110"/>
                <a:ext cx="56160" cy="84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F618E0FF-6EA0-9CDA-14E9-2A39F897A9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01139" y="4305110"/>
                  <a:ext cx="73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CF6DE85-77A5-4175-D6AF-0B6A6B5D4E87}"/>
                    </a:ext>
                  </a:extLst>
                </p14:cNvPr>
                <p14:cNvContentPartPr/>
                <p14:nvPr/>
              </p14:nvContentPartPr>
              <p14:xfrm>
                <a:off x="6605179" y="4313390"/>
                <a:ext cx="98640" cy="597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CF6DE85-77A5-4175-D6AF-0B6A6B5D4E8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96539" y="4304390"/>
                  <a:ext cx="116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528B5C1-1161-7E59-D2F6-12720B116EF9}"/>
                    </a:ext>
                  </a:extLst>
                </p14:cNvPr>
                <p14:cNvContentPartPr/>
                <p14:nvPr/>
              </p14:nvContentPartPr>
              <p14:xfrm>
                <a:off x="6807859" y="4238150"/>
                <a:ext cx="3600" cy="1483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528B5C1-1161-7E59-D2F6-12720B116EF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99219" y="4229150"/>
                  <a:ext cx="21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3A0EB3F-D769-1308-225B-E14BFC331F09}"/>
                    </a:ext>
                  </a:extLst>
                </p14:cNvPr>
                <p14:cNvContentPartPr/>
                <p14:nvPr/>
              </p14:nvContentPartPr>
              <p14:xfrm>
                <a:off x="6760339" y="4323470"/>
                <a:ext cx="43560" cy="540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3A0EB3F-D769-1308-225B-E14BFC331F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51339" y="4314830"/>
                  <a:ext cx="61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C391025-A364-C610-5C27-D4D1088E3FEE}"/>
                    </a:ext>
                  </a:extLst>
                </p14:cNvPr>
                <p14:cNvContentPartPr/>
                <p14:nvPr/>
              </p14:nvContentPartPr>
              <p14:xfrm>
                <a:off x="6889219" y="4328510"/>
                <a:ext cx="91800" cy="673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C391025-A364-C610-5C27-D4D1088E3FE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80219" y="4319870"/>
                  <a:ext cx="109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112C3FE4-6A04-A1D9-C56E-766B631C6614}"/>
                    </a:ext>
                  </a:extLst>
                </p14:cNvPr>
                <p14:cNvContentPartPr/>
                <p14:nvPr/>
              </p14:nvContentPartPr>
              <p14:xfrm>
                <a:off x="7019539" y="4325270"/>
                <a:ext cx="42840" cy="676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112C3FE4-6A04-A1D9-C56E-766B631C661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10899" y="4316630"/>
                  <a:ext cx="60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1DA576D-8A5F-6FDC-E89D-9AFC5890EA8A}"/>
                    </a:ext>
                  </a:extLst>
                </p14:cNvPr>
                <p14:cNvContentPartPr/>
                <p14:nvPr/>
              </p14:nvContentPartPr>
              <p14:xfrm>
                <a:off x="7065619" y="4305110"/>
                <a:ext cx="98280" cy="214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1DA576D-8A5F-6FDC-E89D-9AFC5890EA8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56979" y="4296470"/>
                  <a:ext cx="11592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916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MNIST 모델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43BF7C6-5757-4DE9-ABF2-34E0F4CEB72A}"/>
              </a:ext>
            </a:extLst>
          </p:cNvPr>
          <p:cNvSpPr txBox="1"/>
          <p:nvPr/>
        </p:nvSpPr>
        <p:spPr>
          <a:xfrm>
            <a:off x="8232484" y="1986425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(784,)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54E7E-D959-48AF-97FF-0801326833A4}"/>
              </a:ext>
            </a:extLst>
          </p:cNvPr>
          <p:cNvSpPr txBox="1"/>
          <p:nvPr/>
        </p:nvSpPr>
        <p:spPr>
          <a:xfrm>
            <a:off x="8232484" y="3154257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1A2F325-051F-4F72-AF64-E1E6E01A6886}"/>
              </a:ext>
            </a:extLst>
          </p:cNvPr>
          <p:cNvSpPr txBox="1"/>
          <p:nvPr/>
        </p:nvSpPr>
        <p:spPr>
          <a:xfrm>
            <a:off x="8232484" y="4054293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5CADB68-6768-4E25-828B-D6C8BD604994}"/>
              </a:ext>
            </a:extLst>
          </p:cNvPr>
          <p:cNvSpPr txBox="1"/>
          <p:nvPr/>
        </p:nvSpPr>
        <p:spPr>
          <a:xfrm>
            <a:off x="8232484" y="5027186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(10,)</a:t>
            </a:r>
          </a:p>
        </p:txBody>
      </p:sp>
      <p:sp>
        <p:nvSpPr>
          <p:cNvPr id="380" name="Right Brace 379">
            <a:extLst>
              <a:ext uri="{FF2B5EF4-FFF2-40B4-BE49-F238E27FC236}">
                <a16:creationId xmlns:a16="http://schemas.microsoft.com/office/drawing/2014/main" id="{AE3E214E-A9A6-4570-B94B-29B9EE9FCEA9}"/>
              </a:ext>
            </a:extLst>
          </p:cNvPr>
          <p:cNvSpPr/>
          <p:nvPr/>
        </p:nvSpPr>
        <p:spPr>
          <a:xfrm>
            <a:off x="9215276" y="2157241"/>
            <a:ext cx="150690" cy="305293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5CA84-A907-435D-81BB-21133C8C5FEE}"/>
              </a:ext>
            </a:extLst>
          </p:cNvPr>
          <p:cNvSpPr txBox="1"/>
          <p:nvPr/>
        </p:nvSpPr>
        <p:spPr>
          <a:xfrm>
            <a:off x="1361258" y="3224970"/>
            <a:ext cx="958509" cy="4247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ReLU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B24AB3-BD7A-4A6A-9E0E-F9892786968F}"/>
              </a:ext>
            </a:extLst>
          </p:cNvPr>
          <p:cNvSpPr txBox="1"/>
          <p:nvPr/>
        </p:nvSpPr>
        <p:spPr>
          <a:xfrm>
            <a:off x="1361258" y="4805035"/>
            <a:ext cx="1361282" cy="4247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Softmax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9D2BD-7276-420F-89A2-35A1FAA3A0C3}"/>
              </a:ext>
            </a:extLst>
          </p:cNvPr>
          <p:cNvSpPr txBox="1"/>
          <p:nvPr/>
        </p:nvSpPr>
        <p:spPr>
          <a:xfrm>
            <a:off x="9522449" y="3080227"/>
            <a:ext cx="1025512" cy="1200329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레이어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크기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(Layer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Size)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D98014-5223-416C-BF0C-3B7797DC2214}"/>
              </a:ext>
            </a:extLst>
          </p:cNvPr>
          <p:cNvSpPr txBox="1"/>
          <p:nvPr/>
        </p:nvSpPr>
        <p:spPr>
          <a:xfrm>
            <a:off x="1361258" y="4015003"/>
            <a:ext cx="958509" cy="4247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err="1">
                <a:solidFill>
                  <a:schemeClr val="tx1"/>
                </a:solidFill>
              </a:rPr>
              <a:t>ReLU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1" name="Google Shape;219;p33">
            <a:extLst>
              <a:ext uri="{FF2B5EF4-FFF2-40B4-BE49-F238E27FC236}">
                <a16:creationId xmlns:a16="http://schemas.microsoft.com/office/drawing/2014/main" id="{4B048139-F13B-43FA-B33B-435106851131}"/>
              </a:ext>
            </a:extLst>
          </p:cNvPr>
          <p:cNvSpPr/>
          <p:nvPr/>
        </p:nvSpPr>
        <p:spPr>
          <a:xfrm rot="5400000">
            <a:off x="7470577" y="3219778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219;p33">
            <a:extLst>
              <a:ext uri="{FF2B5EF4-FFF2-40B4-BE49-F238E27FC236}">
                <a16:creationId xmlns:a16="http://schemas.microsoft.com/office/drawing/2014/main" id="{A28C4ADA-4BC6-46A6-A2F7-276F8838B4C2}"/>
              </a:ext>
            </a:extLst>
          </p:cNvPr>
          <p:cNvSpPr/>
          <p:nvPr/>
        </p:nvSpPr>
        <p:spPr>
          <a:xfrm rot="5400000">
            <a:off x="3146642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9;p33">
            <a:extLst>
              <a:ext uri="{FF2B5EF4-FFF2-40B4-BE49-F238E27FC236}">
                <a16:creationId xmlns:a16="http://schemas.microsoft.com/office/drawing/2014/main" id="{0F4E7910-E218-43E2-981F-D231821BD830}"/>
              </a:ext>
            </a:extLst>
          </p:cNvPr>
          <p:cNvSpPr/>
          <p:nvPr/>
        </p:nvSpPr>
        <p:spPr>
          <a:xfrm rot="5400000">
            <a:off x="2755759" y="321406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219;p33">
            <a:extLst>
              <a:ext uri="{FF2B5EF4-FFF2-40B4-BE49-F238E27FC236}">
                <a16:creationId xmlns:a16="http://schemas.microsoft.com/office/drawing/2014/main" id="{8FE3DFFB-50B3-4A08-AFDA-C5F0766F525D}"/>
              </a:ext>
            </a:extLst>
          </p:cNvPr>
          <p:cNvSpPr/>
          <p:nvPr/>
        </p:nvSpPr>
        <p:spPr>
          <a:xfrm rot="5400000">
            <a:off x="7470577" y="403469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219;p33">
            <a:extLst>
              <a:ext uri="{FF2B5EF4-FFF2-40B4-BE49-F238E27FC236}">
                <a16:creationId xmlns:a16="http://schemas.microsoft.com/office/drawing/2014/main" id="{77952AF0-A1D5-4D7A-974E-6D625B735024}"/>
              </a:ext>
            </a:extLst>
          </p:cNvPr>
          <p:cNvSpPr/>
          <p:nvPr/>
        </p:nvSpPr>
        <p:spPr>
          <a:xfrm rot="5400000">
            <a:off x="3146642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219;p33">
            <a:extLst>
              <a:ext uri="{FF2B5EF4-FFF2-40B4-BE49-F238E27FC236}">
                <a16:creationId xmlns:a16="http://schemas.microsoft.com/office/drawing/2014/main" id="{BE77691B-474C-4EAE-BE13-0DD2CBA789E7}"/>
              </a:ext>
            </a:extLst>
          </p:cNvPr>
          <p:cNvSpPr/>
          <p:nvPr/>
        </p:nvSpPr>
        <p:spPr>
          <a:xfrm rot="5400000">
            <a:off x="2755759" y="402897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219;p33">
            <a:extLst>
              <a:ext uri="{FF2B5EF4-FFF2-40B4-BE49-F238E27FC236}">
                <a16:creationId xmlns:a16="http://schemas.microsoft.com/office/drawing/2014/main" id="{5C04B8EF-E967-45D8-BA12-3EF29E3D0F25}"/>
              </a:ext>
            </a:extLst>
          </p:cNvPr>
          <p:cNvSpPr/>
          <p:nvPr/>
        </p:nvSpPr>
        <p:spPr>
          <a:xfrm rot="5400000">
            <a:off x="3176594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4FC2F82-C3CB-430A-A74F-7B628CCAE98E}"/>
              </a:ext>
            </a:extLst>
          </p:cNvPr>
          <p:cNvCxnSpPr>
            <a:cxnSpLocks/>
            <a:stCxn id="84" idx="6"/>
            <a:endCxn id="87" idx="2"/>
          </p:cNvCxnSpPr>
          <p:nvPr/>
        </p:nvCxnSpPr>
        <p:spPr>
          <a:xfrm flipH="1">
            <a:off x="3339551" y="4359613"/>
            <a:ext cx="4293983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5D7D0BD-89B4-455A-8EB0-DFD15EC398C4}"/>
              </a:ext>
            </a:extLst>
          </p:cNvPr>
          <p:cNvCxnSpPr>
            <a:cxnSpLocks/>
            <a:stCxn id="85" idx="6"/>
            <a:endCxn id="87" idx="2"/>
          </p:cNvCxnSpPr>
          <p:nvPr/>
        </p:nvCxnSpPr>
        <p:spPr>
          <a:xfrm>
            <a:off x="3309599" y="4353897"/>
            <a:ext cx="29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7FFFE5-D097-4229-9058-900AB1BE5200}"/>
              </a:ext>
            </a:extLst>
          </p:cNvPr>
          <p:cNvCxnSpPr>
            <a:cxnSpLocks/>
            <a:stCxn id="86" idx="6"/>
            <a:endCxn id="87" idx="2"/>
          </p:cNvCxnSpPr>
          <p:nvPr/>
        </p:nvCxnSpPr>
        <p:spPr>
          <a:xfrm>
            <a:off x="2918716" y="4353897"/>
            <a:ext cx="420835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D286654-262C-435A-9B02-F27DD62878CB}"/>
              </a:ext>
            </a:extLst>
          </p:cNvPr>
          <p:cNvCxnSpPr>
            <a:cxnSpLocks/>
            <a:stCxn id="83" idx="6"/>
            <a:endCxn id="84" idx="2"/>
          </p:cNvCxnSpPr>
          <p:nvPr/>
        </p:nvCxnSpPr>
        <p:spPr>
          <a:xfrm>
            <a:off x="2918716" y="3538983"/>
            <a:ext cx="4714818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EBFE71-7F75-44EB-9FC5-1C63AD88D27B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D907D1-8FB5-41BB-A8EA-C7F80422363A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2918716" y="353898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07B71BC-92D8-44CC-B979-8BEF9C95F014}"/>
              </a:ext>
            </a:extLst>
          </p:cNvPr>
          <p:cNvCxnSpPr>
            <a:cxnSpLocks/>
            <a:stCxn id="81" idx="6"/>
            <a:endCxn id="84" idx="2"/>
          </p:cNvCxnSpPr>
          <p:nvPr/>
        </p:nvCxnSpPr>
        <p:spPr>
          <a:xfrm>
            <a:off x="7633534" y="3544699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B1B965-1C8E-4E53-A0A6-BA6CDC923653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 flipH="1">
            <a:off x="3309599" y="3544699"/>
            <a:ext cx="4323935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06D8E0-F2F8-4521-978F-94B7806D63FB}"/>
              </a:ext>
            </a:extLst>
          </p:cNvPr>
          <p:cNvCxnSpPr>
            <a:cxnSpLocks/>
            <a:stCxn id="81" idx="6"/>
            <a:endCxn id="86" idx="2"/>
          </p:cNvCxnSpPr>
          <p:nvPr/>
        </p:nvCxnSpPr>
        <p:spPr>
          <a:xfrm flipH="1">
            <a:off x="2918716" y="3544699"/>
            <a:ext cx="4714818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AB71DB-467C-4A58-844B-F13ABCA02D6E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>
          <a:xfrm>
            <a:off x="3309599" y="3538983"/>
            <a:ext cx="4323935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5B1FEDB-E82C-4E9E-80B0-DA642A7E1665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>
            <a:off x="3309599" y="353898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E74767-F030-4901-9CDE-16599144DF68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 flipH="1">
            <a:off x="2918716" y="353898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219;p33">
            <a:extLst>
              <a:ext uri="{FF2B5EF4-FFF2-40B4-BE49-F238E27FC236}">
                <a16:creationId xmlns:a16="http://schemas.microsoft.com/office/drawing/2014/main" id="{B769BD9F-EBE4-4EB4-BFB3-730DE6280020}"/>
              </a:ext>
            </a:extLst>
          </p:cNvPr>
          <p:cNvSpPr/>
          <p:nvPr/>
        </p:nvSpPr>
        <p:spPr>
          <a:xfrm rot="5400000">
            <a:off x="3617711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219;p33">
            <a:extLst>
              <a:ext uri="{FF2B5EF4-FFF2-40B4-BE49-F238E27FC236}">
                <a16:creationId xmlns:a16="http://schemas.microsoft.com/office/drawing/2014/main" id="{DE918818-87DB-4A63-A5D8-688759915F46}"/>
              </a:ext>
            </a:extLst>
          </p:cNvPr>
          <p:cNvSpPr/>
          <p:nvPr/>
        </p:nvSpPr>
        <p:spPr>
          <a:xfrm rot="5400000">
            <a:off x="4058828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219;p33">
            <a:extLst>
              <a:ext uri="{FF2B5EF4-FFF2-40B4-BE49-F238E27FC236}">
                <a16:creationId xmlns:a16="http://schemas.microsoft.com/office/drawing/2014/main" id="{EB9130A9-2464-45E8-ADE0-1CFBAABAD512}"/>
              </a:ext>
            </a:extLst>
          </p:cNvPr>
          <p:cNvSpPr/>
          <p:nvPr/>
        </p:nvSpPr>
        <p:spPr>
          <a:xfrm rot="5400000">
            <a:off x="4499945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219;p33">
            <a:extLst>
              <a:ext uri="{FF2B5EF4-FFF2-40B4-BE49-F238E27FC236}">
                <a16:creationId xmlns:a16="http://schemas.microsoft.com/office/drawing/2014/main" id="{2EC84CDA-001C-4798-A5C2-D959031FCE64}"/>
              </a:ext>
            </a:extLst>
          </p:cNvPr>
          <p:cNvSpPr/>
          <p:nvPr/>
        </p:nvSpPr>
        <p:spPr>
          <a:xfrm rot="5400000">
            <a:off x="4941062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219;p33">
            <a:extLst>
              <a:ext uri="{FF2B5EF4-FFF2-40B4-BE49-F238E27FC236}">
                <a16:creationId xmlns:a16="http://schemas.microsoft.com/office/drawing/2014/main" id="{43BBE948-9FD5-4054-A59F-106215CE13AF}"/>
              </a:ext>
            </a:extLst>
          </p:cNvPr>
          <p:cNvSpPr/>
          <p:nvPr/>
        </p:nvSpPr>
        <p:spPr>
          <a:xfrm rot="5400000">
            <a:off x="538217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219;p33">
            <a:extLst>
              <a:ext uri="{FF2B5EF4-FFF2-40B4-BE49-F238E27FC236}">
                <a16:creationId xmlns:a16="http://schemas.microsoft.com/office/drawing/2014/main" id="{109B7FD9-AAF2-46C4-8A9E-069444006ED3}"/>
              </a:ext>
            </a:extLst>
          </p:cNvPr>
          <p:cNvSpPr/>
          <p:nvPr/>
        </p:nvSpPr>
        <p:spPr>
          <a:xfrm rot="5400000">
            <a:off x="5823296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219;p33">
            <a:extLst>
              <a:ext uri="{FF2B5EF4-FFF2-40B4-BE49-F238E27FC236}">
                <a16:creationId xmlns:a16="http://schemas.microsoft.com/office/drawing/2014/main" id="{E9DC7872-1AF3-4FDC-913E-840F4CE32E5E}"/>
              </a:ext>
            </a:extLst>
          </p:cNvPr>
          <p:cNvSpPr/>
          <p:nvPr/>
        </p:nvSpPr>
        <p:spPr>
          <a:xfrm rot="5400000">
            <a:off x="6264413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219;p33">
            <a:extLst>
              <a:ext uri="{FF2B5EF4-FFF2-40B4-BE49-F238E27FC236}">
                <a16:creationId xmlns:a16="http://schemas.microsoft.com/office/drawing/2014/main" id="{0DF80451-4E4F-4E3B-83EA-74B8C305BAB5}"/>
              </a:ext>
            </a:extLst>
          </p:cNvPr>
          <p:cNvSpPr/>
          <p:nvPr/>
        </p:nvSpPr>
        <p:spPr>
          <a:xfrm rot="5400000">
            <a:off x="6705530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219;p33">
            <a:extLst>
              <a:ext uri="{FF2B5EF4-FFF2-40B4-BE49-F238E27FC236}">
                <a16:creationId xmlns:a16="http://schemas.microsoft.com/office/drawing/2014/main" id="{D4EB7184-DC31-46B3-84B7-F78E27B3523A}"/>
              </a:ext>
            </a:extLst>
          </p:cNvPr>
          <p:cNvSpPr/>
          <p:nvPr/>
        </p:nvSpPr>
        <p:spPr>
          <a:xfrm rot="5400000">
            <a:off x="7146649" y="488525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CB27158-359C-4324-B306-32CB6BE519DF}"/>
              </a:ext>
            </a:extLst>
          </p:cNvPr>
          <p:cNvCxnSpPr>
            <a:cxnSpLocks/>
            <a:stCxn id="86" idx="6"/>
            <a:endCxn id="106" idx="2"/>
          </p:cNvCxnSpPr>
          <p:nvPr/>
        </p:nvCxnSpPr>
        <p:spPr>
          <a:xfrm>
            <a:off x="2918716" y="4353897"/>
            <a:ext cx="861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AA8E4BA-4DDF-4361-BD1B-7C1D55859E36}"/>
              </a:ext>
            </a:extLst>
          </p:cNvPr>
          <p:cNvCxnSpPr>
            <a:cxnSpLocks/>
            <a:stCxn id="85" idx="6"/>
            <a:endCxn id="106" idx="2"/>
          </p:cNvCxnSpPr>
          <p:nvPr/>
        </p:nvCxnSpPr>
        <p:spPr>
          <a:xfrm>
            <a:off x="3309599" y="4353897"/>
            <a:ext cx="471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9ECFE2D-A822-458D-8AE8-36B0FDD16539}"/>
              </a:ext>
            </a:extLst>
          </p:cNvPr>
          <p:cNvCxnSpPr>
            <a:cxnSpLocks/>
            <a:stCxn id="84" idx="6"/>
            <a:endCxn id="106" idx="2"/>
          </p:cNvCxnSpPr>
          <p:nvPr/>
        </p:nvCxnSpPr>
        <p:spPr>
          <a:xfrm flipH="1">
            <a:off x="3780668" y="4359613"/>
            <a:ext cx="3852866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F9D4DE7-E112-48CD-B1A8-11D79114C67C}"/>
              </a:ext>
            </a:extLst>
          </p:cNvPr>
          <p:cNvCxnSpPr>
            <a:cxnSpLocks/>
            <a:stCxn id="85" idx="6"/>
            <a:endCxn id="108" idx="2"/>
          </p:cNvCxnSpPr>
          <p:nvPr/>
        </p:nvCxnSpPr>
        <p:spPr>
          <a:xfrm>
            <a:off x="3309599" y="4353897"/>
            <a:ext cx="912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918F6A9-41E3-4EF4-9186-6B5D032E6049}"/>
              </a:ext>
            </a:extLst>
          </p:cNvPr>
          <p:cNvCxnSpPr>
            <a:cxnSpLocks/>
            <a:stCxn id="86" idx="6"/>
            <a:endCxn id="108" idx="2"/>
          </p:cNvCxnSpPr>
          <p:nvPr/>
        </p:nvCxnSpPr>
        <p:spPr>
          <a:xfrm>
            <a:off x="2918716" y="4353897"/>
            <a:ext cx="1303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E9CCC07-6B65-4782-A02B-09D41AEBD0E3}"/>
              </a:ext>
            </a:extLst>
          </p:cNvPr>
          <p:cNvCxnSpPr>
            <a:cxnSpLocks/>
            <a:stCxn id="84" idx="6"/>
            <a:endCxn id="108" idx="2"/>
          </p:cNvCxnSpPr>
          <p:nvPr/>
        </p:nvCxnSpPr>
        <p:spPr>
          <a:xfrm flipH="1">
            <a:off x="4221785" y="4359613"/>
            <a:ext cx="3411749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BFE81A1-87D3-4252-B495-27CC2D4B046F}"/>
              </a:ext>
            </a:extLst>
          </p:cNvPr>
          <p:cNvCxnSpPr>
            <a:cxnSpLocks/>
            <a:stCxn id="86" idx="6"/>
            <a:endCxn id="109" idx="2"/>
          </p:cNvCxnSpPr>
          <p:nvPr/>
        </p:nvCxnSpPr>
        <p:spPr>
          <a:xfrm>
            <a:off x="2918716" y="4353897"/>
            <a:ext cx="1744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EBB3C12-230F-439B-BE28-C1B9B68CCDC0}"/>
              </a:ext>
            </a:extLst>
          </p:cNvPr>
          <p:cNvCxnSpPr>
            <a:cxnSpLocks/>
            <a:stCxn id="85" idx="6"/>
            <a:endCxn id="109" idx="2"/>
          </p:cNvCxnSpPr>
          <p:nvPr/>
        </p:nvCxnSpPr>
        <p:spPr>
          <a:xfrm>
            <a:off x="3309599" y="4353897"/>
            <a:ext cx="1353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97AFF3B-08D9-4931-98A1-36594C2DEAC8}"/>
              </a:ext>
            </a:extLst>
          </p:cNvPr>
          <p:cNvCxnSpPr>
            <a:cxnSpLocks/>
            <a:stCxn id="84" idx="6"/>
            <a:endCxn id="109" idx="2"/>
          </p:cNvCxnSpPr>
          <p:nvPr/>
        </p:nvCxnSpPr>
        <p:spPr>
          <a:xfrm flipH="1">
            <a:off x="4662902" y="4359613"/>
            <a:ext cx="2970632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CA28170-8631-4D81-9F99-E1A20889D39F}"/>
              </a:ext>
            </a:extLst>
          </p:cNvPr>
          <p:cNvCxnSpPr>
            <a:cxnSpLocks/>
            <a:stCxn id="86" idx="6"/>
            <a:endCxn id="111" idx="2"/>
          </p:cNvCxnSpPr>
          <p:nvPr/>
        </p:nvCxnSpPr>
        <p:spPr>
          <a:xfrm>
            <a:off x="2918716" y="4353897"/>
            <a:ext cx="2185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896D1A4-15A4-4516-BAA6-957C1800FE20}"/>
              </a:ext>
            </a:extLst>
          </p:cNvPr>
          <p:cNvCxnSpPr>
            <a:cxnSpLocks/>
            <a:stCxn id="85" idx="6"/>
            <a:endCxn id="111" idx="2"/>
          </p:cNvCxnSpPr>
          <p:nvPr/>
        </p:nvCxnSpPr>
        <p:spPr>
          <a:xfrm>
            <a:off x="3309599" y="4353897"/>
            <a:ext cx="1794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21FE895-1AF3-4A8B-8053-BD4A003F1ADF}"/>
              </a:ext>
            </a:extLst>
          </p:cNvPr>
          <p:cNvCxnSpPr>
            <a:cxnSpLocks/>
            <a:stCxn id="84" idx="6"/>
            <a:endCxn id="111" idx="2"/>
          </p:cNvCxnSpPr>
          <p:nvPr/>
        </p:nvCxnSpPr>
        <p:spPr>
          <a:xfrm flipH="1">
            <a:off x="5104019" y="4359613"/>
            <a:ext cx="2529515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F9DBBA1-D3BC-4CF1-AC04-1C13EAB1DA50}"/>
              </a:ext>
            </a:extLst>
          </p:cNvPr>
          <p:cNvCxnSpPr>
            <a:cxnSpLocks/>
            <a:stCxn id="85" idx="6"/>
            <a:endCxn id="112" idx="2"/>
          </p:cNvCxnSpPr>
          <p:nvPr/>
        </p:nvCxnSpPr>
        <p:spPr>
          <a:xfrm>
            <a:off x="3309599" y="4353897"/>
            <a:ext cx="2235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F706586-1425-458E-A9E6-1F6FFA110389}"/>
              </a:ext>
            </a:extLst>
          </p:cNvPr>
          <p:cNvCxnSpPr>
            <a:cxnSpLocks/>
            <a:stCxn id="86" idx="6"/>
            <a:endCxn id="112" idx="2"/>
          </p:cNvCxnSpPr>
          <p:nvPr/>
        </p:nvCxnSpPr>
        <p:spPr>
          <a:xfrm>
            <a:off x="2918716" y="4353897"/>
            <a:ext cx="2626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3CAA3F3-6F78-4E64-AD73-12430AF09A6B}"/>
              </a:ext>
            </a:extLst>
          </p:cNvPr>
          <p:cNvCxnSpPr>
            <a:cxnSpLocks/>
            <a:stCxn id="84" idx="6"/>
            <a:endCxn id="112" idx="2"/>
          </p:cNvCxnSpPr>
          <p:nvPr/>
        </p:nvCxnSpPr>
        <p:spPr>
          <a:xfrm flipH="1">
            <a:off x="5545136" y="4359613"/>
            <a:ext cx="208839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B4012A1-3A4B-4E9D-B352-C48A4D274AC0}"/>
              </a:ext>
            </a:extLst>
          </p:cNvPr>
          <p:cNvCxnSpPr>
            <a:cxnSpLocks/>
            <a:stCxn id="86" idx="6"/>
            <a:endCxn id="114" idx="2"/>
          </p:cNvCxnSpPr>
          <p:nvPr/>
        </p:nvCxnSpPr>
        <p:spPr>
          <a:xfrm>
            <a:off x="2918716" y="4353897"/>
            <a:ext cx="3067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9CFAB71-559D-41BA-B6AC-5524CD40D108}"/>
              </a:ext>
            </a:extLst>
          </p:cNvPr>
          <p:cNvCxnSpPr>
            <a:cxnSpLocks/>
            <a:stCxn id="85" idx="6"/>
            <a:endCxn id="114" idx="2"/>
          </p:cNvCxnSpPr>
          <p:nvPr/>
        </p:nvCxnSpPr>
        <p:spPr>
          <a:xfrm>
            <a:off x="3309599" y="4353897"/>
            <a:ext cx="2676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67466CD-6413-44FD-A8C0-4536ED14B885}"/>
              </a:ext>
            </a:extLst>
          </p:cNvPr>
          <p:cNvCxnSpPr>
            <a:cxnSpLocks/>
            <a:stCxn id="84" idx="6"/>
            <a:endCxn id="114" idx="2"/>
          </p:cNvCxnSpPr>
          <p:nvPr/>
        </p:nvCxnSpPr>
        <p:spPr>
          <a:xfrm flipH="1">
            <a:off x="5986253" y="4359613"/>
            <a:ext cx="1647281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5091553-5000-43A1-810E-56ABCB283279}"/>
              </a:ext>
            </a:extLst>
          </p:cNvPr>
          <p:cNvCxnSpPr>
            <a:cxnSpLocks/>
            <a:stCxn id="86" idx="6"/>
            <a:endCxn id="115" idx="2"/>
          </p:cNvCxnSpPr>
          <p:nvPr/>
        </p:nvCxnSpPr>
        <p:spPr>
          <a:xfrm>
            <a:off x="2918716" y="4353897"/>
            <a:ext cx="3508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FB82A5E-A704-4269-97CB-E7545609A461}"/>
              </a:ext>
            </a:extLst>
          </p:cNvPr>
          <p:cNvCxnSpPr>
            <a:cxnSpLocks/>
            <a:stCxn id="85" idx="6"/>
            <a:endCxn id="115" idx="2"/>
          </p:cNvCxnSpPr>
          <p:nvPr/>
        </p:nvCxnSpPr>
        <p:spPr>
          <a:xfrm>
            <a:off x="3309599" y="4353897"/>
            <a:ext cx="3117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B42182B-BF1D-4906-B664-B5F8EF81B51E}"/>
              </a:ext>
            </a:extLst>
          </p:cNvPr>
          <p:cNvCxnSpPr>
            <a:cxnSpLocks/>
            <a:stCxn id="84" idx="6"/>
            <a:endCxn id="115" idx="2"/>
          </p:cNvCxnSpPr>
          <p:nvPr/>
        </p:nvCxnSpPr>
        <p:spPr>
          <a:xfrm flipH="1">
            <a:off x="6427370" y="4359613"/>
            <a:ext cx="1206164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391D03B-6A9C-4A3A-AF4B-3E6C247030B1}"/>
              </a:ext>
            </a:extLst>
          </p:cNvPr>
          <p:cNvCxnSpPr>
            <a:cxnSpLocks/>
            <a:stCxn id="86" idx="6"/>
            <a:endCxn id="117" idx="2"/>
          </p:cNvCxnSpPr>
          <p:nvPr/>
        </p:nvCxnSpPr>
        <p:spPr>
          <a:xfrm>
            <a:off x="2918716" y="4353897"/>
            <a:ext cx="3949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F8DDA1C-A314-4658-BA5B-1EC59750C8F1}"/>
              </a:ext>
            </a:extLst>
          </p:cNvPr>
          <p:cNvCxnSpPr>
            <a:cxnSpLocks/>
            <a:stCxn id="85" idx="6"/>
            <a:endCxn id="117" idx="2"/>
          </p:cNvCxnSpPr>
          <p:nvPr/>
        </p:nvCxnSpPr>
        <p:spPr>
          <a:xfrm>
            <a:off x="3309599" y="4353897"/>
            <a:ext cx="3558888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18C3B02-2C31-4610-95EF-CD724FFA858C}"/>
              </a:ext>
            </a:extLst>
          </p:cNvPr>
          <p:cNvCxnSpPr>
            <a:cxnSpLocks/>
            <a:stCxn id="84" idx="6"/>
            <a:endCxn id="117" idx="2"/>
          </p:cNvCxnSpPr>
          <p:nvPr/>
        </p:nvCxnSpPr>
        <p:spPr>
          <a:xfrm flipH="1">
            <a:off x="6868487" y="4359613"/>
            <a:ext cx="765047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D92F343-B586-43D5-81B7-C0652FCA8FDA}"/>
              </a:ext>
            </a:extLst>
          </p:cNvPr>
          <p:cNvCxnSpPr>
            <a:cxnSpLocks/>
            <a:stCxn id="86" idx="6"/>
            <a:endCxn id="118" idx="2"/>
          </p:cNvCxnSpPr>
          <p:nvPr/>
        </p:nvCxnSpPr>
        <p:spPr>
          <a:xfrm>
            <a:off x="2918716" y="4353897"/>
            <a:ext cx="439089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CD055C-7AD4-48EA-8D3C-AFB967851E03}"/>
              </a:ext>
            </a:extLst>
          </p:cNvPr>
          <p:cNvCxnSpPr>
            <a:cxnSpLocks/>
            <a:stCxn id="85" idx="6"/>
            <a:endCxn id="118" idx="2"/>
          </p:cNvCxnSpPr>
          <p:nvPr/>
        </p:nvCxnSpPr>
        <p:spPr>
          <a:xfrm>
            <a:off x="3309599" y="4353897"/>
            <a:ext cx="400000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0CEB7AB-0F56-42D2-9323-740023A85CA1}"/>
              </a:ext>
            </a:extLst>
          </p:cNvPr>
          <p:cNvCxnSpPr>
            <a:cxnSpLocks/>
            <a:stCxn id="84" idx="6"/>
            <a:endCxn id="118" idx="2"/>
          </p:cNvCxnSpPr>
          <p:nvPr/>
        </p:nvCxnSpPr>
        <p:spPr>
          <a:xfrm flipH="1">
            <a:off x="7309606" y="4359613"/>
            <a:ext cx="32392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picture containing drawing  Description automatically generated">
            <a:extLst>
              <a:ext uri="{FF2B5EF4-FFF2-40B4-BE49-F238E27FC236}">
                <a16:creationId xmlns:a16="http://schemas.microsoft.com/office/drawing/2014/main" id="{099F6E5E-0B75-4532-B586-C5707545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68" y="1725140"/>
            <a:ext cx="786731" cy="786731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94560C2-B46E-4FDE-897D-2E4662A5D9DE}"/>
              </a:ext>
            </a:extLst>
          </p:cNvPr>
          <p:cNvCxnSpPr>
            <a:cxnSpLocks/>
          </p:cNvCxnSpPr>
          <p:nvPr/>
        </p:nvCxnSpPr>
        <p:spPr>
          <a:xfrm>
            <a:off x="3958381" y="2141301"/>
            <a:ext cx="534433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BC5590A-64C6-4362-870E-D38953DB4BDC}"/>
              </a:ext>
            </a:extLst>
          </p:cNvPr>
          <p:cNvSpPr txBox="1"/>
          <p:nvPr/>
        </p:nvSpPr>
        <p:spPr>
          <a:xfrm>
            <a:off x="4431388" y="1959259"/>
            <a:ext cx="1795449" cy="3969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[ 0, 0, …, 0]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D518D5C-B141-4BDB-B39B-BEF71A1838C6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86885"/>
            <a:ext cx="1901338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4E81DD1-99D2-4C39-BA6F-A86A003E9058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86885"/>
            <a:ext cx="1510456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7FA819E-6822-4B11-8B0D-BCAC5E1AC763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4820054" y="2394871"/>
            <a:ext cx="2813480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25CD58E-6601-4454-B01E-AEC5FFCBC457}"/>
              </a:ext>
            </a:extLst>
          </p:cNvPr>
          <p:cNvSpPr txBox="1"/>
          <p:nvPr/>
        </p:nvSpPr>
        <p:spPr>
          <a:xfrm>
            <a:off x="3462794" y="3954446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783EC2-094A-4CAF-BCDA-868569F10C0D}"/>
              </a:ext>
            </a:extLst>
          </p:cNvPr>
          <p:cNvSpPr txBox="1"/>
          <p:nvPr/>
        </p:nvSpPr>
        <p:spPr>
          <a:xfrm>
            <a:off x="3462794" y="3110617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E1CA2FA-56B3-48F0-9B10-B673AF3D10D6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94871"/>
            <a:ext cx="2216498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04044D4-08DB-4E2F-8BD7-1D7587FE0BFD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94871"/>
            <a:ext cx="1834382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DA5CB76-7C78-4865-97AC-A2A9927EF2E1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5126088" y="2394871"/>
            <a:ext cx="2507446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8FA65C7-9727-4E63-9485-558BBB6C6210}"/>
              </a:ext>
            </a:extLst>
          </p:cNvPr>
          <p:cNvCxnSpPr>
            <a:cxnSpLocks/>
            <a:endCxn id="83" idx="2"/>
          </p:cNvCxnSpPr>
          <p:nvPr/>
        </p:nvCxnSpPr>
        <p:spPr>
          <a:xfrm flipH="1">
            <a:off x="2918716" y="2394871"/>
            <a:ext cx="2979286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BF6993A-A9D5-4CBD-A152-CF225DCA2F1F}"/>
              </a:ext>
            </a:extLst>
          </p:cNvPr>
          <p:cNvCxnSpPr>
            <a:cxnSpLocks/>
            <a:endCxn id="82" idx="2"/>
          </p:cNvCxnSpPr>
          <p:nvPr/>
        </p:nvCxnSpPr>
        <p:spPr>
          <a:xfrm flipH="1">
            <a:off x="3309599" y="2394871"/>
            <a:ext cx="2588404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AFAAE8E-ED65-476C-9424-37B54DA3E08B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5898002" y="2394871"/>
            <a:ext cx="1735532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4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B17DD-2227-E18C-8A52-51BC4913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200" b="1" dirty="0">
                <a:latin typeface="+mj-lt"/>
              </a:rPr>
              <a:t>SoftMax </a:t>
            </a:r>
            <a:r>
              <a:rPr kumimoji="1" lang="ko-KR" altLang="en-US" sz="3200" b="1" dirty="0">
                <a:latin typeface="+mj-lt"/>
              </a:rPr>
              <a:t>활성화 함수</a:t>
            </a:r>
            <a:endParaRPr kumimoji="1" lang="ko-Kore-KR" altLang="en-US" sz="3200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D7A3CAD-75F1-AF58-132A-E019C6B128A0}"/>
                  </a:ext>
                </a:extLst>
              </p14:cNvPr>
              <p14:cNvContentPartPr/>
              <p14:nvPr/>
            </p14:nvContentPartPr>
            <p14:xfrm>
              <a:off x="5395335" y="357984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D7A3CAD-75F1-AF58-132A-E019C6B128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6335" y="35712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내용 개체 틀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AC4BFFC-0E9B-C62D-B279-5E02A3DF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2161" y="1727780"/>
            <a:ext cx="6828478" cy="351097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2E74AF-B10F-05B3-BAAE-579F6588F22D}"/>
                  </a:ext>
                </a:extLst>
              </p14:cNvPr>
              <p14:cNvContentPartPr/>
              <p14:nvPr/>
            </p14:nvContentPartPr>
            <p14:xfrm>
              <a:off x="8727067" y="2889392"/>
              <a:ext cx="228600" cy="2097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2E74AF-B10F-05B3-BAAE-579F6588F2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8427" y="2880752"/>
                <a:ext cx="246240" cy="21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103BE-DEB1-0B4A-7A26-6B7AE000EBE6}"/>
              </a:ext>
            </a:extLst>
          </p:cNvPr>
          <p:cNvGrpSpPr/>
          <p:nvPr/>
        </p:nvGrpSpPr>
        <p:grpSpPr>
          <a:xfrm>
            <a:off x="9151867" y="3713792"/>
            <a:ext cx="381600" cy="376200"/>
            <a:chOff x="9151867" y="3713792"/>
            <a:chExt cx="3816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39EA796-50FC-8746-71B3-BFD8E1C71E3E}"/>
                    </a:ext>
                  </a:extLst>
                </p14:cNvPr>
                <p14:cNvContentPartPr/>
                <p14:nvPr/>
              </p14:nvContentPartPr>
              <p14:xfrm>
                <a:off x="9151867" y="3713792"/>
                <a:ext cx="50760" cy="62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39EA796-50FC-8746-71B3-BFD8E1C71E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43227" y="3704792"/>
                  <a:ext cx="68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73FA0D2-9E0D-FE86-9F1C-E620E6F66B08}"/>
                    </a:ext>
                  </a:extLst>
                </p14:cNvPr>
                <p14:cNvContentPartPr/>
                <p14:nvPr/>
              </p14:nvContentPartPr>
              <p14:xfrm>
                <a:off x="9178507" y="3790472"/>
                <a:ext cx="74520" cy="41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73FA0D2-9E0D-FE86-9F1C-E620E6F66B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69507" y="3781472"/>
                  <a:ext cx="92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25B939-F89B-5299-799D-9970DF35F8C8}"/>
                    </a:ext>
                  </a:extLst>
                </p14:cNvPr>
                <p14:cNvContentPartPr/>
                <p14:nvPr/>
              </p14:nvContentPartPr>
              <p14:xfrm>
                <a:off x="9215587" y="3848792"/>
                <a:ext cx="52920" cy="93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25B939-F89B-5299-799D-9970DF35F8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06587" y="3839792"/>
                  <a:ext cx="70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2098A8F-3AAA-5FE0-3A40-BA7887F5A0AA}"/>
                    </a:ext>
                  </a:extLst>
                </p14:cNvPr>
                <p14:cNvContentPartPr/>
                <p14:nvPr/>
              </p14:nvContentPartPr>
              <p14:xfrm>
                <a:off x="9301627" y="3812792"/>
                <a:ext cx="17280" cy="115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2098A8F-3AAA-5FE0-3A40-BA7887F5A0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92987" y="3804152"/>
                  <a:ext cx="34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1322770-60D5-307E-BD91-D0D6BA3E5133}"/>
                    </a:ext>
                  </a:extLst>
                </p14:cNvPr>
                <p14:cNvContentPartPr/>
                <p14:nvPr/>
              </p14:nvContentPartPr>
              <p14:xfrm>
                <a:off x="9321067" y="3860672"/>
                <a:ext cx="45720" cy="14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1322770-60D5-307E-BD91-D0D6BA3E51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12067" y="3852032"/>
                  <a:ext cx="63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6450BFF-05F6-460C-7D68-8E9EEFE80D7C}"/>
                    </a:ext>
                  </a:extLst>
                </p14:cNvPr>
                <p14:cNvContentPartPr/>
                <p14:nvPr/>
              </p14:nvContentPartPr>
              <p14:xfrm>
                <a:off x="9281827" y="3981992"/>
                <a:ext cx="81720" cy="108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6450BFF-05F6-460C-7D68-8E9EEFE80D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73187" y="3972992"/>
                  <a:ext cx="99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E1EA9F8-F3FF-354D-ECA2-8DA4F82FD22D}"/>
                    </a:ext>
                  </a:extLst>
                </p14:cNvPr>
                <p14:cNvContentPartPr/>
                <p14:nvPr/>
              </p14:nvContentPartPr>
              <p14:xfrm>
                <a:off x="9307387" y="4035632"/>
                <a:ext cx="41040" cy="7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E1EA9F8-F3FF-354D-ECA2-8DA4F82FD2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98747" y="4026632"/>
                  <a:ext cx="58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FFDF89D-029A-C727-BF33-FD531385512D}"/>
                    </a:ext>
                  </a:extLst>
                </p14:cNvPr>
                <p14:cNvContentPartPr/>
                <p14:nvPr/>
              </p14:nvContentPartPr>
              <p14:xfrm>
                <a:off x="9431587" y="3955352"/>
                <a:ext cx="38520" cy="57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FFDF89D-029A-C727-BF33-FD53138551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22587" y="3946712"/>
                  <a:ext cx="56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4A51AB6-D1DC-3EC8-764F-0880C6C8A4E1}"/>
                    </a:ext>
                  </a:extLst>
                </p14:cNvPr>
                <p14:cNvContentPartPr/>
                <p14:nvPr/>
              </p14:nvContentPartPr>
              <p14:xfrm>
                <a:off x="9527347" y="3855632"/>
                <a:ext cx="6120" cy="190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4A51AB6-D1DC-3EC8-764F-0880C6C8A4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18347" y="3846992"/>
                  <a:ext cx="2376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E462A8E-53CC-F176-6F91-1A69F97E682C}"/>
                  </a:ext>
                </a:extLst>
              </p14:cNvPr>
              <p14:cNvContentPartPr/>
              <p14:nvPr/>
            </p14:nvContentPartPr>
            <p14:xfrm>
              <a:off x="9779347" y="3861032"/>
              <a:ext cx="2880" cy="1389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E462A8E-53CC-F176-6F91-1A69F97E68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70347" y="3852032"/>
                <a:ext cx="2052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7542BB8-4C97-F53B-AB48-1DEE1EBCDF7F}"/>
              </a:ext>
            </a:extLst>
          </p:cNvPr>
          <p:cNvGrpSpPr/>
          <p:nvPr/>
        </p:nvGrpSpPr>
        <p:grpSpPr>
          <a:xfrm>
            <a:off x="9936667" y="3816032"/>
            <a:ext cx="663120" cy="272160"/>
            <a:chOff x="9936667" y="3816032"/>
            <a:chExt cx="66312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BA877C7-0719-1348-1912-305576FDCE18}"/>
                    </a:ext>
                  </a:extLst>
                </p14:cNvPr>
                <p14:cNvContentPartPr/>
                <p14:nvPr/>
              </p14:nvContentPartPr>
              <p14:xfrm>
                <a:off x="9936667" y="3857792"/>
                <a:ext cx="45720" cy="153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BA877C7-0719-1348-1912-305576FDCE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28027" y="3848792"/>
                  <a:ext cx="63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3DE5B7B-3BB9-4BAA-60D8-19AB290665A9}"/>
                    </a:ext>
                  </a:extLst>
                </p14:cNvPr>
                <p14:cNvContentPartPr/>
                <p14:nvPr/>
              </p14:nvContentPartPr>
              <p14:xfrm>
                <a:off x="10053667" y="3915752"/>
                <a:ext cx="2880" cy="70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3DE5B7B-3BB9-4BAA-60D8-19AB290665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45027" y="3906752"/>
                  <a:ext cx="20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4E94FBE-8A21-51D6-9990-BFD29BEABD3A}"/>
                    </a:ext>
                  </a:extLst>
                </p14:cNvPr>
                <p14:cNvContentPartPr/>
                <p14:nvPr/>
              </p14:nvContentPartPr>
              <p14:xfrm>
                <a:off x="10094347" y="3927632"/>
                <a:ext cx="62640" cy="55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4E94FBE-8A21-51D6-9990-BFD29BEABD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85347" y="3918632"/>
                  <a:ext cx="80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66B2006-AE79-0F2F-A782-CA1DA139B9A5}"/>
                    </a:ext>
                  </a:extLst>
                </p14:cNvPr>
                <p14:cNvContentPartPr/>
                <p14:nvPr/>
              </p14:nvContentPartPr>
              <p14:xfrm>
                <a:off x="10202347" y="3913232"/>
                <a:ext cx="62640" cy="74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66B2006-AE79-0F2F-A782-CA1DA139B9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93707" y="3904592"/>
                  <a:ext cx="80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D1B7891-473B-EC5A-E188-DF1EB902A84C}"/>
                    </a:ext>
                  </a:extLst>
                </p14:cNvPr>
                <p14:cNvContentPartPr/>
                <p14:nvPr/>
              </p14:nvContentPartPr>
              <p14:xfrm>
                <a:off x="10371547" y="3816032"/>
                <a:ext cx="103320" cy="272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D1B7891-473B-EC5A-E188-DF1EB902A84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62547" y="3807032"/>
                  <a:ext cx="120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79DB87F-0AA3-0085-F19B-FDA6A1B9E18B}"/>
                    </a:ext>
                  </a:extLst>
                </p14:cNvPr>
                <p14:cNvContentPartPr/>
                <p14:nvPr/>
              </p14:nvContentPartPr>
              <p14:xfrm>
                <a:off x="10348147" y="3929792"/>
                <a:ext cx="24480" cy="45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79DB87F-0AA3-0085-F19B-FDA6A1B9E1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39147" y="3921152"/>
                  <a:ext cx="42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350FF16-443A-49A2-F06C-8078EABE8C56}"/>
                    </a:ext>
                  </a:extLst>
                </p14:cNvPr>
                <p14:cNvContentPartPr/>
                <p14:nvPr/>
              </p14:nvContentPartPr>
              <p14:xfrm>
                <a:off x="10478467" y="3991352"/>
                <a:ext cx="26640" cy="31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350FF16-443A-49A2-F06C-8078EABE8C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69467" y="3982712"/>
                  <a:ext cx="44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CD6EC54-6767-350A-7CF8-8DCAEA5193FC}"/>
                    </a:ext>
                  </a:extLst>
                </p14:cNvPr>
                <p14:cNvContentPartPr/>
                <p14:nvPr/>
              </p14:nvContentPartPr>
              <p14:xfrm>
                <a:off x="10563427" y="3884432"/>
                <a:ext cx="36360" cy="132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CD6EC54-6767-350A-7CF8-8DCAEA5193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54427" y="3875432"/>
                  <a:ext cx="540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5B884A-B350-FAE5-F618-A225B240FA48}"/>
              </a:ext>
            </a:extLst>
          </p:cNvPr>
          <p:cNvGrpSpPr/>
          <p:nvPr/>
        </p:nvGrpSpPr>
        <p:grpSpPr>
          <a:xfrm>
            <a:off x="9756307" y="3866432"/>
            <a:ext cx="66960" cy="162000"/>
            <a:chOff x="9756307" y="3866432"/>
            <a:chExt cx="669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4779168-942F-E8F5-4C37-B7455DB87476}"/>
                    </a:ext>
                  </a:extLst>
                </p14:cNvPr>
                <p14:cNvContentPartPr/>
                <p14:nvPr/>
              </p14:nvContentPartPr>
              <p14:xfrm>
                <a:off x="9756307" y="3866432"/>
                <a:ext cx="38520" cy="41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4779168-942F-E8F5-4C37-B7455DB874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47307" y="3857792"/>
                  <a:ext cx="56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D74BB8D-219A-43CD-BCD6-EC11BC32488C}"/>
                    </a:ext>
                  </a:extLst>
                </p14:cNvPr>
                <p14:cNvContentPartPr/>
                <p14:nvPr/>
              </p14:nvContentPartPr>
              <p14:xfrm>
                <a:off x="9772507" y="4028072"/>
                <a:ext cx="507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D74BB8D-219A-43CD-BCD6-EC11BC32488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63507" y="4019432"/>
                  <a:ext cx="684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5920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RMSE로</a:t>
            </a:r>
            <a:r>
              <a:rPr lang="en-US" sz="3200" dirty="0"/>
              <a:t> </a:t>
            </a:r>
            <a:r>
              <a:rPr lang="en-US" sz="3200" dirty="0" err="1"/>
              <a:t>확률</a:t>
            </a:r>
            <a:r>
              <a:rPr lang="en-US" sz="3200" dirty="0"/>
              <a:t> </a:t>
            </a:r>
            <a:r>
              <a:rPr lang="en-US" sz="3200" dirty="0" err="1"/>
              <a:t>예측</a:t>
            </a:r>
            <a:r>
              <a:rPr lang="en-US" sz="3200" dirty="0"/>
              <a:t>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D0CEBD-DD79-4B66-B404-D3A47E9C7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976209"/>
              </p:ext>
            </p:extLst>
          </p:nvPr>
        </p:nvGraphicFramePr>
        <p:xfrm>
          <a:off x="723014" y="1645154"/>
          <a:ext cx="6103088" cy="2565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765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45DC-CB4B-984E-96C0-283116CD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데이터</a:t>
            </a:r>
            <a:r>
              <a:rPr lang="en-US" sz="3200" b="1" dirty="0"/>
              <a:t> </a:t>
            </a:r>
            <a:r>
              <a:rPr lang="en-US" sz="3200" b="1" dirty="0" err="1"/>
              <a:t>준비</a:t>
            </a:r>
            <a:r>
              <a:rPr lang="en-US" sz="3200" b="1" dirty="0"/>
              <a:t> (Data preparation)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C610-4BE6-F047-9594-28729E0EE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배열을 통한</a:t>
            </a:r>
            <a:r>
              <a:rPr lang="en-US" dirty="0"/>
              <a:t> </a:t>
            </a:r>
            <a:r>
              <a:rPr lang="en-US" dirty="0" err="1"/>
              <a:t>입력</a:t>
            </a:r>
            <a:endParaRPr lang="en-US" dirty="0"/>
          </a:p>
        </p:txBody>
      </p:sp>
      <p:pic>
        <p:nvPicPr>
          <p:cNvPr id="6" name="Picture 5" descr="A picture containing drawing  Description automatically generated">
            <a:extLst>
              <a:ext uri="{FF2B5EF4-FFF2-40B4-BE49-F238E27FC236}">
                <a16:creationId xmlns:a16="http://schemas.microsoft.com/office/drawing/2014/main" id="{2C5736D7-BEE0-6F48-950E-03B23085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21" y="1953278"/>
            <a:ext cx="3022600" cy="3022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8FCD6-11AA-4D46-AB79-C70384F35E39}"/>
              </a:ext>
            </a:extLst>
          </p:cNvPr>
          <p:cNvCxnSpPr>
            <a:cxnSpLocks/>
          </p:cNvCxnSpPr>
          <p:nvPr/>
        </p:nvCxnSpPr>
        <p:spPr>
          <a:xfrm>
            <a:off x="4229100" y="3463615"/>
            <a:ext cx="1042987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15286E-FB1A-0F49-A6C5-BAAEB752C548}"/>
              </a:ext>
            </a:extLst>
          </p:cNvPr>
          <p:cNvCxnSpPr>
            <a:cxnSpLocks/>
          </p:cNvCxnSpPr>
          <p:nvPr/>
        </p:nvCxnSpPr>
        <p:spPr>
          <a:xfrm>
            <a:off x="2867026" y="5114717"/>
            <a:ext cx="1042987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18B99-4C07-084D-BEC1-230469581D06}"/>
              </a:ext>
            </a:extLst>
          </p:cNvPr>
          <p:cNvCxnSpPr>
            <a:cxnSpLocks/>
          </p:cNvCxnSpPr>
          <p:nvPr/>
        </p:nvCxnSpPr>
        <p:spPr>
          <a:xfrm flipH="1">
            <a:off x="1200150" y="5114717"/>
            <a:ext cx="962026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ACE77F-8B67-4F4F-9549-486368298859}"/>
              </a:ext>
            </a:extLst>
          </p:cNvPr>
          <p:cNvCxnSpPr>
            <a:cxnSpLocks/>
          </p:cNvCxnSpPr>
          <p:nvPr/>
        </p:nvCxnSpPr>
        <p:spPr>
          <a:xfrm flipV="1">
            <a:off x="1026986" y="2128838"/>
            <a:ext cx="0" cy="95726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EED14F-0DA7-AF48-8C64-78DD526B7220}"/>
              </a:ext>
            </a:extLst>
          </p:cNvPr>
          <p:cNvCxnSpPr>
            <a:cxnSpLocks/>
          </p:cNvCxnSpPr>
          <p:nvPr/>
        </p:nvCxnSpPr>
        <p:spPr>
          <a:xfrm>
            <a:off x="1026986" y="3799036"/>
            <a:ext cx="0" cy="95726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596425-8D57-804E-B424-1DE327E4900B}"/>
              </a:ext>
            </a:extLst>
          </p:cNvPr>
          <p:cNvSpPr txBox="1"/>
          <p:nvPr/>
        </p:nvSpPr>
        <p:spPr>
          <a:xfrm>
            <a:off x="2274792" y="4916201"/>
            <a:ext cx="479619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160B3-AE3C-A842-A507-53A723CB728F}"/>
              </a:ext>
            </a:extLst>
          </p:cNvPr>
          <p:cNvSpPr txBox="1"/>
          <p:nvPr/>
        </p:nvSpPr>
        <p:spPr>
          <a:xfrm>
            <a:off x="697723" y="3236524"/>
            <a:ext cx="479619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CA568F-0994-3249-ADCC-231D6D87DA65}"/>
              </a:ext>
            </a:extLst>
          </p:cNvPr>
          <p:cNvSpPr txBox="1"/>
          <p:nvPr/>
        </p:nvSpPr>
        <p:spPr>
          <a:xfrm>
            <a:off x="5315817" y="3265099"/>
            <a:ext cx="5158635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[0,0,0,24,75,184,185,78,32,55,0,0,0…]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64368A1-B7AD-3067-5C46-4950291FAA54}"/>
                  </a:ext>
                </a:extLst>
              </p14:cNvPr>
              <p14:cNvContentPartPr/>
              <p14:nvPr/>
            </p14:nvContentPartPr>
            <p14:xfrm>
              <a:off x="6610931" y="2967239"/>
              <a:ext cx="81360" cy="1332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64368A1-B7AD-3067-5C46-4950291FAA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2291" y="2958239"/>
                <a:ext cx="990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08D28A9-31CF-8296-A2BE-64D1E3A1C707}"/>
                  </a:ext>
                </a:extLst>
              </p14:cNvPr>
              <p14:cNvContentPartPr/>
              <p14:nvPr/>
            </p14:nvContentPartPr>
            <p14:xfrm>
              <a:off x="7013411" y="2897039"/>
              <a:ext cx="55800" cy="155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08D28A9-31CF-8296-A2BE-64D1E3A1C7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4411" y="2888399"/>
                <a:ext cx="73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459C445-3DAB-1521-5E6F-D1646BE68F91}"/>
                  </a:ext>
                </a:extLst>
              </p14:cNvPr>
              <p14:cNvContentPartPr/>
              <p14:nvPr/>
            </p14:nvContentPartPr>
            <p14:xfrm>
              <a:off x="5692211" y="3058679"/>
              <a:ext cx="642240" cy="1681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459C445-3DAB-1521-5E6F-D1646BE68F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3211" y="3050039"/>
                <a:ext cx="6598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156FB9C4-0081-BFDB-B6E6-5578A808ED45}"/>
                  </a:ext>
                </a:extLst>
              </p14:cNvPr>
              <p14:cNvContentPartPr/>
              <p14:nvPr/>
            </p14:nvContentPartPr>
            <p14:xfrm>
              <a:off x="7980371" y="2943119"/>
              <a:ext cx="2077560" cy="2448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156FB9C4-0081-BFDB-B6E6-5578A808ED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71371" y="2934479"/>
                <a:ext cx="209520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2C7FE7-1CB9-39D2-32AB-DA7ED43F39F2}"/>
              </a:ext>
            </a:extLst>
          </p:cNvPr>
          <p:cNvGrpSpPr/>
          <p:nvPr/>
        </p:nvGrpSpPr>
        <p:grpSpPr>
          <a:xfrm>
            <a:off x="6727211" y="2809919"/>
            <a:ext cx="1062360" cy="301680"/>
            <a:chOff x="6727211" y="2809919"/>
            <a:chExt cx="10623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C892B4C-0A7E-CD5A-DAD5-A27AE3A98014}"/>
                    </a:ext>
                  </a:extLst>
                </p14:cNvPr>
                <p14:cNvContentPartPr/>
                <p14:nvPr/>
              </p14:nvContentPartPr>
              <p14:xfrm>
                <a:off x="6727211" y="2908919"/>
                <a:ext cx="91080" cy="202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C892B4C-0A7E-CD5A-DAD5-A27AE3A980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8211" y="2899919"/>
                  <a:ext cx="108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A8ECEB3-78E8-DF74-F069-FA1F622D974D}"/>
                    </a:ext>
                  </a:extLst>
                </p14:cNvPr>
                <p14:cNvContentPartPr/>
                <p14:nvPr/>
              </p14:nvContentPartPr>
              <p14:xfrm>
                <a:off x="6887051" y="2939159"/>
                <a:ext cx="50400" cy="135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A8ECEB3-78E8-DF74-F069-FA1F622D97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78051" y="2930519"/>
                  <a:ext cx="68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4CA29C4-BC14-1D20-E820-8A3D10FB2026}"/>
                    </a:ext>
                  </a:extLst>
                </p14:cNvPr>
                <p14:cNvContentPartPr/>
                <p14:nvPr/>
              </p14:nvContentPartPr>
              <p14:xfrm>
                <a:off x="6874451" y="2948879"/>
                <a:ext cx="71280" cy="100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4CA29C4-BC14-1D20-E820-8A3D10FB20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65451" y="2939879"/>
                  <a:ext cx="88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DA3B0E1-A2D7-0A59-7728-5895C2D9BE15}"/>
                    </a:ext>
                  </a:extLst>
                </p14:cNvPr>
                <p14:cNvContentPartPr/>
                <p14:nvPr/>
              </p14:nvContentPartPr>
              <p14:xfrm>
                <a:off x="7091531" y="2902799"/>
                <a:ext cx="88920" cy="173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DA3B0E1-A2D7-0A59-7728-5895C2D9BE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82531" y="2894159"/>
                  <a:ext cx="106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8696293-3744-6477-576C-DD7E5CA1FFCD}"/>
                    </a:ext>
                  </a:extLst>
                </p14:cNvPr>
                <p14:cNvContentPartPr/>
                <p14:nvPr/>
              </p14:nvContentPartPr>
              <p14:xfrm>
                <a:off x="7276571" y="2939159"/>
                <a:ext cx="5724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8696293-3744-6477-576C-DD7E5CA1FF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7571" y="2930519"/>
                  <a:ext cx="7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673C764-DF9A-F4AF-C649-89E92B34FA06}"/>
                    </a:ext>
                  </a:extLst>
                </p14:cNvPr>
                <p14:cNvContentPartPr/>
                <p14:nvPr/>
              </p14:nvContentPartPr>
              <p14:xfrm>
                <a:off x="7285931" y="2995679"/>
                <a:ext cx="42840" cy="20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673C764-DF9A-F4AF-C649-89E92B34FA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7291" y="2987039"/>
                  <a:ext cx="60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26E7BB1-EC87-1112-2975-28EDC833799A}"/>
                    </a:ext>
                  </a:extLst>
                </p14:cNvPr>
                <p14:cNvContentPartPr/>
                <p14:nvPr/>
              </p14:nvContentPartPr>
              <p14:xfrm>
                <a:off x="7423091" y="2877239"/>
                <a:ext cx="2160" cy="52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26E7BB1-EC87-1112-2975-28EDC83379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14451" y="2868239"/>
                  <a:ext cx="19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1FF877C-55DE-4CBE-254A-D8CD13903DA3}"/>
                    </a:ext>
                  </a:extLst>
                </p14:cNvPr>
                <p14:cNvContentPartPr/>
                <p14:nvPr/>
              </p14:nvContentPartPr>
              <p14:xfrm>
                <a:off x="7415531" y="2847719"/>
                <a:ext cx="92520" cy="167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1FF877C-55DE-4CBE-254A-D8CD13903D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06531" y="2839079"/>
                  <a:ext cx="110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1D196E0-0C59-4819-653A-4F32B185D974}"/>
                    </a:ext>
                  </a:extLst>
                </p14:cNvPr>
                <p14:cNvContentPartPr/>
                <p14:nvPr/>
              </p14:nvContentPartPr>
              <p14:xfrm>
                <a:off x="7563851" y="2833319"/>
                <a:ext cx="63360" cy="734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1D196E0-0C59-4819-653A-4F32B185D9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4851" y="2824679"/>
                  <a:ext cx="8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4B7390-2277-2845-0D7E-22A30E24F681}"/>
                    </a:ext>
                  </a:extLst>
                </p14:cNvPr>
                <p14:cNvContentPartPr/>
                <p14:nvPr/>
              </p14:nvContentPartPr>
              <p14:xfrm>
                <a:off x="7572131" y="2900639"/>
                <a:ext cx="49680" cy="114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4B7390-2277-2845-0D7E-22A30E24F6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3491" y="2891639"/>
                  <a:ext cx="67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86FBA5C-8799-DDDA-94C0-0662B36D5FC1}"/>
                    </a:ext>
                  </a:extLst>
                </p14:cNvPr>
                <p14:cNvContentPartPr/>
                <p14:nvPr/>
              </p14:nvContentPartPr>
              <p14:xfrm>
                <a:off x="7677971" y="2809919"/>
                <a:ext cx="111600" cy="131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86FBA5C-8799-DDDA-94C0-0662B36D5F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9331" y="2801279"/>
                  <a:ext cx="129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B79A2D5-DB0A-EC46-D06F-07F91D5C81E6}"/>
                    </a:ext>
                  </a:extLst>
                </p14:cNvPr>
                <p14:cNvContentPartPr/>
                <p14:nvPr/>
              </p14:nvContentPartPr>
              <p14:xfrm>
                <a:off x="7701731" y="2824319"/>
                <a:ext cx="59040" cy="210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B79A2D5-DB0A-EC46-D06F-07F91D5C81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2731" y="2815319"/>
                  <a:ext cx="7668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4831A2-C525-0363-5FF1-5F79EF848FE0}"/>
              </a:ext>
            </a:extLst>
          </p:cNvPr>
          <p:cNvGrpSpPr/>
          <p:nvPr/>
        </p:nvGrpSpPr>
        <p:grpSpPr>
          <a:xfrm>
            <a:off x="7232520" y="4602960"/>
            <a:ext cx="271440" cy="331560"/>
            <a:chOff x="7232520" y="4602960"/>
            <a:chExt cx="2714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809ABB8-633A-1B12-8793-6DDA457E8910}"/>
                    </a:ext>
                  </a:extLst>
                </p14:cNvPr>
                <p14:cNvContentPartPr/>
                <p14:nvPr/>
              </p14:nvContentPartPr>
              <p14:xfrm>
                <a:off x="7302000" y="4602960"/>
                <a:ext cx="3240" cy="2952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809ABB8-633A-1B12-8793-6DDA457E89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93000" y="4593960"/>
                  <a:ext cx="20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1A0AEA9-6CF7-00F0-3685-0236E73D3308}"/>
                    </a:ext>
                  </a:extLst>
                </p14:cNvPr>
                <p14:cNvContentPartPr/>
                <p14:nvPr/>
              </p14:nvContentPartPr>
              <p14:xfrm>
                <a:off x="7232520" y="4816800"/>
                <a:ext cx="271440" cy="117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1A0AEA9-6CF7-00F0-3685-0236E73D33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23520" y="4808160"/>
                  <a:ext cx="28908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95612AC-7DFA-EC93-5357-88A1DCA83C49}"/>
                  </a:ext>
                </a:extLst>
              </p14:cNvPr>
              <p14:cNvContentPartPr/>
              <p14:nvPr/>
            </p14:nvContentPartPr>
            <p14:xfrm>
              <a:off x="6457080" y="5153400"/>
              <a:ext cx="148320" cy="1468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95612AC-7DFA-EC93-5357-88A1DCA83C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48440" y="5144760"/>
                <a:ext cx="165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185F03BE-33AD-6143-3EFD-DC13EDFEE0D1}"/>
                  </a:ext>
                </a:extLst>
              </p14:cNvPr>
              <p14:cNvContentPartPr/>
              <p14:nvPr/>
            </p14:nvContentPartPr>
            <p14:xfrm>
              <a:off x="6876120" y="5130720"/>
              <a:ext cx="49320" cy="1029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185F03BE-33AD-6143-3EFD-DC13EDFEE0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67480" y="5122080"/>
                <a:ext cx="669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8CF4598-767D-1AB8-E227-D8BE108CCBA4}"/>
                  </a:ext>
                </a:extLst>
              </p14:cNvPr>
              <p14:cNvContentPartPr/>
              <p14:nvPr/>
            </p14:nvContentPartPr>
            <p14:xfrm>
              <a:off x="7119840" y="5258520"/>
              <a:ext cx="84600" cy="1558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8CF4598-767D-1AB8-E227-D8BE108CCB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10840" y="5249520"/>
                <a:ext cx="102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B2F7643-AE7F-8F3A-8E28-FF20447CCB72}"/>
                  </a:ext>
                </a:extLst>
              </p14:cNvPr>
              <p14:cNvContentPartPr/>
              <p14:nvPr/>
            </p14:nvContentPartPr>
            <p14:xfrm>
              <a:off x="7527720" y="5050080"/>
              <a:ext cx="71640" cy="1746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B2F7643-AE7F-8F3A-8E28-FF20447CCB7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19080" y="5041080"/>
                <a:ext cx="892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52333BF1-F84C-DB58-A3F8-C7B0EE7F4738}"/>
                  </a:ext>
                </a:extLst>
              </p14:cNvPr>
              <p14:cNvContentPartPr/>
              <p14:nvPr/>
            </p14:nvContentPartPr>
            <p14:xfrm>
              <a:off x="7835880" y="5283000"/>
              <a:ext cx="113760" cy="106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2333BF1-F84C-DB58-A3F8-C7B0EE7F47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26880" y="5274000"/>
                <a:ext cx="13140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124F341E-B7CB-F453-45F0-8545B003321D}"/>
              </a:ext>
            </a:extLst>
          </p:cNvPr>
          <p:cNvGrpSpPr/>
          <p:nvPr/>
        </p:nvGrpSpPr>
        <p:grpSpPr>
          <a:xfrm>
            <a:off x="8153400" y="5072400"/>
            <a:ext cx="277920" cy="251280"/>
            <a:chOff x="8153400" y="5072400"/>
            <a:chExt cx="27792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EAFC3E-8329-0523-70BA-561AACAFF848}"/>
                    </a:ext>
                  </a:extLst>
                </p14:cNvPr>
                <p14:cNvContentPartPr/>
                <p14:nvPr/>
              </p14:nvContentPartPr>
              <p14:xfrm>
                <a:off x="8153400" y="5072400"/>
                <a:ext cx="84240" cy="158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EAFC3E-8329-0523-70BA-561AACAFF8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44400" y="5063760"/>
                  <a:ext cx="101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9F6AAEE-29EF-7818-6ABC-058FD8207D85}"/>
                    </a:ext>
                  </a:extLst>
                </p14:cNvPr>
                <p14:cNvContentPartPr/>
                <p14:nvPr/>
              </p14:nvContentPartPr>
              <p14:xfrm>
                <a:off x="8338080" y="5217480"/>
                <a:ext cx="93240" cy="106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9F6AAEE-29EF-7818-6ABC-058FD8207D8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29440" y="5208480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7A2DF43-8281-18C1-0B9C-8E3827E5DA19}"/>
                  </a:ext>
                </a:extLst>
              </p14:cNvPr>
              <p14:cNvContentPartPr/>
              <p14:nvPr/>
            </p14:nvContentPartPr>
            <p14:xfrm>
              <a:off x="8703480" y="5050800"/>
              <a:ext cx="11880" cy="1360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7A2DF43-8281-18C1-0B9C-8E3827E5DA1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4840" y="5042160"/>
                <a:ext cx="2952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F0617665-025E-5C32-1EBF-B57B7DDA6ECD}"/>
              </a:ext>
            </a:extLst>
          </p:cNvPr>
          <p:cNvGrpSpPr/>
          <p:nvPr/>
        </p:nvGrpSpPr>
        <p:grpSpPr>
          <a:xfrm>
            <a:off x="8919480" y="5035680"/>
            <a:ext cx="476640" cy="239040"/>
            <a:chOff x="8919480" y="5035680"/>
            <a:chExt cx="4766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9877EBE-2E7D-51AC-1879-07D944864437}"/>
                    </a:ext>
                  </a:extLst>
                </p14:cNvPr>
                <p14:cNvContentPartPr/>
                <p14:nvPr/>
              </p14:nvContentPartPr>
              <p14:xfrm>
                <a:off x="8919480" y="5216040"/>
                <a:ext cx="55440" cy="58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9877EBE-2E7D-51AC-1879-07D9448644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10840" y="5207040"/>
                  <a:ext cx="73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498758D-AE89-84D7-F669-4EE8E73F83D6}"/>
                    </a:ext>
                  </a:extLst>
                </p14:cNvPr>
                <p14:cNvContentPartPr/>
                <p14:nvPr/>
              </p14:nvContentPartPr>
              <p14:xfrm>
                <a:off x="9054120" y="5097960"/>
                <a:ext cx="73080" cy="90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498758D-AE89-84D7-F669-4EE8E73F83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45480" y="5089320"/>
                  <a:ext cx="90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1268F5E-EF64-B0B2-DE2D-41429E816C15}"/>
                    </a:ext>
                  </a:extLst>
                </p14:cNvPr>
                <p14:cNvContentPartPr/>
                <p14:nvPr/>
              </p14:nvContentPartPr>
              <p14:xfrm>
                <a:off x="9251040" y="5178240"/>
                <a:ext cx="3240" cy="23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1268F5E-EF64-B0B2-DE2D-41429E816C1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42400" y="5169240"/>
                  <a:ext cx="20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8924740-16CD-6039-709B-3B911DE66530}"/>
                    </a:ext>
                  </a:extLst>
                </p14:cNvPr>
                <p14:cNvContentPartPr/>
                <p14:nvPr/>
              </p14:nvContentPartPr>
              <p14:xfrm>
                <a:off x="9299280" y="5035680"/>
                <a:ext cx="96840" cy="2178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8924740-16CD-6039-709B-3B911DE6653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90640" y="5026680"/>
                  <a:ext cx="11448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D0AD0C7-FF97-EA78-4CDA-9BC36A6243FB}"/>
              </a:ext>
            </a:extLst>
          </p:cNvPr>
          <p:cNvGrpSpPr/>
          <p:nvPr/>
        </p:nvGrpSpPr>
        <p:grpSpPr>
          <a:xfrm>
            <a:off x="9594120" y="5005080"/>
            <a:ext cx="649080" cy="263160"/>
            <a:chOff x="9594120" y="5005080"/>
            <a:chExt cx="6490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1826EA3-784C-310C-218A-5B49A96E462B}"/>
                    </a:ext>
                  </a:extLst>
                </p14:cNvPr>
                <p14:cNvContentPartPr/>
                <p14:nvPr/>
              </p14:nvContentPartPr>
              <p14:xfrm>
                <a:off x="9594120" y="5204880"/>
                <a:ext cx="26640" cy="61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1826EA3-784C-310C-218A-5B49A96E46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85480" y="5195880"/>
                  <a:ext cx="44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ED2707C-D4D8-6387-522A-F119D429C0FA}"/>
                    </a:ext>
                  </a:extLst>
                </p14:cNvPr>
                <p14:cNvContentPartPr/>
                <p14:nvPr/>
              </p14:nvContentPartPr>
              <p14:xfrm>
                <a:off x="9766560" y="5178600"/>
                <a:ext cx="23760" cy="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ED2707C-D4D8-6387-522A-F119D429C0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57560" y="5169960"/>
                  <a:ext cx="4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C3B60DE-F564-A62C-0310-97BEC5BFC386}"/>
                    </a:ext>
                  </a:extLst>
                </p14:cNvPr>
                <p14:cNvContentPartPr/>
                <p14:nvPr/>
              </p14:nvContentPartPr>
              <p14:xfrm>
                <a:off x="9914880" y="5175720"/>
                <a:ext cx="90360" cy="35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C3B60DE-F564-A62C-0310-97BEC5BFC3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05880" y="5167080"/>
                  <a:ext cx="108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794FA1E-A558-46CA-F89D-2E7E4EBC8753}"/>
                    </a:ext>
                  </a:extLst>
                </p14:cNvPr>
                <p14:cNvContentPartPr/>
                <p14:nvPr/>
              </p14:nvContentPartPr>
              <p14:xfrm>
                <a:off x="10069680" y="5005080"/>
                <a:ext cx="173520" cy="263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794FA1E-A558-46CA-F89D-2E7E4EBC87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61040" y="4996080"/>
                  <a:ext cx="1911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8525606-EDEE-531E-6DF1-0B61A14F28A6}"/>
              </a:ext>
            </a:extLst>
          </p:cNvPr>
          <p:cNvGrpSpPr/>
          <p:nvPr/>
        </p:nvGrpSpPr>
        <p:grpSpPr>
          <a:xfrm>
            <a:off x="7362480" y="4073760"/>
            <a:ext cx="581760" cy="211680"/>
            <a:chOff x="7362480" y="4073760"/>
            <a:chExt cx="5817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1DD1056-B71A-E61F-371A-124775758365}"/>
                    </a:ext>
                  </a:extLst>
                </p14:cNvPr>
                <p14:cNvContentPartPr/>
                <p14:nvPr/>
              </p14:nvContentPartPr>
              <p14:xfrm>
                <a:off x="7362480" y="4089600"/>
                <a:ext cx="114840" cy="1008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1DD1056-B71A-E61F-371A-1247757583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53480" y="4080960"/>
                  <a:ext cx="132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125F575-44FD-B481-4CAC-5B8805F6412A}"/>
                    </a:ext>
                  </a:extLst>
                </p14:cNvPr>
                <p14:cNvContentPartPr/>
                <p14:nvPr/>
              </p14:nvContentPartPr>
              <p14:xfrm>
                <a:off x="7531680" y="4095720"/>
                <a:ext cx="139680" cy="1897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125F575-44FD-B481-4CAC-5B8805F641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22680" y="4086720"/>
                  <a:ext cx="157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3F62B3A-7A39-36CE-F36F-75E6D54F324A}"/>
                    </a:ext>
                  </a:extLst>
                </p14:cNvPr>
                <p14:cNvContentPartPr/>
                <p14:nvPr/>
              </p14:nvContentPartPr>
              <p14:xfrm>
                <a:off x="7542840" y="4091400"/>
                <a:ext cx="92520" cy="32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3F62B3A-7A39-36CE-F36F-75E6D54F32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34200" y="4082760"/>
                  <a:ext cx="110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1323DBA-871E-464E-BC4E-F6CEA7CF7555}"/>
                    </a:ext>
                  </a:extLst>
                </p14:cNvPr>
                <p14:cNvContentPartPr/>
                <p14:nvPr/>
              </p14:nvContentPartPr>
              <p14:xfrm>
                <a:off x="7752360" y="4095360"/>
                <a:ext cx="140400" cy="1875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1323DBA-871E-464E-BC4E-F6CEA7CF75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3720" y="4086360"/>
                  <a:ext cx="158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855D6BA-6AE8-92AB-46FA-2A2A77A0BA34}"/>
                    </a:ext>
                  </a:extLst>
                </p14:cNvPr>
                <p14:cNvContentPartPr/>
                <p14:nvPr/>
              </p14:nvContentPartPr>
              <p14:xfrm>
                <a:off x="7775040" y="4073760"/>
                <a:ext cx="169200" cy="241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855D6BA-6AE8-92AB-46FA-2A2A77A0BA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66040" y="4065120"/>
                  <a:ext cx="1868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65E94EF-8D1B-7DF4-F839-FF6242E312B9}"/>
                  </a:ext>
                </a:extLst>
              </p14:cNvPr>
              <p14:cNvContentPartPr/>
              <p14:nvPr/>
            </p14:nvContentPartPr>
            <p14:xfrm>
              <a:off x="6840120" y="4173120"/>
              <a:ext cx="347760" cy="2484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65E94EF-8D1B-7DF4-F839-FF6242E312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31120" y="4164480"/>
                <a:ext cx="365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B3E9ADDE-A09F-4855-2F40-EC8E02667D10}"/>
                  </a:ext>
                </a:extLst>
              </p14:cNvPr>
              <p14:cNvContentPartPr/>
              <p14:nvPr/>
            </p14:nvContentPartPr>
            <p14:xfrm>
              <a:off x="6997800" y="4027320"/>
              <a:ext cx="71280" cy="6156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B3E9ADDE-A09F-4855-2F40-EC8E02667D1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88800" y="4018680"/>
                <a:ext cx="88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A6CE2D82-AFA6-9CCD-A27B-BEE11105C401}"/>
                  </a:ext>
                </a:extLst>
              </p14:cNvPr>
              <p14:cNvContentPartPr/>
              <p14:nvPr/>
            </p14:nvContentPartPr>
            <p14:xfrm>
              <a:off x="7028760" y="4287240"/>
              <a:ext cx="55440" cy="525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A6CE2D82-AFA6-9CCD-A27B-BEE11105C4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0120" y="4278600"/>
                <a:ext cx="7308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72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AF831F6-1092-48B6-A23E-0F658C152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968516"/>
              </p:ext>
            </p:extLst>
          </p:nvPr>
        </p:nvGraphicFramePr>
        <p:xfrm>
          <a:off x="723014" y="2060021"/>
          <a:ext cx="6103088" cy="2565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828210"/>
            <a:ext cx="9976104" cy="590931"/>
          </a:xfrm>
        </p:spPr>
        <p:txBody>
          <a:bodyPr/>
          <a:lstStyle/>
          <a:p>
            <a:r>
              <a:rPr lang="en-US" sz="3200" dirty="0" err="1"/>
              <a:t>RMSE로</a:t>
            </a:r>
            <a:r>
              <a:rPr lang="en-US" sz="3200" dirty="0"/>
              <a:t> </a:t>
            </a:r>
            <a:r>
              <a:rPr lang="en-US" sz="3200" dirty="0" err="1"/>
              <a:t>확률</a:t>
            </a:r>
            <a:r>
              <a:rPr lang="en-US" sz="3200" dirty="0"/>
              <a:t> </a:t>
            </a:r>
            <a:r>
              <a:rPr lang="en-US" sz="3200" dirty="0" err="1"/>
              <a:t>예측</a:t>
            </a:r>
            <a:r>
              <a:rPr lang="en-US" sz="3200" dirty="0"/>
              <a:t>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1BF0BC-1AAE-4812-8C9B-C3F597E29523}"/>
              </a:ext>
            </a:extLst>
          </p:cNvPr>
          <p:cNvCxnSpPr>
            <a:cxnSpLocks/>
          </p:cNvCxnSpPr>
          <p:nvPr/>
        </p:nvCxnSpPr>
        <p:spPr>
          <a:xfrm>
            <a:off x="1796902" y="2264932"/>
            <a:ext cx="3987210" cy="1850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0D3333C-09ED-3A14-8F52-E6F228F58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002" y="1817062"/>
            <a:ext cx="3092450" cy="31369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B5F67FF-932A-60ED-2220-66EF05C64644}"/>
              </a:ext>
            </a:extLst>
          </p:cNvPr>
          <p:cNvGrpSpPr/>
          <p:nvPr/>
        </p:nvGrpSpPr>
        <p:grpSpPr>
          <a:xfrm>
            <a:off x="7490300" y="1628701"/>
            <a:ext cx="433440" cy="127080"/>
            <a:chOff x="7839012" y="2133159"/>
            <a:chExt cx="43344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E608DD7-C606-D366-AA69-EB4DD3F23186}"/>
                    </a:ext>
                  </a:extLst>
                </p14:cNvPr>
                <p14:cNvContentPartPr/>
                <p14:nvPr/>
              </p14:nvContentPartPr>
              <p14:xfrm>
                <a:off x="7839012" y="2141079"/>
                <a:ext cx="143640" cy="997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E608DD7-C606-D366-AA69-EB4DD3F231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30012" y="2132079"/>
                  <a:ext cx="161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198D382-7752-FBDC-F75B-54185FEE9728}"/>
                    </a:ext>
                  </a:extLst>
                </p14:cNvPr>
                <p14:cNvContentPartPr/>
                <p14:nvPr/>
              </p14:nvContentPartPr>
              <p14:xfrm>
                <a:off x="8043492" y="2147919"/>
                <a:ext cx="72360" cy="87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198D382-7752-FBDC-F75B-54185FEE97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4492" y="2138919"/>
                  <a:ext cx="90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4C66CF6-3FAC-C87D-10EA-AB63C7723481}"/>
                    </a:ext>
                  </a:extLst>
                </p14:cNvPr>
                <p14:cNvContentPartPr/>
                <p14:nvPr/>
              </p14:nvContentPartPr>
              <p14:xfrm>
                <a:off x="8160132" y="2133159"/>
                <a:ext cx="112320" cy="1270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4C66CF6-3FAC-C87D-10EA-AB63C77234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51132" y="2124519"/>
                  <a:ext cx="12996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72F5280-BA5D-4A00-E11C-D658AE237FA3}"/>
                  </a:ext>
                </a:extLst>
              </p14:cNvPr>
              <p14:cNvContentPartPr/>
              <p14:nvPr/>
            </p14:nvContentPartPr>
            <p14:xfrm>
              <a:off x="8104460" y="1657501"/>
              <a:ext cx="67680" cy="936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72F5280-BA5D-4A00-E11C-D658AE237F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5460" y="1648501"/>
                <a:ext cx="85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73E7C83-1D52-377C-4937-A421CD676B2D}"/>
                  </a:ext>
                </a:extLst>
              </p14:cNvPr>
              <p14:cNvContentPartPr/>
              <p14:nvPr/>
            </p14:nvContentPartPr>
            <p14:xfrm>
              <a:off x="8230460" y="1675141"/>
              <a:ext cx="67680" cy="842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73E7C83-1D52-377C-4937-A421CD676B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1820" y="1666501"/>
                <a:ext cx="85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92E47F6-C7AC-1A72-4CF2-42ECC553F09B}"/>
                  </a:ext>
                </a:extLst>
              </p14:cNvPr>
              <p14:cNvContentPartPr/>
              <p14:nvPr/>
            </p14:nvContentPartPr>
            <p14:xfrm>
              <a:off x="8342060" y="1683781"/>
              <a:ext cx="109800" cy="8028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92E47F6-C7AC-1A72-4CF2-42ECC553F0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3420" y="1674781"/>
                <a:ext cx="1274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EFE408-2AD7-5928-D4CF-ACC2C45C80C4}"/>
                  </a:ext>
                </a:extLst>
              </p14:cNvPr>
              <p14:cNvContentPartPr/>
              <p14:nvPr/>
            </p14:nvContentPartPr>
            <p14:xfrm>
              <a:off x="8503700" y="1648501"/>
              <a:ext cx="85320" cy="1029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EFE408-2AD7-5928-D4CF-ACC2C45C80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94700" y="1639861"/>
                <a:ext cx="1029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7D056191-5F07-F800-8130-29493DB68980}"/>
                  </a:ext>
                </a:extLst>
              </p14:cNvPr>
              <p14:cNvContentPartPr/>
              <p14:nvPr/>
            </p14:nvContentPartPr>
            <p14:xfrm>
              <a:off x="8641220" y="1645981"/>
              <a:ext cx="188280" cy="1278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7D056191-5F07-F800-8130-29493DB689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32580" y="1636981"/>
                <a:ext cx="205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31BADD76-715F-936B-A87C-CED0E3F341A0}"/>
                  </a:ext>
                </a:extLst>
              </p14:cNvPr>
              <p14:cNvContentPartPr/>
              <p14:nvPr/>
            </p14:nvContentPartPr>
            <p14:xfrm>
              <a:off x="8773700" y="1665061"/>
              <a:ext cx="95760" cy="1389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31BADD76-715F-936B-A87C-CED0E3F341A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65060" y="1656061"/>
                <a:ext cx="11340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1D95BBA-3E62-BD6E-A60B-2ED51BED6ED7}"/>
              </a:ext>
            </a:extLst>
          </p:cNvPr>
          <p:cNvGrpSpPr/>
          <p:nvPr/>
        </p:nvGrpSpPr>
        <p:grpSpPr>
          <a:xfrm>
            <a:off x="8985740" y="1602781"/>
            <a:ext cx="988560" cy="273600"/>
            <a:chOff x="9334452" y="2107239"/>
            <a:chExt cx="9885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147A515-6AEC-1BB5-5A0F-236133C5A16E}"/>
                    </a:ext>
                  </a:extLst>
                </p14:cNvPr>
                <p14:cNvContentPartPr/>
                <p14:nvPr/>
              </p14:nvContentPartPr>
              <p14:xfrm>
                <a:off x="9372252" y="2154399"/>
                <a:ext cx="59400" cy="2264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147A515-6AEC-1BB5-5A0F-236133C5A1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63252" y="2145399"/>
                  <a:ext cx="77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AFEA13D-4CED-3E5D-4BD0-80FD0A5E2994}"/>
                    </a:ext>
                  </a:extLst>
                </p14:cNvPr>
                <p14:cNvContentPartPr/>
                <p14:nvPr/>
              </p14:nvContentPartPr>
              <p14:xfrm>
                <a:off x="9334452" y="2284719"/>
                <a:ext cx="90360" cy="5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AFEA13D-4CED-3E5D-4BD0-80FD0A5E29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5452" y="2276079"/>
                  <a:ext cx="108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E89BBF8-900F-AA56-35A8-339DEF403DF2}"/>
                    </a:ext>
                  </a:extLst>
                </p14:cNvPr>
                <p14:cNvContentPartPr/>
                <p14:nvPr/>
              </p14:nvContentPartPr>
              <p14:xfrm>
                <a:off x="9477372" y="2228919"/>
                <a:ext cx="111600" cy="91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E89BBF8-900F-AA56-35A8-339DEF403D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68372" y="2220279"/>
                  <a:ext cx="129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9280F6D-77BD-C1D0-7B04-9618EA826603}"/>
                    </a:ext>
                  </a:extLst>
                </p14:cNvPr>
                <p14:cNvContentPartPr/>
                <p14:nvPr/>
              </p14:nvContentPartPr>
              <p14:xfrm>
                <a:off x="9609852" y="2212719"/>
                <a:ext cx="117360" cy="864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9280F6D-77BD-C1D0-7B04-9618EA8266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00852" y="2204079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234B9D1-9A54-889D-7A33-1D784BA568EA}"/>
                    </a:ext>
                  </a:extLst>
                </p14:cNvPr>
                <p14:cNvContentPartPr/>
                <p14:nvPr/>
              </p14:nvContentPartPr>
              <p14:xfrm>
                <a:off x="9785532" y="2210919"/>
                <a:ext cx="112320" cy="1069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234B9D1-9A54-889D-7A33-1D784BA568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76892" y="2202279"/>
                  <a:ext cx="129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01BB1BE-B3CC-AB53-047B-6217E5074CDE}"/>
                    </a:ext>
                  </a:extLst>
                </p14:cNvPr>
                <p14:cNvContentPartPr/>
                <p14:nvPr/>
              </p14:nvContentPartPr>
              <p14:xfrm>
                <a:off x="9937452" y="2107239"/>
                <a:ext cx="36000" cy="2059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01BB1BE-B3CC-AB53-047B-6217E5074C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28812" y="2098599"/>
                  <a:ext cx="53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A057921-AA2E-7F15-BA55-C3F47CEB377E}"/>
                    </a:ext>
                  </a:extLst>
                </p14:cNvPr>
                <p14:cNvContentPartPr/>
                <p14:nvPr/>
              </p14:nvContentPartPr>
              <p14:xfrm>
                <a:off x="9914052" y="2172399"/>
                <a:ext cx="92160" cy="50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A057921-AA2E-7F15-BA55-C3F47CEB377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05412" y="2163759"/>
                  <a:ext cx="10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7B9FEB1-8178-D41A-9423-D7D1C0A68E24}"/>
                    </a:ext>
                  </a:extLst>
                </p14:cNvPr>
                <p14:cNvContentPartPr/>
                <p14:nvPr/>
              </p14:nvContentPartPr>
              <p14:xfrm>
                <a:off x="10049412" y="2199399"/>
                <a:ext cx="14400" cy="50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7B9FEB1-8178-D41A-9423-D7D1C0A68E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40412" y="2190759"/>
                  <a:ext cx="32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0BC4610-5DA4-D034-2F25-A20A93DC728B}"/>
                    </a:ext>
                  </a:extLst>
                </p14:cNvPr>
                <p14:cNvContentPartPr/>
                <p14:nvPr/>
              </p14:nvContentPartPr>
              <p14:xfrm>
                <a:off x="10055172" y="2245479"/>
                <a:ext cx="9720" cy="500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0BC4610-5DA4-D034-2F25-A20A93DC72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46532" y="2236479"/>
                  <a:ext cx="27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BF58BBC-761D-2CE3-D172-006E6937873C}"/>
                    </a:ext>
                  </a:extLst>
                </p14:cNvPr>
                <p14:cNvContentPartPr/>
                <p14:nvPr/>
              </p14:nvContentPartPr>
              <p14:xfrm>
                <a:off x="10102692" y="2215959"/>
                <a:ext cx="65160" cy="619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BF58BBC-761D-2CE3-D172-006E693787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94052" y="2207319"/>
                  <a:ext cx="82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CFB633E-BD7B-F2AB-2096-92A2C11BE999}"/>
                    </a:ext>
                  </a:extLst>
                </p14:cNvPr>
                <p14:cNvContentPartPr/>
                <p14:nvPr/>
              </p14:nvContentPartPr>
              <p14:xfrm>
                <a:off x="10207092" y="2177079"/>
                <a:ext cx="115920" cy="1148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CFB633E-BD7B-F2AB-2096-92A2C11BE9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98452" y="2168079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8574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515805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1214EF-5001-FD4C-D131-CEEDEE893C2F}"/>
              </a:ext>
            </a:extLst>
          </p:cNvPr>
          <p:cNvSpPr txBox="1"/>
          <p:nvPr/>
        </p:nvSpPr>
        <p:spPr>
          <a:xfrm>
            <a:off x="572747" y="1553055"/>
            <a:ext cx="9976103" cy="38789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555555"/>
                </a:solidFill>
                <a:effectLst/>
                <a:latin typeface="Noto Sans KR"/>
              </a:rPr>
              <a:t>엔트로피</a:t>
            </a:r>
            <a:r>
              <a:rPr lang="en-US" altLang="ko-KR" sz="2000" b="1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ko-KR" altLang="en-US" sz="2000" b="1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sz="2000" b="1" dirty="0">
                <a:solidFill>
                  <a:srgbClr val="555555"/>
                </a:solidFill>
                <a:latin typeface="Noto Sans KR"/>
              </a:rPr>
              <a:t>ENTROPY)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무질서 측도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값이 클수록 데이터가 혼재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분류가 잘 안된 상태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값이 작을 수록 데이터가 잘 분류된 상태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555555"/>
              </a:solidFill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555555"/>
                </a:solidFill>
                <a:latin typeface="Noto Sans KR"/>
              </a:rPr>
              <a:t>크로스 엔트로피</a:t>
            </a:r>
            <a:r>
              <a:rPr lang="en-US" altLang="ko-KR" sz="2000" b="1" dirty="0">
                <a:solidFill>
                  <a:srgbClr val="555555"/>
                </a:solidFill>
                <a:latin typeface="Noto Sans KR"/>
              </a:rPr>
              <a:t>(CROSS ENTROPY)</a:t>
            </a:r>
            <a:endParaRPr lang="en-US" altLang="ko-KR" sz="2000" b="1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모델에서 예측한 확률 값이 실제 값과 비교했을 때 틀릴 수 있는 정보량</a:t>
            </a:r>
            <a:endParaRPr lang="en-US" altLang="ko-KR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그 값이 적을 수록 모델이 데이터를 더 잘 예측하는 모델임을 의미</a:t>
            </a:r>
            <a:endParaRPr lang="en-US" altLang="ko-KR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딥러닝에서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예측 값과 정답 값의 크로스 엔트로피 값을 줄이기 위해 가중치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(w)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와 편향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(b)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업데이트하며 학습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오차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역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전파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99" name="그림 98" descr="흐림, 벡터그래픽이(가) 표시된 사진&#10;&#10;자동 생성된 설명">
            <a:extLst>
              <a:ext uri="{FF2B5EF4-FFF2-40B4-BE49-F238E27FC236}">
                <a16:creationId xmlns:a16="http://schemas.microsoft.com/office/drawing/2014/main" id="{24B2CC38-0BE0-7BB9-745A-2601D250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62" y="1949026"/>
            <a:ext cx="3109518" cy="13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8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76036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7E6A29F-A383-4F99-9BD5-C2F62A9CB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061843"/>
              </p:ext>
            </p:extLst>
          </p:nvPr>
        </p:nvGraphicFramePr>
        <p:xfrm>
          <a:off x="6780426" y="1458677"/>
          <a:ext cx="3467596" cy="381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25E2F-529A-4F92-8A20-EFD6D4BFD8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81476"/>
              </p:ext>
            </p:extLst>
          </p:nvPr>
        </p:nvGraphicFramePr>
        <p:xfrm>
          <a:off x="496584" y="1451663"/>
          <a:ext cx="6103088" cy="262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28AB56-B04F-4E2C-AFEE-8A630247B93F}"/>
              </a:ext>
            </a:extLst>
          </p:cNvPr>
          <p:cNvCxnSpPr>
            <a:cxnSpLocks/>
          </p:cNvCxnSpPr>
          <p:nvPr/>
        </p:nvCxnSpPr>
        <p:spPr>
          <a:xfrm>
            <a:off x="1570472" y="1613320"/>
            <a:ext cx="3987210" cy="1850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491AF2-6418-5E59-1A7C-67657D2C3104}"/>
                  </a:ext>
                </a:extLst>
              </p14:cNvPr>
              <p14:cNvContentPartPr/>
              <p14:nvPr/>
            </p14:nvContentPartPr>
            <p14:xfrm>
              <a:off x="4251514" y="4554016"/>
              <a:ext cx="505440" cy="851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491AF2-6418-5E59-1A7C-67657D2C31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7194" y="4549696"/>
                <a:ext cx="51408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2466DD-6641-8BE1-694A-6CC8941BD8C2}"/>
                  </a:ext>
                </a:extLst>
              </p14:cNvPr>
              <p14:cNvContentPartPr/>
              <p14:nvPr/>
            </p14:nvContentPartPr>
            <p14:xfrm>
              <a:off x="2780194" y="4502536"/>
              <a:ext cx="274680" cy="8690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2466DD-6641-8BE1-694A-6CC8941BD8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5880" y="4498216"/>
                <a:ext cx="283309" cy="87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85B6132C-CB4F-1BFF-453C-97A86E7C4E01}"/>
              </a:ext>
            </a:extLst>
          </p:cNvPr>
          <p:cNvGrpSpPr/>
          <p:nvPr/>
        </p:nvGrpSpPr>
        <p:grpSpPr>
          <a:xfrm>
            <a:off x="4815634" y="5217856"/>
            <a:ext cx="516600" cy="104760"/>
            <a:chOff x="4020451" y="6008608"/>
            <a:chExt cx="51660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593DBB9-B1E9-CC76-1A99-030F84FEC740}"/>
                    </a:ext>
                  </a:extLst>
                </p14:cNvPr>
                <p14:cNvContentPartPr/>
                <p14:nvPr/>
              </p14:nvContentPartPr>
              <p14:xfrm>
                <a:off x="4020451" y="6012568"/>
                <a:ext cx="282600" cy="579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FF9CB0B7-8E4D-789A-274F-F28728F90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16131" y="6008248"/>
                  <a:ext cx="291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D5A5C70-1A74-AAA3-2A6E-C9FDB688FA03}"/>
                    </a:ext>
                  </a:extLst>
                </p14:cNvPr>
                <p14:cNvContentPartPr/>
                <p14:nvPr/>
              </p14:nvContentPartPr>
              <p14:xfrm>
                <a:off x="4283251" y="6008608"/>
                <a:ext cx="69120" cy="1047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EEEE0360-5FC9-0979-1C74-1A58AA5E80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8931" y="6004288"/>
                  <a:ext cx="7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39633FB-7E23-8971-AC72-A1F8D8BFC463}"/>
                    </a:ext>
                  </a:extLst>
                </p14:cNvPr>
                <p14:cNvContentPartPr/>
                <p14:nvPr/>
              </p14:nvContentPartPr>
              <p14:xfrm>
                <a:off x="4470091" y="6014008"/>
                <a:ext cx="66960" cy="928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0EFC292D-2FE8-C4CB-BAAC-0FE7CC605A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5771" y="6009688"/>
                  <a:ext cx="756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2F3DBB-EFDA-6C2D-F96B-B2D9CEBE896A}"/>
              </a:ext>
            </a:extLst>
          </p:cNvPr>
          <p:cNvGrpSpPr/>
          <p:nvPr/>
        </p:nvGrpSpPr>
        <p:grpSpPr>
          <a:xfrm>
            <a:off x="2928514" y="4101496"/>
            <a:ext cx="1699200" cy="1304640"/>
            <a:chOff x="2133331" y="4892248"/>
            <a:chExt cx="169920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52EEB66-F377-1A63-D06B-4EE41E46C043}"/>
                    </a:ext>
                  </a:extLst>
                </p14:cNvPr>
                <p14:cNvContentPartPr/>
                <p14:nvPr/>
              </p14:nvContentPartPr>
              <p14:xfrm>
                <a:off x="2165731" y="5951368"/>
                <a:ext cx="2880" cy="14760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A5EDC07C-C03F-27D4-E283-4075A648ED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7091" y="5942368"/>
                  <a:ext cx="20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A2DF9E2-854A-09B4-5EB4-A5426CBC313B}"/>
                    </a:ext>
                  </a:extLst>
                </p14:cNvPr>
                <p14:cNvContentPartPr/>
                <p14:nvPr/>
              </p14:nvContentPartPr>
              <p14:xfrm>
                <a:off x="2133331" y="5385808"/>
                <a:ext cx="15840" cy="1591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3E95F1A-DFF5-69BD-4E94-0BBFA5BCCB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4331" y="5376808"/>
                  <a:ext cx="33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7B9A80A-F132-992E-EDC8-9C1057394FDF}"/>
                    </a:ext>
                  </a:extLst>
                </p14:cNvPr>
                <p14:cNvContentPartPr/>
                <p14:nvPr/>
              </p14:nvContentPartPr>
              <p14:xfrm>
                <a:off x="3011731" y="6003208"/>
                <a:ext cx="188280" cy="1191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48E8D18F-41E6-C90A-D9D2-E19406F069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03091" y="5994208"/>
                  <a:ext cx="20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19AB6F0-1EA4-2936-776E-175BBFDDBFAB}"/>
                    </a:ext>
                  </a:extLst>
                </p14:cNvPr>
                <p14:cNvContentPartPr/>
                <p14:nvPr/>
              </p14:nvContentPartPr>
              <p14:xfrm>
                <a:off x="3130531" y="5408848"/>
                <a:ext cx="2880" cy="1537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628A64C-DC5A-838F-7662-1ED631BB4E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21891" y="5400208"/>
                  <a:ext cx="20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8D84BB5-7BCD-6C33-F496-DD3E533C6B97}"/>
                    </a:ext>
                  </a:extLst>
                </p14:cNvPr>
                <p14:cNvContentPartPr/>
                <p14:nvPr/>
              </p14:nvContentPartPr>
              <p14:xfrm>
                <a:off x="3542731" y="5997448"/>
                <a:ext cx="176760" cy="1026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D9DED0B-36EE-9CA7-F5A4-0C7998A086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4091" y="5988808"/>
                  <a:ext cx="194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3670021-0985-AE99-DA9A-B04403E91DC4}"/>
                    </a:ext>
                  </a:extLst>
                </p14:cNvPr>
                <p14:cNvContentPartPr/>
                <p14:nvPr/>
              </p14:nvContentPartPr>
              <p14:xfrm>
                <a:off x="3561811" y="5382928"/>
                <a:ext cx="257400" cy="1774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7689DB2-C7E2-B60B-314B-0DD8532554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52811" y="5373928"/>
                  <a:ext cx="275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250F303-8B61-125E-FEE6-52BC9CF81C9F}"/>
                    </a:ext>
                  </a:extLst>
                </p14:cNvPr>
                <p14:cNvContentPartPr/>
                <p14:nvPr/>
              </p14:nvContentPartPr>
              <p14:xfrm>
                <a:off x="3311971" y="5552128"/>
                <a:ext cx="14760" cy="26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0416A72-0DA9-1D3E-B365-5F6F1D4F3D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03331" y="5543128"/>
                  <a:ext cx="32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5A37A3A-CA90-11D2-27EC-FB2139D3256D}"/>
                    </a:ext>
                  </a:extLst>
                </p14:cNvPr>
                <p14:cNvContentPartPr/>
                <p14:nvPr/>
              </p14:nvContentPartPr>
              <p14:xfrm>
                <a:off x="3440491" y="6140368"/>
                <a:ext cx="36000" cy="525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4D98C3B-9464-A50A-0890-488B987869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1851" y="6131368"/>
                  <a:ext cx="53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C58E3E0-EB51-1AD6-9CAF-55EEF7DE288A}"/>
                    </a:ext>
                  </a:extLst>
                </p14:cNvPr>
                <p14:cNvContentPartPr/>
                <p14:nvPr/>
              </p14:nvContentPartPr>
              <p14:xfrm>
                <a:off x="2591251" y="5967568"/>
                <a:ext cx="12240" cy="1692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44F0146-2FA4-5E0F-D821-584C8B4DE2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82251" y="5958568"/>
                  <a:ext cx="29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F104AEA-9618-B983-E529-F19632E581B1}"/>
                    </a:ext>
                  </a:extLst>
                </p14:cNvPr>
                <p14:cNvContentPartPr/>
                <p14:nvPr/>
              </p14:nvContentPartPr>
              <p14:xfrm>
                <a:off x="2589811" y="5403448"/>
                <a:ext cx="147600" cy="120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06766F3-561C-70B4-50A3-4F529406FB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81171" y="5394448"/>
                  <a:ext cx="165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C744A69-94EF-BF2D-850C-33EE615DB620}"/>
                    </a:ext>
                  </a:extLst>
                </p14:cNvPr>
                <p14:cNvContentPartPr/>
                <p14:nvPr/>
              </p14:nvContentPartPr>
              <p14:xfrm>
                <a:off x="2324851" y="5521168"/>
                <a:ext cx="12240" cy="432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0A7A0B3-7C39-8A92-9545-4D40184647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15851" y="5512168"/>
                  <a:ext cx="29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DBDE76E-0149-75C8-3A7E-C37DAD9A741D}"/>
                    </a:ext>
                  </a:extLst>
                </p14:cNvPr>
                <p14:cNvContentPartPr/>
                <p14:nvPr/>
              </p14:nvContentPartPr>
              <p14:xfrm>
                <a:off x="2936491" y="5501728"/>
                <a:ext cx="12240" cy="31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6D0A776-DE76-D615-E57A-0E6E84FEDF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27491" y="5493088"/>
                  <a:ext cx="29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766A4FE-3A0A-0FE2-3F7E-53B6F6487235}"/>
                    </a:ext>
                  </a:extLst>
                </p14:cNvPr>
                <p14:cNvContentPartPr/>
                <p14:nvPr/>
              </p14:nvContentPartPr>
              <p14:xfrm>
                <a:off x="2429611" y="6066208"/>
                <a:ext cx="16920" cy="453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B6AC60D-A741-5B77-000E-CA232438A4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0611" y="6057568"/>
                  <a:ext cx="34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B1E19F0-C487-E103-7F8C-AA86F39D10F7}"/>
                    </a:ext>
                  </a:extLst>
                </p14:cNvPr>
                <p14:cNvContentPartPr/>
                <p14:nvPr/>
              </p14:nvContentPartPr>
              <p14:xfrm>
                <a:off x="2793571" y="6097168"/>
                <a:ext cx="12240" cy="288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B124DB5-D688-53C4-8735-3AD72593CA9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4931" y="6088528"/>
                  <a:ext cx="29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41FE71A-92F4-FB19-40C9-E6BB2530ADE5}"/>
                    </a:ext>
                  </a:extLst>
                </p14:cNvPr>
                <p14:cNvContentPartPr/>
                <p14:nvPr/>
              </p14:nvContentPartPr>
              <p14:xfrm>
                <a:off x="2384971" y="5337208"/>
                <a:ext cx="915120" cy="859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39BC8E54-AF87-CB67-3C3A-E384C3F452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80651" y="5332888"/>
                  <a:ext cx="92376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A3DC65B-0463-1253-8BD7-BD684E051342}"/>
                    </a:ext>
                  </a:extLst>
                </p14:cNvPr>
                <p14:cNvContentPartPr/>
                <p14:nvPr/>
              </p14:nvContentPartPr>
              <p14:xfrm>
                <a:off x="2894371" y="4958848"/>
                <a:ext cx="580320" cy="3834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17FBB4E-EDB4-5AB4-C292-8B2D36D88E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90051" y="4954528"/>
                  <a:ext cx="5889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1E4D360-2BC4-9C13-3A49-1ECEB5DDA5D8}"/>
                    </a:ext>
                  </a:extLst>
                </p14:cNvPr>
                <p14:cNvContentPartPr/>
                <p14:nvPr/>
              </p14:nvContentPartPr>
              <p14:xfrm>
                <a:off x="3409891" y="4892248"/>
                <a:ext cx="79920" cy="1450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BB40581-6E90-D716-4246-A356510C36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05571" y="4887928"/>
                  <a:ext cx="88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CCF54E8-EB76-3834-5121-779DC427DB28}"/>
                    </a:ext>
                  </a:extLst>
                </p14:cNvPr>
                <p14:cNvContentPartPr/>
                <p14:nvPr/>
              </p14:nvContentPartPr>
              <p14:xfrm>
                <a:off x="3560371" y="4914928"/>
                <a:ext cx="272160" cy="108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31E55988-37B9-0A71-3DC0-7F86A88C19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6051" y="4910608"/>
                  <a:ext cx="2808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A43AB2-C044-43CB-94A3-EB93D5031B79}"/>
              </a:ext>
            </a:extLst>
          </p:cNvPr>
          <p:cNvGrpSpPr/>
          <p:nvPr/>
        </p:nvGrpSpPr>
        <p:grpSpPr>
          <a:xfrm>
            <a:off x="2526788" y="4613629"/>
            <a:ext cx="164880" cy="100800"/>
            <a:chOff x="7975985" y="684175"/>
            <a:chExt cx="16488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7475AB-D9F6-D4ED-5918-781B606998DA}"/>
                    </a:ext>
                  </a:extLst>
                </p14:cNvPr>
                <p14:cNvContentPartPr/>
                <p14:nvPr/>
              </p14:nvContentPartPr>
              <p14:xfrm>
                <a:off x="7975985" y="726295"/>
                <a:ext cx="154440" cy="172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24329C6-609B-9526-8C56-1567CC4D647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66985" y="717655"/>
                  <a:ext cx="17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2110735-A269-44E8-6F85-92B98F52F77E}"/>
                    </a:ext>
                  </a:extLst>
                </p14:cNvPr>
                <p14:cNvContentPartPr/>
                <p14:nvPr/>
              </p14:nvContentPartPr>
              <p14:xfrm>
                <a:off x="8098745" y="684175"/>
                <a:ext cx="42120" cy="1008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4D9325D-981A-ADD4-8F32-8A7587AF0B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90105" y="675535"/>
                  <a:ext cx="5976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A846560-5314-EDB3-18EE-43F50949FF36}"/>
              </a:ext>
            </a:extLst>
          </p:cNvPr>
          <p:cNvGrpSpPr/>
          <p:nvPr/>
        </p:nvGrpSpPr>
        <p:grpSpPr>
          <a:xfrm>
            <a:off x="2498708" y="5006389"/>
            <a:ext cx="170280" cy="127800"/>
            <a:chOff x="7947905" y="1076935"/>
            <a:chExt cx="17028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500FA36-D8D8-555C-D4F6-EE9F0BFCAA16}"/>
                    </a:ext>
                  </a:extLst>
                </p14:cNvPr>
                <p14:cNvContentPartPr/>
                <p14:nvPr/>
              </p14:nvContentPartPr>
              <p14:xfrm>
                <a:off x="7947905" y="1115455"/>
                <a:ext cx="126000" cy="432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6E95AD1-6614-C2E2-EEA2-F88463288A4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39265" y="1106815"/>
                  <a:ext cx="143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C57082B-D3F4-4F79-065C-5AF44AF96456}"/>
                    </a:ext>
                  </a:extLst>
                </p14:cNvPr>
                <p14:cNvContentPartPr/>
                <p14:nvPr/>
              </p14:nvContentPartPr>
              <p14:xfrm>
                <a:off x="8060945" y="1076935"/>
                <a:ext cx="57240" cy="1278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D9DCD80-B9B1-DC4B-2750-44DACF03F2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52305" y="1067935"/>
                  <a:ext cx="748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8FB7F16-1CCA-4F9D-FCE5-0026E192D13C}"/>
              </a:ext>
            </a:extLst>
          </p:cNvPr>
          <p:cNvGrpSpPr/>
          <p:nvPr/>
        </p:nvGrpSpPr>
        <p:grpSpPr>
          <a:xfrm>
            <a:off x="2936658" y="5440734"/>
            <a:ext cx="297000" cy="227520"/>
            <a:chOff x="8385855" y="1511280"/>
            <a:chExt cx="2970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DC2BA0B-322F-34D8-49F8-7162ECD18030}"/>
                    </a:ext>
                  </a:extLst>
                </p14:cNvPr>
                <p14:cNvContentPartPr/>
                <p14:nvPr/>
              </p14:nvContentPartPr>
              <p14:xfrm>
                <a:off x="8385855" y="1511280"/>
                <a:ext cx="136080" cy="159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B4BF84D-7147-9C4A-DB75-DBFDE6DA58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1535" y="1506960"/>
                  <a:ext cx="144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A119AA2-05FD-1863-2258-2B751E8896B7}"/>
                    </a:ext>
                  </a:extLst>
                </p14:cNvPr>
                <p14:cNvContentPartPr/>
                <p14:nvPr/>
              </p14:nvContentPartPr>
              <p14:xfrm>
                <a:off x="8440215" y="1602720"/>
                <a:ext cx="120960" cy="136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554B018-EDDE-8E59-7B00-0104EC69C55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35895" y="1598400"/>
                  <a:ext cx="129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219AF1A-3EDD-B184-51FC-CD5EB012367E}"/>
                    </a:ext>
                  </a:extLst>
                </p14:cNvPr>
                <p14:cNvContentPartPr/>
                <p14:nvPr/>
              </p14:nvContentPartPr>
              <p14:xfrm>
                <a:off x="8628135" y="1665720"/>
                <a:ext cx="54720" cy="71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F972EBB-E638-7679-D6C3-67446659D6C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23815" y="1661400"/>
                  <a:ext cx="633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706159D-A89B-6873-569D-57199883F86F}"/>
              </a:ext>
            </a:extLst>
          </p:cNvPr>
          <p:cNvGrpSpPr/>
          <p:nvPr/>
        </p:nvGrpSpPr>
        <p:grpSpPr>
          <a:xfrm>
            <a:off x="1970676" y="4585003"/>
            <a:ext cx="387000" cy="283680"/>
            <a:chOff x="2158507" y="4898912"/>
            <a:chExt cx="38700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999B8AE-1039-9A80-32B2-386E3EFF0E0C}"/>
                    </a:ext>
                  </a:extLst>
                </p14:cNvPr>
                <p14:cNvContentPartPr/>
                <p14:nvPr/>
              </p14:nvContentPartPr>
              <p14:xfrm>
                <a:off x="2158507" y="4928072"/>
                <a:ext cx="84240" cy="133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999B8AE-1039-9A80-32B2-386E3EFF0E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4187" y="4923752"/>
                  <a:ext cx="92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8151745-047C-0A66-E98A-FA842FEA17B0}"/>
                    </a:ext>
                  </a:extLst>
                </p14:cNvPr>
                <p14:cNvContentPartPr/>
                <p14:nvPr/>
              </p14:nvContentPartPr>
              <p14:xfrm>
                <a:off x="2250667" y="4955792"/>
                <a:ext cx="76680" cy="12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8151745-047C-0A66-E98A-FA842FEA17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46347" y="4951472"/>
                  <a:ext cx="853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283EFC3-9105-F9C9-66E0-6DA52E0FF5C2}"/>
                    </a:ext>
                  </a:extLst>
                </p14:cNvPr>
                <p14:cNvContentPartPr/>
                <p14:nvPr/>
              </p14:nvContentPartPr>
              <p14:xfrm>
                <a:off x="2283787" y="5008352"/>
                <a:ext cx="45720" cy="205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283EFC3-9105-F9C9-66E0-6DA52E0FF5C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79467" y="5004032"/>
                  <a:ext cx="54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C524EB2-3B8D-6AE5-E15D-82EBC73A2CC7}"/>
                    </a:ext>
                  </a:extLst>
                </p14:cNvPr>
                <p14:cNvContentPartPr/>
                <p14:nvPr/>
              </p14:nvContentPartPr>
              <p14:xfrm>
                <a:off x="2333827" y="4941392"/>
                <a:ext cx="5040" cy="135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C524EB2-3B8D-6AE5-E15D-82EBC73A2C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29507" y="4937072"/>
                  <a:ext cx="13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0C99E81-B7A1-6CC7-5690-C68818B51B5D}"/>
                    </a:ext>
                  </a:extLst>
                </p14:cNvPr>
                <p14:cNvContentPartPr/>
                <p14:nvPr/>
              </p14:nvContentPartPr>
              <p14:xfrm>
                <a:off x="2361547" y="4972352"/>
                <a:ext cx="14760" cy="145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0C99E81-B7A1-6CC7-5690-C68818B51B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57227" y="4968032"/>
                  <a:ext cx="23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BDA577A-0FDA-2FB5-5575-9A813DBB6BD9}"/>
                    </a:ext>
                  </a:extLst>
                </p14:cNvPr>
                <p14:cNvContentPartPr/>
                <p14:nvPr/>
              </p14:nvContentPartPr>
              <p14:xfrm>
                <a:off x="2427787" y="4898912"/>
                <a:ext cx="36360" cy="26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BDA577A-0FDA-2FB5-5575-9A813DBB6BD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23467" y="4894592"/>
                  <a:ext cx="45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2760305-0BD9-6000-89F3-FC6B600ED2D0}"/>
                    </a:ext>
                  </a:extLst>
                </p14:cNvPr>
                <p14:cNvContentPartPr/>
                <p14:nvPr/>
              </p14:nvContentPartPr>
              <p14:xfrm>
                <a:off x="2434987" y="4935992"/>
                <a:ext cx="48240" cy="878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2760305-0BD9-6000-89F3-FC6B600ED2D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30667" y="4931672"/>
                  <a:ext cx="56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9843070-80D5-F759-FC69-AAC1E4776451}"/>
                    </a:ext>
                  </a:extLst>
                </p14:cNvPr>
                <p14:cNvContentPartPr/>
                <p14:nvPr/>
              </p14:nvContentPartPr>
              <p14:xfrm>
                <a:off x="2475667" y="4980272"/>
                <a:ext cx="43560" cy="29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9843070-80D5-F759-FC69-AAC1E477645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1347" y="4975952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52ADF53-D925-02EF-BC4F-9BBBF5026B94}"/>
                    </a:ext>
                  </a:extLst>
                </p14:cNvPr>
                <p14:cNvContentPartPr/>
                <p14:nvPr/>
              </p14:nvContentPartPr>
              <p14:xfrm>
                <a:off x="2461267" y="5042552"/>
                <a:ext cx="60120" cy="24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52ADF53-D925-02EF-BC4F-9BBBF5026B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56947" y="5038232"/>
                  <a:ext cx="68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78630F2-713B-6E30-7CE4-009D8F87FE99}"/>
                    </a:ext>
                  </a:extLst>
                </p14:cNvPr>
                <p14:cNvContentPartPr/>
                <p14:nvPr/>
              </p14:nvContentPartPr>
              <p14:xfrm>
                <a:off x="2473147" y="5096192"/>
                <a:ext cx="72360" cy="864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78630F2-713B-6E30-7CE4-009D8F87FE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68827" y="5091872"/>
                  <a:ext cx="810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FDCA952-BB1F-1029-9B57-F15EC3C8468B}"/>
              </a:ext>
            </a:extLst>
          </p:cNvPr>
          <p:cNvGrpSpPr/>
          <p:nvPr/>
        </p:nvGrpSpPr>
        <p:grpSpPr>
          <a:xfrm>
            <a:off x="2054916" y="5020243"/>
            <a:ext cx="345600" cy="271080"/>
            <a:chOff x="2242747" y="5334152"/>
            <a:chExt cx="34560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0A3D40C-7A5E-2769-AC30-1DC1D6EB18BA}"/>
                    </a:ext>
                  </a:extLst>
                </p14:cNvPr>
                <p14:cNvContentPartPr/>
                <p14:nvPr/>
              </p14:nvContentPartPr>
              <p14:xfrm>
                <a:off x="2242747" y="5334152"/>
                <a:ext cx="57960" cy="114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0A3D40C-7A5E-2769-AC30-1DC1D6EB18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38427" y="5329832"/>
                  <a:ext cx="66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C5BBEBC-A78D-CB99-8B89-FECFC90758D9}"/>
                    </a:ext>
                  </a:extLst>
                </p14:cNvPr>
                <p14:cNvContentPartPr/>
                <p14:nvPr/>
              </p14:nvContentPartPr>
              <p14:xfrm>
                <a:off x="2288107" y="5405792"/>
                <a:ext cx="50760" cy="55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C5BBEBC-A78D-CB99-8B89-FECFC90758D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83787" y="5401472"/>
                  <a:ext cx="59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4B9E150-166D-1B96-F9E8-6D34182C9111}"/>
                    </a:ext>
                  </a:extLst>
                </p14:cNvPr>
                <p14:cNvContentPartPr/>
                <p14:nvPr/>
              </p14:nvContentPartPr>
              <p14:xfrm>
                <a:off x="2338507" y="5386712"/>
                <a:ext cx="31320" cy="38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4B9E150-166D-1B96-F9E8-6D34182C911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34187" y="5382392"/>
                  <a:ext cx="39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3CBAD61-0DEF-6341-C742-6DAB5A0E24C0}"/>
                    </a:ext>
                  </a:extLst>
                </p14:cNvPr>
                <p14:cNvContentPartPr/>
                <p14:nvPr/>
              </p14:nvContentPartPr>
              <p14:xfrm>
                <a:off x="2381707" y="5353232"/>
                <a:ext cx="24480" cy="101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3CBAD61-0DEF-6341-C742-6DAB5A0E24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377387" y="5348912"/>
                  <a:ext cx="33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4C833B6-3B85-2B47-6CF8-9C6D80E81A36}"/>
                    </a:ext>
                  </a:extLst>
                </p14:cNvPr>
                <p14:cNvContentPartPr/>
                <p14:nvPr/>
              </p14:nvContentPartPr>
              <p14:xfrm>
                <a:off x="2384947" y="5505512"/>
                <a:ext cx="52920" cy="77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4C833B6-3B85-2B47-6CF8-9C6D80E81A3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80627" y="5501192"/>
                  <a:ext cx="61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8D151B1-1F95-9218-51AA-6539784C1FDD}"/>
                    </a:ext>
                  </a:extLst>
                </p14:cNvPr>
                <p14:cNvContentPartPr/>
                <p14:nvPr/>
              </p14:nvContentPartPr>
              <p14:xfrm>
                <a:off x="2441107" y="5407952"/>
                <a:ext cx="45720" cy="122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8D151B1-1F95-9218-51AA-6539784C1F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36787" y="5403632"/>
                  <a:ext cx="54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327FE5-9DCD-64AF-C808-E0737E16DB9A}"/>
                    </a:ext>
                  </a:extLst>
                </p14:cNvPr>
                <p14:cNvContentPartPr/>
                <p14:nvPr/>
              </p14:nvContentPartPr>
              <p14:xfrm>
                <a:off x="2448307" y="5424512"/>
                <a:ext cx="36360" cy="57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327FE5-9DCD-64AF-C808-E0737E16DB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43987" y="5420192"/>
                  <a:ext cx="45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F77BFD2-52B4-F64E-C820-E31A71B9A5D4}"/>
                    </a:ext>
                  </a:extLst>
                </p14:cNvPr>
                <p14:cNvContentPartPr/>
                <p14:nvPr/>
              </p14:nvContentPartPr>
              <p14:xfrm>
                <a:off x="2533267" y="5336312"/>
                <a:ext cx="21600" cy="140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F77BFD2-52B4-F64E-C820-E31A71B9A5D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28947" y="5331992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D0BE87A-1F66-B796-0C29-6CF02278F633}"/>
                    </a:ext>
                  </a:extLst>
                </p14:cNvPr>
                <p14:cNvContentPartPr/>
                <p14:nvPr/>
              </p14:nvContentPartPr>
              <p14:xfrm>
                <a:off x="2551987" y="5413352"/>
                <a:ext cx="36360" cy="14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D0BE87A-1F66-B796-0C29-6CF02278F63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47667" y="5409032"/>
                  <a:ext cx="45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A46C40D-2C52-4F3D-3732-1C77EAEB6AB4}"/>
                    </a:ext>
                  </a:extLst>
                </p14:cNvPr>
                <p14:cNvContentPartPr/>
                <p14:nvPr/>
              </p14:nvContentPartPr>
              <p14:xfrm>
                <a:off x="2497627" y="5492912"/>
                <a:ext cx="84240" cy="1123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A46C40D-2C52-4F3D-3732-1C77EAEB6AB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93307" y="5488592"/>
                  <a:ext cx="92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6046531-6BEF-339A-CCB4-5EC42E01DCF5}"/>
                    </a:ext>
                  </a:extLst>
                </p14:cNvPr>
                <p14:cNvContentPartPr/>
                <p14:nvPr/>
              </p14:nvContentPartPr>
              <p14:xfrm>
                <a:off x="2499067" y="5559512"/>
                <a:ext cx="55440" cy="172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6046531-6BEF-339A-CCB4-5EC42E01DCF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94747" y="5555192"/>
                  <a:ext cx="640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4FC62CF-613B-BAA2-E54C-F30B5C2FA14C}"/>
              </a:ext>
            </a:extLst>
          </p:cNvPr>
          <p:cNvGrpSpPr/>
          <p:nvPr/>
        </p:nvGrpSpPr>
        <p:grpSpPr>
          <a:xfrm>
            <a:off x="1822074" y="4497528"/>
            <a:ext cx="175680" cy="96480"/>
            <a:chOff x="2041436" y="4708961"/>
            <a:chExt cx="17568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63D85D4-D805-DA45-8E74-1E33E19AE661}"/>
                    </a:ext>
                  </a:extLst>
                </p14:cNvPr>
                <p14:cNvContentPartPr/>
                <p14:nvPr/>
              </p14:nvContentPartPr>
              <p14:xfrm>
                <a:off x="2041436" y="4708961"/>
                <a:ext cx="127440" cy="806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63D85D4-D805-DA45-8E74-1E33E19AE6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37116" y="4704641"/>
                  <a:ext cx="136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0A395BA-3C7B-A9FD-1F66-D2A930B0405A}"/>
                    </a:ext>
                  </a:extLst>
                </p14:cNvPr>
                <p14:cNvContentPartPr/>
                <p14:nvPr/>
              </p14:nvContentPartPr>
              <p14:xfrm>
                <a:off x="2137196" y="4767641"/>
                <a:ext cx="79920" cy="378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0A395BA-3C7B-A9FD-1F66-D2A930B0405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32876" y="4763321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CE0BA89-2824-628E-6A1D-1326C4C03B19}"/>
              </a:ext>
            </a:extLst>
          </p:cNvPr>
          <p:cNvGrpSpPr/>
          <p:nvPr/>
        </p:nvGrpSpPr>
        <p:grpSpPr>
          <a:xfrm>
            <a:off x="1598514" y="4317528"/>
            <a:ext cx="137160" cy="316080"/>
            <a:chOff x="1817876" y="4528961"/>
            <a:chExt cx="1371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96CEA36-D555-978C-D470-7326190A01FF}"/>
                    </a:ext>
                  </a:extLst>
                </p14:cNvPr>
                <p14:cNvContentPartPr/>
                <p14:nvPr/>
              </p14:nvContentPartPr>
              <p14:xfrm>
                <a:off x="1842716" y="4654241"/>
                <a:ext cx="112320" cy="1908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96CEA36-D555-978C-D470-7326190A01F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38396" y="4649921"/>
                  <a:ext cx="120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E4AC369-A029-5F38-0FE4-95D0AB40D5E9}"/>
                    </a:ext>
                  </a:extLst>
                </p14:cNvPr>
                <p14:cNvContentPartPr/>
                <p14:nvPr/>
              </p14:nvContentPartPr>
              <p14:xfrm>
                <a:off x="1817876" y="4528961"/>
                <a:ext cx="96480" cy="932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E4AC369-A029-5F38-0FE4-95D0AB40D5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13556" y="4524641"/>
                  <a:ext cx="1051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302CFA7-AC93-C136-6276-3218C090F1B2}"/>
              </a:ext>
            </a:extLst>
          </p:cNvPr>
          <p:cNvGrpSpPr/>
          <p:nvPr/>
        </p:nvGrpSpPr>
        <p:grpSpPr>
          <a:xfrm>
            <a:off x="1882914" y="5213568"/>
            <a:ext cx="200520" cy="127800"/>
            <a:chOff x="2102276" y="5425001"/>
            <a:chExt cx="20052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BB901E1-03D4-F541-1C28-DF0830D48AC8}"/>
                    </a:ext>
                  </a:extLst>
                </p14:cNvPr>
                <p14:cNvContentPartPr/>
                <p14:nvPr/>
              </p14:nvContentPartPr>
              <p14:xfrm>
                <a:off x="2102276" y="5430041"/>
                <a:ext cx="168480" cy="122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BB901E1-03D4-F541-1C28-DF0830D48AC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97956" y="5425721"/>
                  <a:ext cx="177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9B8F5DA-6D6C-AF1C-F689-4189036E588A}"/>
                    </a:ext>
                  </a:extLst>
                </p14:cNvPr>
                <p14:cNvContentPartPr/>
                <p14:nvPr/>
              </p14:nvContentPartPr>
              <p14:xfrm>
                <a:off x="2239076" y="5425001"/>
                <a:ext cx="63720" cy="87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9B8F5DA-6D6C-AF1C-F689-4189036E58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34756" y="5420681"/>
                  <a:ext cx="7236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13981916-6171-A9FF-F330-3343A611B5B0}"/>
                  </a:ext>
                </a:extLst>
              </p14:cNvPr>
              <p14:cNvContentPartPr/>
              <p14:nvPr/>
            </p14:nvContentPartPr>
            <p14:xfrm>
              <a:off x="1679514" y="5313648"/>
              <a:ext cx="75960" cy="17856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13981916-6171-A9FF-F330-3343A611B5B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675194" y="5309328"/>
                <a:ext cx="84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D9B9A988-8956-678B-CDAB-CF65CFF403C6}"/>
                  </a:ext>
                </a:extLst>
              </p14:cNvPr>
              <p14:cNvContentPartPr/>
              <p14:nvPr/>
            </p14:nvContentPartPr>
            <p14:xfrm>
              <a:off x="2710812" y="4419046"/>
              <a:ext cx="874440" cy="108900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D9B9A988-8956-678B-CDAB-CF65CFF403C6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692812" y="4383046"/>
                <a:ext cx="910080" cy="11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5D0A6F15-954A-A3AA-D0AF-78ADB4CB57AA}"/>
                  </a:ext>
                </a:extLst>
              </p14:cNvPr>
              <p14:cNvContentPartPr/>
              <p14:nvPr/>
            </p14:nvContentPartPr>
            <p14:xfrm>
              <a:off x="3756972" y="4450726"/>
              <a:ext cx="1087200" cy="1099800"/>
            </p14:xfrm>
          </p:contentPart>
        </mc:Choice>
        <mc:Fallback xmlns=""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5D0A6F15-954A-A3AA-D0AF-78ADB4CB57A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738972" y="4414726"/>
                <a:ext cx="112284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AB109EA3-147D-F2F7-71ED-8BE6BC7ACC7C}"/>
                  </a:ext>
                </a:extLst>
              </p14:cNvPr>
              <p14:cNvContentPartPr/>
              <p14:nvPr/>
            </p14:nvContentPartPr>
            <p14:xfrm>
              <a:off x="2945668" y="5352097"/>
              <a:ext cx="12960" cy="781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AB109EA3-147D-F2F7-71ED-8BE6BC7ACC7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941465" y="5347777"/>
                <a:ext cx="21366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475F0763-5F8D-38C5-FA19-053AF6CA8904}"/>
                  </a:ext>
                </a:extLst>
              </p14:cNvPr>
              <p14:cNvContentPartPr/>
              <p14:nvPr/>
            </p14:nvContentPartPr>
            <p14:xfrm>
              <a:off x="4750708" y="5237977"/>
              <a:ext cx="44280" cy="3744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475F0763-5F8D-38C5-FA19-053AF6CA8904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746388" y="5233657"/>
                <a:ext cx="52920" cy="46080"/>
              </a:xfrm>
              <a:prstGeom prst="rect">
                <a:avLst/>
              </a:prstGeom>
            </p:spPr>
          </p:pic>
        </mc:Fallback>
      </mc:AlternateContent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7DB2CC57-E128-A064-29ED-5B7F36834767}"/>
              </a:ext>
            </a:extLst>
          </p:cNvPr>
          <p:cNvCxnSpPr>
            <a:cxnSpLocks/>
          </p:cNvCxnSpPr>
          <p:nvPr/>
        </p:nvCxnSpPr>
        <p:spPr>
          <a:xfrm>
            <a:off x="1065475" y="1932167"/>
            <a:ext cx="3482671" cy="1661823"/>
          </a:xfrm>
          <a:prstGeom prst="line">
            <a:avLst/>
          </a:prstGeom>
          <a:ln w="34925" cap="flat" cmpd="sng" algn="ctr">
            <a:solidFill>
              <a:schemeClr val="accent6">
                <a:alpha val="42922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AC9C3EC3-8562-A30B-4845-8F654688276A}"/>
              </a:ext>
            </a:extLst>
          </p:cNvPr>
          <p:cNvCxnSpPr>
            <a:cxnSpLocks/>
          </p:cNvCxnSpPr>
          <p:nvPr/>
        </p:nvCxnSpPr>
        <p:spPr>
          <a:xfrm>
            <a:off x="2903552" y="1687002"/>
            <a:ext cx="3482671" cy="1661823"/>
          </a:xfrm>
          <a:prstGeom prst="line">
            <a:avLst/>
          </a:prstGeom>
          <a:ln w="34925" cap="flat" cmpd="sng" algn="ctr">
            <a:solidFill>
              <a:schemeClr val="accent6">
                <a:alpha val="42922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03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0493" y="635096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7E6A29F-A383-4F99-9BD5-C2F62A9CB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099400"/>
              </p:ext>
            </p:extLst>
          </p:nvPr>
        </p:nvGraphicFramePr>
        <p:xfrm>
          <a:off x="7006856" y="1695422"/>
          <a:ext cx="3467596" cy="381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25E2F-529A-4F92-8A20-EFD6D4BFD8DE}"/>
              </a:ext>
            </a:extLst>
          </p:cNvPr>
          <p:cNvGraphicFramePr/>
          <p:nvPr/>
        </p:nvGraphicFramePr>
        <p:xfrm>
          <a:off x="723014" y="1645154"/>
          <a:ext cx="6103088" cy="2565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28AB56-B04F-4E2C-AFEE-8A630247B93F}"/>
              </a:ext>
            </a:extLst>
          </p:cNvPr>
          <p:cNvCxnSpPr>
            <a:cxnSpLocks/>
          </p:cNvCxnSpPr>
          <p:nvPr/>
        </p:nvCxnSpPr>
        <p:spPr>
          <a:xfrm>
            <a:off x="1796902" y="1850065"/>
            <a:ext cx="3987210" cy="1850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0FC40-1CFE-42BE-98C7-2355A7F8B129}"/>
                  </a:ext>
                </a:extLst>
              </p:cNvPr>
              <p:cNvSpPr txBox="1"/>
              <p:nvPr/>
            </p:nvSpPr>
            <p:spPr>
              <a:xfrm>
                <a:off x="462513" y="4481788"/>
                <a:ext cx="6655988" cy="34394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70FC40-1CFE-42BE-98C7-2355A7F8B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13" y="4481788"/>
                <a:ext cx="6655988" cy="343940"/>
              </a:xfrm>
              <a:prstGeom prst="rect">
                <a:avLst/>
              </a:prstGeom>
              <a:blipFill>
                <a:blip r:embed="rId5"/>
                <a:stretch>
                  <a:fillRect l="-1007" t="-1754" r="-275" b="-2982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98398A-ED8C-4025-A001-FAEFF04B268E}"/>
                  </a:ext>
                </a:extLst>
              </p:cNvPr>
              <p:cNvSpPr txBox="1"/>
              <p:nvPr/>
            </p:nvSpPr>
            <p:spPr>
              <a:xfrm>
                <a:off x="498348" y="5045332"/>
                <a:ext cx="4632871" cy="3046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( 1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98398A-ED8C-4025-A001-FAEFF04B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8" y="5045332"/>
                <a:ext cx="4632871" cy="304699"/>
              </a:xfrm>
              <a:prstGeom prst="rect">
                <a:avLst/>
              </a:prstGeom>
              <a:blipFill>
                <a:blip r:embed="rId6"/>
                <a:stretch>
                  <a:fillRect l="-1447" t="-8000" r="-395" b="-40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A6AAED-CDAC-4909-A35A-D1843290F927}"/>
                  </a:ext>
                </a:extLst>
              </p:cNvPr>
              <p:cNvSpPr txBox="1"/>
              <p:nvPr/>
            </p:nvSpPr>
            <p:spPr>
              <a:xfrm>
                <a:off x="498348" y="5569635"/>
                <a:ext cx="5184240" cy="3046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A6AAED-CDAC-4909-A35A-D1843290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8" y="5569635"/>
                <a:ext cx="5184240" cy="304699"/>
              </a:xfrm>
              <a:prstGeom prst="rect">
                <a:avLst/>
              </a:prstGeom>
              <a:blipFill>
                <a:blip r:embed="rId7"/>
                <a:stretch>
                  <a:fillRect l="-1529" t="-8000" b="-40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4BC160B-5910-B2C7-C867-CAA732B78FE4}"/>
                  </a:ext>
                </a:extLst>
              </p14:cNvPr>
              <p14:cNvContentPartPr/>
              <p14:nvPr/>
            </p14:nvContentPartPr>
            <p14:xfrm>
              <a:off x="-641328" y="1341505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4BC160B-5910-B2C7-C867-CAA732B78F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649968" y="13325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BFE222CA-D9AA-FABB-4EE1-A210BC8AB295}"/>
                  </a:ext>
                </a:extLst>
              </p14:cNvPr>
              <p14:cNvContentPartPr/>
              <p14:nvPr/>
            </p14:nvContentPartPr>
            <p14:xfrm>
              <a:off x="5183251" y="4370608"/>
              <a:ext cx="1602360" cy="65088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BFE222CA-D9AA-FABB-4EE1-A210BC8AB2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78932" y="4366288"/>
                <a:ext cx="1610998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D33F7B45-3F9F-1E37-AFE9-CCC3CA53E1FE}"/>
                  </a:ext>
                </a:extLst>
              </p14:cNvPr>
              <p14:cNvContentPartPr/>
              <p14:nvPr/>
            </p14:nvContentPartPr>
            <p14:xfrm>
              <a:off x="10614571" y="3679768"/>
              <a:ext cx="5040" cy="288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D33F7B45-3F9F-1E37-AFE9-CCC3CA53E1F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610251" y="3675448"/>
                <a:ext cx="136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44FB9E87-6A46-864A-A90F-2D60456B0299}"/>
                  </a:ext>
                </a:extLst>
              </p14:cNvPr>
              <p14:cNvContentPartPr/>
              <p14:nvPr/>
            </p14:nvContentPartPr>
            <p14:xfrm>
              <a:off x="10030651" y="3065968"/>
              <a:ext cx="76320" cy="173160"/>
            </p14:xfrm>
          </p:contentPart>
        </mc:Choice>
        <mc:Fallback xmlns=""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44FB9E87-6A46-864A-A90F-2D60456B029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026331" y="3061648"/>
                <a:ext cx="849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B13E26AA-5200-67BB-648A-BCEBBC8F454B}"/>
              </a:ext>
            </a:extLst>
          </p:cNvPr>
          <p:cNvGrpSpPr/>
          <p:nvPr/>
        </p:nvGrpSpPr>
        <p:grpSpPr>
          <a:xfrm>
            <a:off x="10175011" y="2952568"/>
            <a:ext cx="702000" cy="276120"/>
            <a:chOff x="10175011" y="2952568"/>
            <a:chExt cx="7020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D319D3D4-12A4-C797-4BCA-F7FED7F67B92}"/>
                    </a:ext>
                  </a:extLst>
                </p14:cNvPr>
                <p14:cNvContentPartPr/>
                <p14:nvPr/>
              </p14:nvContentPartPr>
              <p14:xfrm>
                <a:off x="10175011" y="2961208"/>
                <a:ext cx="62280" cy="18324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D319D3D4-12A4-C797-4BCA-F7FED7F67B9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70691" y="2956888"/>
                  <a:ext cx="70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AB5F37F-6A69-DA75-A2DA-7E39B284C97A}"/>
                    </a:ext>
                  </a:extLst>
                </p14:cNvPr>
                <p14:cNvContentPartPr/>
                <p14:nvPr/>
              </p14:nvContentPartPr>
              <p14:xfrm>
                <a:off x="10300291" y="3013768"/>
                <a:ext cx="360" cy="10080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AB5F37F-6A69-DA75-A2DA-7E39B284C9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95971" y="3009448"/>
                  <a:ext cx="9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21B0789-23BD-8B05-CCFC-222DD734CFA1}"/>
                    </a:ext>
                  </a:extLst>
                </p14:cNvPr>
                <p14:cNvContentPartPr/>
                <p14:nvPr/>
              </p14:nvContentPartPr>
              <p14:xfrm>
                <a:off x="10361851" y="3076408"/>
                <a:ext cx="83520" cy="504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21B0789-23BD-8B05-CCFC-222DD734CF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57531" y="3072088"/>
                  <a:ext cx="921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07B6944A-0B19-2C30-C811-46FE30431542}"/>
                    </a:ext>
                  </a:extLst>
                </p14:cNvPr>
                <p14:cNvContentPartPr/>
                <p14:nvPr/>
              </p14:nvContentPartPr>
              <p14:xfrm>
                <a:off x="10525291" y="3030688"/>
                <a:ext cx="17640" cy="1980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07B6944A-0B19-2C30-C811-46FE304315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20971" y="3026368"/>
                  <a:ext cx="26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9C0AC35-5954-5C36-F044-AC58558771AF}"/>
                    </a:ext>
                  </a:extLst>
                </p14:cNvPr>
                <p14:cNvContentPartPr/>
                <p14:nvPr/>
              </p14:nvContentPartPr>
              <p14:xfrm>
                <a:off x="10536451" y="3039328"/>
                <a:ext cx="43200" cy="7416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9C0AC35-5954-5C36-F044-AC58558771A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32131" y="3035008"/>
                  <a:ext cx="51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A88FE88-5005-E25A-CEEE-210F1B33E917}"/>
                    </a:ext>
                  </a:extLst>
                </p14:cNvPr>
                <p14:cNvContentPartPr/>
                <p14:nvPr/>
              </p14:nvContentPartPr>
              <p14:xfrm>
                <a:off x="10617811" y="3023128"/>
                <a:ext cx="40680" cy="13572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A88FE88-5005-E25A-CEEE-210F1B33E9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13491" y="3018808"/>
                  <a:ext cx="49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B366D5D4-A763-C830-CFAA-12B0A35C0B7D}"/>
                    </a:ext>
                  </a:extLst>
                </p14:cNvPr>
                <p14:cNvContentPartPr/>
                <p14:nvPr/>
              </p14:nvContentPartPr>
              <p14:xfrm>
                <a:off x="10679371" y="3061648"/>
                <a:ext cx="36000" cy="741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B366D5D4-A763-C830-CFAA-12B0A35C0B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75051" y="3057328"/>
                  <a:ext cx="44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4ECF52C3-B703-6B3A-594B-BFEBB3401936}"/>
                    </a:ext>
                  </a:extLst>
                </p14:cNvPr>
                <p14:cNvContentPartPr/>
                <p14:nvPr/>
              </p14:nvContentPartPr>
              <p14:xfrm>
                <a:off x="10719691" y="3035368"/>
                <a:ext cx="43200" cy="13356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4ECF52C3-B703-6B3A-594B-BFEBB34019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15371" y="3031048"/>
                  <a:ext cx="51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337ED347-4435-06AC-4047-0CCD95ED291C}"/>
                    </a:ext>
                  </a:extLst>
                </p14:cNvPr>
                <p14:cNvContentPartPr/>
                <p14:nvPr/>
              </p14:nvContentPartPr>
              <p14:xfrm>
                <a:off x="10782691" y="2988568"/>
                <a:ext cx="36000" cy="1573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337ED347-4435-06AC-4047-0CCD95ED291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78371" y="2984248"/>
                  <a:ext cx="44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E8692A4-C1FD-3511-31CB-A341714BD461}"/>
                    </a:ext>
                  </a:extLst>
                </p14:cNvPr>
                <p14:cNvContentPartPr/>
                <p14:nvPr/>
              </p14:nvContentPartPr>
              <p14:xfrm>
                <a:off x="10835251" y="2952568"/>
                <a:ext cx="41760" cy="2584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E8692A4-C1FD-3511-31CB-A341714BD4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30931" y="2948248"/>
                  <a:ext cx="5040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81782BBF-BA83-F6A7-BC16-21F38C522F7A}"/>
                  </a:ext>
                </a:extLst>
              </p14:cNvPr>
              <p14:cNvContentPartPr/>
              <p14:nvPr/>
            </p14:nvContentPartPr>
            <p14:xfrm>
              <a:off x="2345731" y="4278448"/>
              <a:ext cx="1154160" cy="653040"/>
            </p14:xfrm>
          </p:contentPart>
        </mc:Choice>
        <mc:Fallback xmlns=""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81782BBF-BA83-F6A7-BC16-21F38C522F7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41411" y="4274128"/>
                <a:ext cx="1162800" cy="66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51A4172-4D24-FC06-3B03-E38E46C5CE89}"/>
              </a:ext>
            </a:extLst>
          </p:cNvPr>
          <p:cNvGrpSpPr/>
          <p:nvPr/>
        </p:nvGrpSpPr>
        <p:grpSpPr>
          <a:xfrm>
            <a:off x="8027251" y="2998288"/>
            <a:ext cx="911160" cy="393120"/>
            <a:chOff x="8027251" y="2998288"/>
            <a:chExt cx="91116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86375E95-BC00-1764-4FEA-1D864F275A74}"/>
                    </a:ext>
                  </a:extLst>
                </p14:cNvPr>
                <p14:cNvContentPartPr/>
                <p14:nvPr/>
              </p14:nvContentPartPr>
              <p14:xfrm>
                <a:off x="8027251" y="2998288"/>
                <a:ext cx="109800" cy="2055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86375E95-BC00-1764-4FEA-1D864F275A7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2931" y="2993968"/>
                  <a:ext cx="118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919E21F-B033-B43A-C59F-09BC50FBBB93}"/>
                    </a:ext>
                  </a:extLst>
                </p14:cNvPr>
                <p14:cNvContentPartPr/>
                <p14:nvPr/>
              </p14:nvContentPartPr>
              <p14:xfrm>
                <a:off x="8180611" y="3154168"/>
                <a:ext cx="66960" cy="6444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919E21F-B033-B43A-C59F-09BC50FBBB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76291" y="3149848"/>
                  <a:ext cx="7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F123AC73-587F-424C-FFC8-28C276A10B33}"/>
                    </a:ext>
                  </a:extLst>
                </p14:cNvPr>
                <p14:cNvContentPartPr/>
                <p14:nvPr/>
              </p14:nvContentPartPr>
              <p14:xfrm>
                <a:off x="8326771" y="3139048"/>
                <a:ext cx="76320" cy="1634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F123AC73-587F-424C-FFC8-28C276A10B3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22451" y="3134728"/>
                  <a:ext cx="84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14E01A5C-E0E3-CE9E-D8FD-94C587DB8E7F}"/>
                    </a:ext>
                  </a:extLst>
                </p14:cNvPr>
                <p14:cNvContentPartPr/>
                <p14:nvPr/>
              </p14:nvContentPartPr>
              <p14:xfrm>
                <a:off x="8487331" y="3108808"/>
                <a:ext cx="40680" cy="13104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14E01A5C-E0E3-CE9E-D8FD-94C587DB8E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83011" y="3104488"/>
                  <a:ext cx="49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C7C2B235-7EA6-EC94-4C37-4FCA368EC296}"/>
                    </a:ext>
                  </a:extLst>
                </p14:cNvPr>
                <p14:cNvContentPartPr/>
                <p14:nvPr/>
              </p14:nvContentPartPr>
              <p14:xfrm>
                <a:off x="8601091" y="3152008"/>
                <a:ext cx="360" cy="23940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C7C2B235-7EA6-EC94-4C37-4FCA368EC2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96771" y="3147688"/>
                  <a:ext cx="9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B446DDD0-130B-724F-D804-CB23CB8EBCD8}"/>
                    </a:ext>
                  </a:extLst>
                </p14:cNvPr>
                <p14:cNvContentPartPr/>
                <p14:nvPr/>
              </p14:nvContentPartPr>
              <p14:xfrm>
                <a:off x="8592811" y="3141568"/>
                <a:ext cx="64440" cy="1000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B446DDD0-130B-724F-D804-CB23CB8EBC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88491" y="3137248"/>
                  <a:ext cx="73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732AF115-664B-5B2A-A50C-0A80D805820F}"/>
                    </a:ext>
                  </a:extLst>
                </p14:cNvPr>
                <p14:cNvContentPartPr/>
                <p14:nvPr/>
              </p14:nvContentPartPr>
              <p14:xfrm>
                <a:off x="8706571" y="3148408"/>
                <a:ext cx="38520" cy="10728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732AF115-664B-5B2A-A50C-0A80D80582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02251" y="3144088"/>
                  <a:ext cx="4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E9BE2BA6-E8FE-1519-BE52-CFA0C06EF539}"/>
                    </a:ext>
                  </a:extLst>
                </p14:cNvPr>
                <p14:cNvContentPartPr/>
                <p14:nvPr/>
              </p14:nvContentPartPr>
              <p14:xfrm>
                <a:off x="8759851" y="3164248"/>
                <a:ext cx="60840" cy="8928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E9BE2BA6-E8FE-1519-BE52-CFA0C06EF53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55531" y="3159928"/>
                  <a:ext cx="69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C266C212-BDF9-4350-6CF4-461B4B478E4E}"/>
                    </a:ext>
                  </a:extLst>
                </p14:cNvPr>
                <p14:cNvContentPartPr/>
                <p14:nvPr/>
              </p14:nvContentPartPr>
              <p14:xfrm>
                <a:off x="8821051" y="3150208"/>
                <a:ext cx="24120" cy="10008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C266C212-BDF9-4350-6CF4-461B4B478E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16731" y="3145888"/>
                  <a:ext cx="3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A2F28FB9-FB32-3AA7-77F6-DDFD92C12839}"/>
                    </a:ext>
                  </a:extLst>
                </p14:cNvPr>
                <p14:cNvContentPartPr/>
                <p14:nvPr/>
              </p14:nvContentPartPr>
              <p14:xfrm>
                <a:off x="8887291" y="3105568"/>
                <a:ext cx="51120" cy="2109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A2F28FB9-FB32-3AA7-77F6-DDFD92C128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82971" y="3101248"/>
                  <a:ext cx="597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89D669B8-4A01-C54B-D370-C6A7AA9E31A7}"/>
              </a:ext>
            </a:extLst>
          </p:cNvPr>
          <p:cNvGrpSpPr/>
          <p:nvPr/>
        </p:nvGrpSpPr>
        <p:grpSpPr>
          <a:xfrm>
            <a:off x="9766771" y="2896408"/>
            <a:ext cx="244440" cy="238680"/>
            <a:chOff x="9766771" y="2896408"/>
            <a:chExt cx="24444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94CA6613-1E16-45C4-5FD2-77BD6EC0254B}"/>
                    </a:ext>
                  </a:extLst>
                </p14:cNvPr>
                <p14:cNvContentPartPr/>
                <p14:nvPr/>
              </p14:nvContentPartPr>
              <p14:xfrm>
                <a:off x="9766771" y="2896408"/>
                <a:ext cx="128160" cy="21384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94CA6613-1E16-45C4-5FD2-77BD6EC0254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62451" y="2892088"/>
                  <a:ext cx="136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A652210-0A85-ED1D-14F9-61D5DD82D676}"/>
                    </a:ext>
                  </a:extLst>
                </p14:cNvPr>
                <p14:cNvContentPartPr/>
                <p14:nvPr/>
              </p14:nvContentPartPr>
              <p14:xfrm>
                <a:off x="9934891" y="3065968"/>
                <a:ext cx="76320" cy="6912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A652210-0A85-ED1D-14F9-61D5DD82D67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30571" y="3061648"/>
                  <a:ext cx="849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7C085A8-E936-9BD2-B94F-52906495E2F3}"/>
                  </a:ext>
                </a:extLst>
              </p14:cNvPr>
              <p14:cNvContentPartPr/>
              <p14:nvPr/>
            </p14:nvContentPartPr>
            <p14:xfrm>
              <a:off x="3042905" y="4910215"/>
              <a:ext cx="60480" cy="133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7C085A8-E936-9BD2-B94F-52906495E2F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038585" y="4905895"/>
                <a:ext cx="6912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C78E58-68C0-AD68-926A-B57675721EED}"/>
              </a:ext>
            </a:extLst>
          </p:cNvPr>
          <p:cNvGrpSpPr/>
          <p:nvPr/>
        </p:nvGrpSpPr>
        <p:grpSpPr>
          <a:xfrm>
            <a:off x="3094385" y="4890775"/>
            <a:ext cx="202320" cy="216000"/>
            <a:chOff x="3094385" y="4890775"/>
            <a:chExt cx="20232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817D2A-0CAC-6534-3CC1-FD2311F615CD}"/>
                    </a:ext>
                  </a:extLst>
                </p14:cNvPr>
                <p14:cNvContentPartPr/>
                <p14:nvPr/>
              </p14:nvContentPartPr>
              <p14:xfrm>
                <a:off x="3105545" y="4923895"/>
                <a:ext cx="191160" cy="182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817D2A-0CAC-6534-3CC1-FD2311F615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01225" y="4919575"/>
                  <a:ext cx="199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C38BA9-BAB7-716B-2B8B-C2F17653BB7C}"/>
                    </a:ext>
                  </a:extLst>
                </p14:cNvPr>
                <p14:cNvContentPartPr/>
                <p14:nvPr/>
              </p14:nvContentPartPr>
              <p14:xfrm>
                <a:off x="3094385" y="4923535"/>
                <a:ext cx="9720" cy="655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C38BA9-BAB7-716B-2B8B-C2F17653BB7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90065" y="4919215"/>
                  <a:ext cx="18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2B551BD-CF75-572C-D76F-94E7C1487781}"/>
                    </a:ext>
                  </a:extLst>
                </p14:cNvPr>
                <p14:cNvContentPartPr/>
                <p14:nvPr/>
              </p14:nvContentPartPr>
              <p14:xfrm>
                <a:off x="3113465" y="4890775"/>
                <a:ext cx="143640" cy="16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2B551BD-CF75-572C-D76F-94E7C14877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09145" y="4886455"/>
                  <a:ext cx="15228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03CAE0E-4370-39AF-BC30-407C41EC5B41}"/>
                  </a:ext>
                </a:extLst>
              </p14:cNvPr>
              <p14:cNvContentPartPr/>
              <p14:nvPr/>
            </p14:nvContentPartPr>
            <p14:xfrm>
              <a:off x="308251" y="5784261"/>
              <a:ext cx="60120" cy="140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03CAE0E-4370-39AF-BC30-407C41EC5B4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99251" y="5775024"/>
                <a:ext cx="77760" cy="32144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A9945C19-5314-AB4C-9845-B5DDA7333DB1}"/>
              </a:ext>
            </a:extLst>
          </p:cNvPr>
          <p:cNvGrpSpPr/>
          <p:nvPr/>
        </p:nvGrpSpPr>
        <p:grpSpPr>
          <a:xfrm>
            <a:off x="114211" y="5584101"/>
            <a:ext cx="337680" cy="360000"/>
            <a:chOff x="115291" y="5696920"/>
            <a:chExt cx="3376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4511508-6FEA-6F84-8BB1-EC3B76040952}"/>
                    </a:ext>
                  </a:extLst>
                </p14:cNvPr>
                <p14:cNvContentPartPr/>
                <p14:nvPr/>
              </p14:nvContentPartPr>
              <p14:xfrm>
                <a:off x="329491" y="5799880"/>
                <a:ext cx="123480" cy="96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4511508-6FEA-6F84-8BB1-EC3B760409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0491" y="5791240"/>
                  <a:ext cx="141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C4B25D-814A-D68A-26EC-7087B87D5E21}"/>
                    </a:ext>
                  </a:extLst>
                </p14:cNvPr>
                <p14:cNvContentPartPr/>
                <p14:nvPr/>
              </p14:nvContentPartPr>
              <p14:xfrm>
                <a:off x="299611" y="5837320"/>
                <a:ext cx="14040" cy="73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C4B25D-814A-D68A-26EC-7087B87D5E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0971" y="5828320"/>
                  <a:ext cx="31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E6536F4-EB40-E6F5-1303-AF136181C1DA}"/>
                    </a:ext>
                  </a:extLst>
                </p14:cNvPr>
                <p14:cNvContentPartPr/>
                <p14:nvPr/>
              </p14:nvContentPartPr>
              <p14:xfrm>
                <a:off x="124291" y="5856760"/>
                <a:ext cx="70920" cy="200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E6536F4-EB40-E6F5-1303-AF136181C1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651" y="5847760"/>
                  <a:ext cx="88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AC4E3D2-2ECC-0A31-8CF7-29E20925C2A2}"/>
                    </a:ext>
                  </a:extLst>
                </p14:cNvPr>
                <p14:cNvContentPartPr/>
                <p14:nvPr/>
              </p14:nvContentPartPr>
              <p14:xfrm>
                <a:off x="115291" y="5696920"/>
                <a:ext cx="92160" cy="108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AC4E3D2-2ECC-0A31-8CF7-29E20925C2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291" y="5688280"/>
                  <a:ext cx="1098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D9F2C0-7661-C203-46D6-07C1136D72B0}"/>
              </a:ext>
            </a:extLst>
          </p:cNvPr>
          <p:cNvGrpSpPr/>
          <p:nvPr/>
        </p:nvGrpSpPr>
        <p:grpSpPr>
          <a:xfrm>
            <a:off x="114211" y="5079160"/>
            <a:ext cx="416880" cy="431640"/>
            <a:chOff x="114211" y="5079160"/>
            <a:chExt cx="4168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EC1D157-6F4A-22C8-1E0D-E62B6769B86F}"/>
                    </a:ext>
                  </a:extLst>
                </p14:cNvPr>
                <p14:cNvContentPartPr/>
                <p14:nvPr/>
              </p14:nvContentPartPr>
              <p14:xfrm>
                <a:off x="272611" y="5079160"/>
                <a:ext cx="258480" cy="159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EC1D157-6F4A-22C8-1E0D-E62B6769B8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3611" y="5070160"/>
                  <a:ext cx="276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C45865E-E3EC-EDEE-7E57-0A6FFC44A34E}"/>
                    </a:ext>
                  </a:extLst>
                </p14:cNvPr>
                <p14:cNvContentPartPr/>
                <p14:nvPr/>
              </p14:nvContentPartPr>
              <p14:xfrm>
                <a:off x="243811" y="5149000"/>
                <a:ext cx="57240" cy="126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C45865E-E3EC-EDEE-7E57-0A6FFC44A34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5171" y="5140000"/>
                  <a:ext cx="74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3E5FB35-8F93-D41B-91E4-7145B4CAD716}"/>
                    </a:ext>
                  </a:extLst>
                </p14:cNvPr>
                <p14:cNvContentPartPr/>
                <p14:nvPr/>
              </p14:nvContentPartPr>
              <p14:xfrm>
                <a:off x="114211" y="5273560"/>
                <a:ext cx="103320" cy="2372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3E5FB35-8F93-D41B-91E4-7145B4CAD71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571" y="5264920"/>
                  <a:ext cx="1209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BDA1428-DDFE-64CD-9796-A7AA0CF4BFE6}"/>
              </a:ext>
            </a:extLst>
          </p:cNvPr>
          <p:cNvGrpSpPr/>
          <p:nvPr/>
        </p:nvGrpSpPr>
        <p:grpSpPr>
          <a:xfrm>
            <a:off x="6034429" y="5440446"/>
            <a:ext cx="141120" cy="128160"/>
            <a:chOff x="7545177" y="5639228"/>
            <a:chExt cx="14112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8B113AE-0765-9342-5189-DE4A4757CFB3}"/>
                    </a:ext>
                  </a:extLst>
                </p14:cNvPr>
                <p14:cNvContentPartPr/>
                <p14:nvPr/>
              </p14:nvContentPartPr>
              <p14:xfrm>
                <a:off x="7550577" y="5639228"/>
                <a:ext cx="77760" cy="128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8B113AE-0765-9342-5189-DE4A4757CFB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46257" y="5634908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8559442-867B-A240-5AB2-9E95C8624CF7}"/>
                    </a:ext>
                  </a:extLst>
                </p14:cNvPr>
                <p14:cNvContentPartPr/>
                <p14:nvPr/>
              </p14:nvContentPartPr>
              <p14:xfrm>
                <a:off x="7565337" y="5682068"/>
                <a:ext cx="100800" cy="79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8559442-867B-A240-5AB2-9E95C8624C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61017" y="5677748"/>
                  <a:ext cx="109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6300D26-61DC-5263-50B0-0D7B94F9802D}"/>
                    </a:ext>
                  </a:extLst>
                </p14:cNvPr>
                <p14:cNvContentPartPr/>
                <p14:nvPr/>
              </p14:nvContentPartPr>
              <p14:xfrm>
                <a:off x="7545177" y="5701508"/>
                <a:ext cx="141120" cy="270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6300D26-61DC-5263-50B0-0D7B94F9802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40857" y="5697188"/>
                  <a:ext cx="14976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47D7F5B-E698-0E5A-8717-8C514EE5A7B0}"/>
              </a:ext>
            </a:extLst>
          </p:cNvPr>
          <p:cNvGrpSpPr/>
          <p:nvPr/>
        </p:nvGrpSpPr>
        <p:grpSpPr>
          <a:xfrm>
            <a:off x="6296509" y="5386806"/>
            <a:ext cx="928800" cy="581040"/>
            <a:chOff x="7807257" y="5585588"/>
            <a:chExt cx="92880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F5F5947-3A81-D685-4938-5E12944F1433}"/>
                    </a:ext>
                  </a:extLst>
                </p14:cNvPr>
                <p14:cNvContentPartPr/>
                <p14:nvPr/>
              </p14:nvContentPartPr>
              <p14:xfrm>
                <a:off x="7807257" y="5585588"/>
                <a:ext cx="81360" cy="1782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F5F5947-3A81-D685-4938-5E12944F14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02937" y="5581268"/>
                  <a:ext cx="90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B7011D9-3D4A-4294-81F3-6401628E9486}"/>
                    </a:ext>
                  </a:extLst>
                </p14:cNvPr>
                <p14:cNvContentPartPr/>
                <p14:nvPr/>
              </p14:nvContentPartPr>
              <p14:xfrm>
                <a:off x="7928577" y="5712308"/>
                <a:ext cx="58680" cy="60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B7011D9-3D4A-4294-81F3-6401628E948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24257" y="5707988"/>
                  <a:ext cx="67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41382F5-A5FB-13B3-3577-7633D0C08730}"/>
                    </a:ext>
                  </a:extLst>
                </p14:cNvPr>
                <p14:cNvContentPartPr/>
                <p14:nvPr/>
              </p14:nvContentPartPr>
              <p14:xfrm>
                <a:off x="8042697" y="5721668"/>
                <a:ext cx="106200" cy="1681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41382F5-A5FB-13B3-3577-7633D0C087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38377" y="5717348"/>
                  <a:ext cx="114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51216EB-0D13-DC11-CD37-87C680BED2CD}"/>
                    </a:ext>
                  </a:extLst>
                </p14:cNvPr>
                <p14:cNvContentPartPr/>
                <p14:nvPr/>
              </p14:nvContentPartPr>
              <p14:xfrm>
                <a:off x="8219817" y="5711588"/>
                <a:ext cx="24480" cy="1008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51216EB-0D13-DC11-CD37-87C680BED2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15497" y="5707268"/>
                  <a:ext cx="33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725A04A0-E768-07F4-C564-3219F0851BBC}"/>
                    </a:ext>
                  </a:extLst>
                </p14:cNvPr>
                <p14:cNvContentPartPr/>
                <p14:nvPr/>
              </p14:nvContentPartPr>
              <p14:xfrm>
                <a:off x="8279217" y="5734268"/>
                <a:ext cx="6480" cy="784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725A04A0-E768-07F4-C564-3219F0851B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74897" y="5729948"/>
                  <a:ext cx="15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23F64056-2BAF-6099-89EC-518299C8C431}"/>
                    </a:ext>
                  </a:extLst>
                </p14:cNvPr>
                <p14:cNvContentPartPr/>
                <p14:nvPr/>
              </p14:nvContentPartPr>
              <p14:xfrm>
                <a:off x="8322777" y="5720948"/>
                <a:ext cx="48960" cy="1155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23F64056-2BAF-6099-89EC-518299C8C43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18457" y="5716628"/>
                  <a:ext cx="5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9FC5DF83-B934-131E-A100-2843289BD853}"/>
                    </a:ext>
                  </a:extLst>
                </p14:cNvPr>
                <p14:cNvContentPartPr/>
                <p14:nvPr/>
              </p14:nvContentPartPr>
              <p14:xfrm>
                <a:off x="8436897" y="5742548"/>
                <a:ext cx="71640" cy="75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9FC5DF83-B934-131E-A100-2843289BD8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32577" y="5738228"/>
                  <a:ext cx="802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D820FEE-CABD-93A1-BD4D-F6B46FCACC46}"/>
                    </a:ext>
                  </a:extLst>
                </p14:cNvPr>
                <p14:cNvContentPartPr/>
                <p14:nvPr/>
              </p14:nvContentPartPr>
              <p14:xfrm>
                <a:off x="8479377" y="5812028"/>
                <a:ext cx="66960" cy="111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D820FEE-CABD-93A1-BD4D-F6B46FCACC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75057" y="5807708"/>
                  <a:ext cx="75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55BE72E-DB89-14B0-A71F-F3141D314EB9}"/>
                    </a:ext>
                  </a:extLst>
                </p14:cNvPr>
                <p14:cNvContentPartPr/>
                <p14:nvPr/>
              </p14:nvContentPartPr>
              <p14:xfrm>
                <a:off x="8648577" y="5759108"/>
                <a:ext cx="87480" cy="752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55BE72E-DB89-14B0-A71F-F3141D314E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44257" y="5754788"/>
                  <a:ext cx="96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D3C037F1-FB71-976E-673A-E0EDDA7E43A8}"/>
                    </a:ext>
                  </a:extLst>
                </p14:cNvPr>
                <p14:cNvContentPartPr/>
                <p14:nvPr/>
              </p14:nvContentPartPr>
              <p14:xfrm>
                <a:off x="7828137" y="5879348"/>
                <a:ext cx="91080" cy="1900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D3C037F1-FB71-976E-673A-E0EDDA7E43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823817" y="5875028"/>
                  <a:ext cx="99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2D48D96-4A72-B3BA-8EDD-5E5902632044}"/>
                    </a:ext>
                  </a:extLst>
                </p14:cNvPr>
                <p14:cNvContentPartPr/>
                <p14:nvPr/>
              </p14:nvContentPartPr>
              <p14:xfrm>
                <a:off x="7956297" y="6026948"/>
                <a:ext cx="48600" cy="5868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2D48D96-4A72-B3BA-8EDD-5E59026320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51977" y="6022628"/>
                  <a:ext cx="57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C3EA505-C886-5315-EE38-5ADF340D5634}"/>
                    </a:ext>
                  </a:extLst>
                </p14:cNvPr>
                <p14:cNvContentPartPr/>
                <p14:nvPr/>
              </p14:nvContentPartPr>
              <p14:xfrm>
                <a:off x="8054937" y="6003188"/>
                <a:ext cx="68400" cy="1634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C3EA505-C886-5315-EE38-5ADF340D56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50617" y="5998868"/>
                  <a:ext cx="77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4C16F7C-05E5-008E-B7FA-A517B11921C5}"/>
                    </a:ext>
                  </a:extLst>
                </p14:cNvPr>
                <p14:cNvContentPartPr/>
                <p14:nvPr/>
              </p14:nvContentPartPr>
              <p14:xfrm>
                <a:off x="8199297" y="6031988"/>
                <a:ext cx="27000" cy="950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4C16F7C-05E5-008E-B7FA-A517B11921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94977" y="6027668"/>
                  <a:ext cx="35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E39C4272-B925-667F-F759-2B9A4735A187}"/>
                    </a:ext>
                  </a:extLst>
                </p14:cNvPr>
                <p14:cNvContentPartPr/>
                <p14:nvPr/>
              </p14:nvContentPartPr>
              <p14:xfrm>
                <a:off x="8273457" y="6038468"/>
                <a:ext cx="40320" cy="644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E39C4272-B925-667F-F759-2B9A4735A1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69137" y="6034148"/>
                  <a:ext cx="48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68945974-2CFA-CA5E-AD06-DC81C8EBE207}"/>
                    </a:ext>
                  </a:extLst>
                </p14:cNvPr>
                <p14:cNvContentPartPr/>
                <p14:nvPr/>
              </p14:nvContentPartPr>
              <p14:xfrm>
                <a:off x="8359497" y="6019028"/>
                <a:ext cx="36720" cy="1227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68945974-2CFA-CA5E-AD06-DC81C8EBE20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5177" y="6014708"/>
                  <a:ext cx="4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192FCC3C-16E2-965B-B4E4-B6D5ECCD8899}"/>
                    </a:ext>
                  </a:extLst>
                </p14:cNvPr>
                <p14:cNvContentPartPr/>
                <p14:nvPr/>
              </p14:nvContentPartPr>
              <p14:xfrm>
                <a:off x="8514657" y="6038108"/>
                <a:ext cx="65880" cy="28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192FCC3C-16E2-965B-B4E4-B6D5ECCD88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10337" y="6033788"/>
                  <a:ext cx="7452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9718734-1460-39B7-0136-57437F261669}"/>
                    </a:ext>
                  </a:extLst>
                </p14:cNvPr>
                <p14:cNvContentPartPr/>
                <p14:nvPr/>
              </p14:nvContentPartPr>
              <p14:xfrm>
                <a:off x="8537697" y="6097148"/>
                <a:ext cx="41760" cy="5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9718734-1460-39B7-0136-57437F26166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33377" y="6092828"/>
                  <a:ext cx="50400" cy="1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2897A8F8-0C41-4B60-DBD3-60774778FCDA}"/>
                  </a:ext>
                </a:extLst>
              </p14:cNvPr>
              <p14:cNvContentPartPr/>
              <p14:nvPr/>
            </p14:nvContentPartPr>
            <p14:xfrm>
              <a:off x="7199749" y="5814126"/>
              <a:ext cx="203040" cy="8028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2897A8F8-0C41-4B60-DBD3-60774778FCD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195429" y="5809806"/>
                <a:ext cx="21168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3751E95-3159-0DBD-1B8F-7A6E9E51080D}"/>
              </a:ext>
            </a:extLst>
          </p:cNvPr>
          <p:cNvGrpSpPr/>
          <p:nvPr/>
        </p:nvGrpSpPr>
        <p:grpSpPr>
          <a:xfrm>
            <a:off x="4220937" y="4893668"/>
            <a:ext cx="1382040" cy="199800"/>
            <a:chOff x="4220937" y="4893668"/>
            <a:chExt cx="13820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506D9AC7-F619-89CB-0A1D-6DC9FDA7194B}"/>
                    </a:ext>
                  </a:extLst>
                </p14:cNvPr>
                <p14:cNvContentPartPr/>
                <p14:nvPr/>
              </p14:nvContentPartPr>
              <p14:xfrm>
                <a:off x="4220937" y="4893668"/>
                <a:ext cx="1340640" cy="1998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506D9AC7-F619-89CB-0A1D-6DC9FDA7194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6617" y="4889348"/>
                  <a:ext cx="1349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602E65E-6D40-4061-8BA8-3C09659607A5}"/>
                    </a:ext>
                  </a:extLst>
                </p14:cNvPr>
                <p14:cNvContentPartPr/>
                <p14:nvPr/>
              </p14:nvContentPartPr>
              <p14:xfrm>
                <a:off x="5485977" y="4927148"/>
                <a:ext cx="117000" cy="12528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602E65E-6D40-4061-8BA8-3C09659607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81657" y="4922828"/>
                  <a:ext cx="125640" cy="13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4369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7E6A29F-A383-4F99-9BD5-C2F62A9CB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360681"/>
              </p:ext>
            </p:extLst>
          </p:nvPr>
        </p:nvGraphicFramePr>
        <p:xfrm>
          <a:off x="7006856" y="1695422"/>
          <a:ext cx="3467596" cy="381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25E2F-529A-4F92-8A20-EFD6D4BFD8DE}"/>
              </a:ext>
            </a:extLst>
          </p:cNvPr>
          <p:cNvGraphicFramePr/>
          <p:nvPr/>
        </p:nvGraphicFramePr>
        <p:xfrm>
          <a:off x="723014" y="1645154"/>
          <a:ext cx="6103088" cy="2565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28AB56-B04F-4E2C-AFEE-8A630247B93F}"/>
              </a:ext>
            </a:extLst>
          </p:cNvPr>
          <p:cNvCxnSpPr>
            <a:cxnSpLocks/>
          </p:cNvCxnSpPr>
          <p:nvPr/>
        </p:nvCxnSpPr>
        <p:spPr>
          <a:xfrm>
            <a:off x="1796902" y="1850065"/>
            <a:ext cx="3987210" cy="18500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7EF72-B63A-433E-B07E-8EB00E2FCD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80" r="69444" b="75056"/>
          <a:stretch/>
        </p:blipFill>
        <p:spPr>
          <a:xfrm>
            <a:off x="723014" y="4559402"/>
            <a:ext cx="6103088" cy="8834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ACC34D-F420-4D11-370B-008FE519756A}"/>
              </a:ext>
            </a:extLst>
          </p:cNvPr>
          <p:cNvGrpSpPr/>
          <p:nvPr/>
        </p:nvGrpSpPr>
        <p:grpSpPr>
          <a:xfrm>
            <a:off x="4576838" y="4367390"/>
            <a:ext cx="385560" cy="152640"/>
            <a:chOff x="4576838" y="4367390"/>
            <a:chExt cx="38556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41147FE-E221-EF75-B322-0F2572CB47EF}"/>
                    </a:ext>
                  </a:extLst>
                </p14:cNvPr>
                <p14:cNvContentPartPr/>
                <p14:nvPr/>
              </p14:nvContentPartPr>
              <p14:xfrm>
                <a:off x="4576838" y="4367390"/>
                <a:ext cx="385560" cy="123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41147FE-E221-EF75-B322-0F2572CB47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8198" y="4358390"/>
                  <a:ext cx="403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B6BDB55-10D6-27DD-7C75-78C53654A846}"/>
                    </a:ext>
                  </a:extLst>
                </p14:cNvPr>
                <p14:cNvContentPartPr/>
                <p14:nvPr/>
              </p14:nvContentPartPr>
              <p14:xfrm>
                <a:off x="4576838" y="4429310"/>
                <a:ext cx="136440" cy="907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B6BDB55-10D6-27DD-7C75-78C53654A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8198" y="4420670"/>
                  <a:ext cx="1540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EA7928-D549-B404-93F6-3B4B8F27CD1B}"/>
              </a:ext>
            </a:extLst>
          </p:cNvPr>
          <p:cNvGrpSpPr/>
          <p:nvPr/>
        </p:nvGrpSpPr>
        <p:grpSpPr>
          <a:xfrm>
            <a:off x="3075998" y="4328870"/>
            <a:ext cx="327600" cy="158040"/>
            <a:chOff x="3075998" y="4328870"/>
            <a:chExt cx="32760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8FC60F-A817-96D3-A48B-5CF94BF477C6}"/>
                    </a:ext>
                  </a:extLst>
                </p14:cNvPr>
                <p14:cNvContentPartPr/>
                <p14:nvPr/>
              </p14:nvContentPartPr>
              <p14:xfrm>
                <a:off x="3075998" y="4328870"/>
                <a:ext cx="265320" cy="128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8FC60F-A817-96D3-A48B-5CF94BF477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7358" y="4320230"/>
                  <a:ext cx="282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0B25720-8BDE-8F8B-2C01-E6178183AD4A}"/>
                    </a:ext>
                  </a:extLst>
                </p14:cNvPr>
                <p14:cNvContentPartPr/>
                <p14:nvPr/>
              </p14:nvContentPartPr>
              <p14:xfrm>
                <a:off x="3301718" y="4451270"/>
                <a:ext cx="101880" cy="35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0B25720-8BDE-8F8B-2C01-E6178183AD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93078" y="4442630"/>
                  <a:ext cx="119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96DCC5C4-2FB3-C7BE-6EFE-60853D22C85D}"/>
                  </a:ext>
                </a:extLst>
              </p14:cNvPr>
              <p14:cNvContentPartPr/>
              <p14:nvPr/>
            </p14:nvContentPartPr>
            <p14:xfrm>
              <a:off x="5026865" y="4285615"/>
              <a:ext cx="55080" cy="1746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96DCC5C4-2FB3-C7BE-6EFE-60853D22C8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17865" y="4276615"/>
                <a:ext cx="727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1FF7B8AF-7658-9B20-C164-C3D146D77640}"/>
                  </a:ext>
                </a:extLst>
              </p14:cNvPr>
              <p14:cNvContentPartPr/>
              <p14:nvPr/>
            </p14:nvContentPartPr>
            <p14:xfrm>
              <a:off x="4979705" y="4346095"/>
              <a:ext cx="74880" cy="100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1FF7B8AF-7658-9B20-C164-C3D146D776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0705" y="4337455"/>
                <a:ext cx="92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A637793-35D4-274A-A27B-0F02A09127B5}"/>
                  </a:ext>
                </a:extLst>
              </p14:cNvPr>
              <p14:cNvContentPartPr/>
              <p14:nvPr/>
            </p14:nvContentPartPr>
            <p14:xfrm>
              <a:off x="5090225" y="4369855"/>
              <a:ext cx="68400" cy="7128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A637793-35D4-274A-A27B-0F02A09127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81585" y="4361215"/>
                <a:ext cx="860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5CEED8B-827D-43C7-35FF-1685CF4779D7}"/>
                  </a:ext>
                </a:extLst>
              </p14:cNvPr>
              <p14:cNvContentPartPr/>
              <p14:nvPr/>
            </p14:nvContentPartPr>
            <p14:xfrm>
              <a:off x="5176625" y="4351135"/>
              <a:ext cx="50760" cy="88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5CEED8B-827D-43C7-35FF-1685CF4779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67625" y="4342495"/>
                <a:ext cx="68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B4084639-E413-C093-1868-67830EF243BB}"/>
                  </a:ext>
                </a:extLst>
              </p14:cNvPr>
              <p14:cNvContentPartPr/>
              <p14:nvPr/>
            </p14:nvContentPartPr>
            <p14:xfrm>
              <a:off x="5252225" y="4360495"/>
              <a:ext cx="80280" cy="1184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B4084639-E413-C093-1868-67830EF243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43585" y="4351495"/>
                <a:ext cx="97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98670F31-F977-3703-8E83-1D00E27C4EFA}"/>
                  </a:ext>
                </a:extLst>
              </p14:cNvPr>
              <p14:cNvContentPartPr/>
              <p14:nvPr/>
            </p14:nvContentPartPr>
            <p14:xfrm>
              <a:off x="5364185" y="4332055"/>
              <a:ext cx="85680" cy="1321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98670F31-F977-3703-8E83-1D00E27C4EF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55545" y="4323055"/>
                <a:ext cx="103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98E124C-1DE0-014D-CCDD-771776FE4EDE}"/>
                  </a:ext>
                </a:extLst>
              </p14:cNvPr>
              <p14:cNvContentPartPr/>
              <p14:nvPr/>
            </p14:nvContentPartPr>
            <p14:xfrm>
              <a:off x="5495225" y="4220095"/>
              <a:ext cx="90000" cy="23112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98E124C-1DE0-014D-CCDD-771776FE4ED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86585" y="4211095"/>
                <a:ext cx="1076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441FB1C7-AC93-E877-A159-A2BF57399693}"/>
                  </a:ext>
                </a:extLst>
              </p14:cNvPr>
              <p14:cNvContentPartPr/>
              <p14:nvPr/>
            </p14:nvContentPartPr>
            <p14:xfrm>
              <a:off x="5462825" y="4294615"/>
              <a:ext cx="56160" cy="54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441FB1C7-AC93-E877-A159-A2BF573996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53825" y="4285975"/>
                <a:ext cx="7380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FD9F383C-3139-C85C-30B0-41C01FF497B1}"/>
              </a:ext>
            </a:extLst>
          </p:cNvPr>
          <p:cNvGrpSpPr/>
          <p:nvPr/>
        </p:nvGrpSpPr>
        <p:grpSpPr>
          <a:xfrm>
            <a:off x="5639945" y="4276255"/>
            <a:ext cx="185400" cy="173880"/>
            <a:chOff x="5639945" y="4276255"/>
            <a:chExt cx="18540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ECFE34A-1AB3-DAC7-93C6-EC2690F82C7D}"/>
                    </a:ext>
                  </a:extLst>
                </p14:cNvPr>
                <p14:cNvContentPartPr/>
                <p14:nvPr/>
              </p14:nvContentPartPr>
              <p14:xfrm>
                <a:off x="5639945" y="4327735"/>
                <a:ext cx="33840" cy="122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ECFE34A-1AB3-DAC7-93C6-EC2690F82C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0945" y="4319095"/>
                  <a:ext cx="51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DAF4765-6FB5-CAB7-C322-002181AC009D}"/>
                    </a:ext>
                  </a:extLst>
                </p14:cNvPr>
                <p14:cNvContentPartPr/>
                <p14:nvPr/>
              </p14:nvContentPartPr>
              <p14:xfrm>
                <a:off x="5720585" y="4276255"/>
                <a:ext cx="5400" cy="163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DAF4765-6FB5-CAB7-C322-002181AC00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11585" y="4267615"/>
                  <a:ext cx="2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717347D-CC81-98E0-390F-76F0CD2AF679}"/>
                    </a:ext>
                  </a:extLst>
                </p14:cNvPr>
                <p14:cNvContentPartPr/>
                <p14:nvPr/>
              </p14:nvContentPartPr>
              <p14:xfrm>
                <a:off x="5770265" y="4350055"/>
                <a:ext cx="55080" cy="72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717347D-CC81-98E0-390F-76F0CD2AF6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61625" y="4341055"/>
                  <a:ext cx="72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6937256-A82D-B978-AE50-563EA9CB772C}"/>
              </a:ext>
            </a:extLst>
          </p:cNvPr>
          <p:cNvGrpSpPr/>
          <p:nvPr/>
        </p:nvGrpSpPr>
        <p:grpSpPr>
          <a:xfrm>
            <a:off x="5851985" y="4220095"/>
            <a:ext cx="324720" cy="255240"/>
            <a:chOff x="5851985" y="4220095"/>
            <a:chExt cx="3247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C241A28-705A-0E79-8C7D-6687366601E2}"/>
                    </a:ext>
                  </a:extLst>
                </p14:cNvPr>
                <p14:cNvContentPartPr/>
                <p14:nvPr/>
              </p14:nvContentPartPr>
              <p14:xfrm>
                <a:off x="5851985" y="4243495"/>
                <a:ext cx="21240" cy="1594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C241A28-705A-0E79-8C7D-6687366601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42985" y="4234495"/>
                  <a:ext cx="38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38BB9A7-E537-B9B0-4AA3-D1AA461C2CEE}"/>
                    </a:ext>
                  </a:extLst>
                </p14:cNvPr>
                <p14:cNvContentPartPr/>
                <p14:nvPr/>
              </p14:nvContentPartPr>
              <p14:xfrm>
                <a:off x="5875385" y="4328095"/>
                <a:ext cx="53640" cy="74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38BB9A7-E537-B9B0-4AA3-D1AA461C2C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66385" y="4319095"/>
                  <a:ext cx="71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052D6EF-F10D-73D0-882F-6A2FDE3BA258}"/>
                    </a:ext>
                  </a:extLst>
                </p14:cNvPr>
                <p14:cNvContentPartPr/>
                <p14:nvPr/>
              </p14:nvContentPartPr>
              <p14:xfrm>
                <a:off x="5939465" y="4327375"/>
                <a:ext cx="72000" cy="907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052D6EF-F10D-73D0-882F-6A2FDE3BA2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30465" y="4318375"/>
                  <a:ext cx="89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C3CFC09C-BCAD-6C7A-DB1B-B6846EEB5BE1}"/>
                    </a:ext>
                  </a:extLst>
                </p14:cNvPr>
                <p14:cNvContentPartPr/>
                <p14:nvPr/>
              </p14:nvContentPartPr>
              <p14:xfrm>
                <a:off x="6044225" y="4220095"/>
                <a:ext cx="13320" cy="1789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C3CFC09C-BCAD-6C7A-DB1B-B6846EEB5B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5225" y="4211095"/>
                  <a:ext cx="30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CE090748-76C3-CF20-CDCD-8A9E93CA2126}"/>
                    </a:ext>
                  </a:extLst>
                </p14:cNvPr>
                <p14:cNvContentPartPr/>
                <p14:nvPr/>
              </p14:nvContentPartPr>
              <p14:xfrm>
                <a:off x="6119105" y="4308655"/>
                <a:ext cx="57600" cy="1666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CE090748-76C3-CF20-CDCD-8A9E93CA21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10105" y="4299655"/>
                  <a:ext cx="752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BCABA08-E8EF-755B-A636-ED030972215A}"/>
              </a:ext>
            </a:extLst>
          </p:cNvPr>
          <p:cNvGrpSpPr/>
          <p:nvPr/>
        </p:nvGrpSpPr>
        <p:grpSpPr>
          <a:xfrm>
            <a:off x="2190836" y="4304383"/>
            <a:ext cx="1034640" cy="223560"/>
            <a:chOff x="2190836" y="4304383"/>
            <a:chExt cx="1034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8660D44-364F-AB83-19A1-D757DA89D72A}"/>
                    </a:ext>
                  </a:extLst>
                </p14:cNvPr>
                <p14:cNvContentPartPr/>
                <p14:nvPr/>
              </p14:nvContentPartPr>
              <p14:xfrm>
                <a:off x="2190836" y="4368823"/>
                <a:ext cx="29160" cy="159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8660D44-364F-AB83-19A1-D757DA89D7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81836" y="4360183"/>
                  <a:ext cx="4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8CA670-98AC-E396-82BA-43B66D26B683}"/>
                    </a:ext>
                  </a:extLst>
                </p14:cNvPr>
                <p14:cNvContentPartPr/>
                <p14:nvPr/>
              </p14:nvContentPartPr>
              <p14:xfrm>
                <a:off x="2212436" y="4354423"/>
                <a:ext cx="43560" cy="77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8CA670-98AC-E396-82BA-43B66D26B68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3796" y="4345423"/>
                  <a:ext cx="61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1C1FEAC-400C-AAAB-68D4-AE0A6AD5BF4A}"/>
                    </a:ext>
                  </a:extLst>
                </p14:cNvPr>
                <p14:cNvContentPartPr/>
                <p14:nvPr/>
              </p14:nvContentPartPr>
              <p14:xfrm>
                <a:off x="2297756" y="4344703"/>
                <a:ext cx="83160" cy="9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1C1FEAC-400C-AAAB-68D4-AE0A6AD5BF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88756" y="4336063"/>
                  <a:ext cx="100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A6A6D33-A693-D9C8-00D4-F27A6F0A28BB}"/>
                    </a:ext>
                  </a:extLst>
                </p14:cNvPr>
                <p14:cNvContentPartPr/>
                <p14:nvPr/>
              </p14:nvContentPartPr>
              <p14:xfrm>
                <a:off x="2418716" y="4372783"/>
                <a:ext cx="62640" cy="103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A6A6D33-A693-D9C8-00D4-F27A6F0A28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10076" y="4364143"/>
                  <a:ext cx="80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24BA88B-9C11-5C1D-779A-E2E2F1271B8E}"/>
                    </a:ext>
                  </a:extLst>
                </p14:cNvPr>
                <p14:cNvContentPartPr/>
                <p14:nvPr/>
              </p14:nvContentPartPr>
              <p14:xfrm>
                <a:off x="2549396" y="4304383"/>
                <a:ext cx="75960" cy="168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24BA88B-9C11-5C1D-779A-E2E2F1271B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0756" y="4295743"/>
                  <a:ext cx="93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3EABD51-9CD7-7418-892A-1ADD9DF75FFA}"/>
                    </a:ext>
                  </a:extLst>
                </p14:cNvPr>
                <p14:cNvContentPartPr/>
                <p14:nvPr/>
              </p14:nvContentPartPr>
              <p14:xfrm>
                <a:off x="2666036" y="4373503"/>
                <a:ext cx="27000" cy="2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3EABD51-9CD7-7418-892A-1ADD9DF75F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7396" y="4364503"/>
                  <a:ext cx="44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169316F-051A-FF68-92B7-BF3823F757AA}"/>
                    </a:ext>
                  </a:extLst>
                </p14:cNvPr>
                <p14:cNvContentPartPr/>
                <p14:nvPr/>
              </p14:nvContentPartPr>
              <p14:xfrm>
                <a:off x="2716436" y="4415263"/>
                <a:ext cx="10080" cy="37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169316F-051A-FF68-92B7-BF3823F757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7796" y="4406263"/>
                  <a:ext cx="27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83FB42-44A0-C8A5-517E-E60D501E3477}"/>
                    </a:ext>
                  </a:extLst>
                </p14:cNvPr>
                <p14:cNvContentPartPr/>
                <p14:nvPr/>
              </p14:nvContentPartPr>
              <p14:xfrm>
                <a:off x="2782676" y="4394383"/>
                <a:ext cx="54360" cy="73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83FB42-44A0-C8A5-517E-E60D501E347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74036" y="4385743"/>
                  <a:ext cx="72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088054-6D9A-CBD5-16FA-B47BB6ADC85D}"/>
                    </a:ext>
                  </a:extLst>
                </p14:cNvPr>
                <p14:cNvContentPartPr/>
                <p14:nvPr/>
              </p14:nvContentPartPr>
              <p14:xfrm>
                <a:off x="2866916" y="4314463"/>
                <a:ext cx="53640" cy="151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088054-6D9A-CBD5-16FA-B47BB6ADC8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57916" y="4305823"/>
                  <a:ext cx="71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951C1DE-2EE5-74B6-C0EE-DA2F6D583620}"/>
                    </a:ext>
                  </a:extLst>
                </p14:cNvPr>
                <p14:cNvContentPartPr/>
                <p14:nvPr/>
              </p14:nvContentPartPr>
              <p14:xfrm>
                <a:off x="2851436" y="4364863"/>
                <a:ext cx="72360" cy="14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951C1DE-2EE5-74B6-C0EE-DA2F6D5836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42436" y="4355863"/>
                  <a:ext cx="90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F51C93-A942-44F2-4C10-819305C31DC3}"/>
                    </a:ext>
                  </a:extLst>
                </p14:cNvPr>
                <p14:cNvContentPartPr/>
                <p14:nvPr/>
              </p14:nvContentPartPr>
              <p14:xfrm>
                <a:off x="2953676" y="4387543"/>
                <a:ext cx="19440" cy="10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F51C93-A942-44F2-4C10-819305C31DC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44676" y="4378543"/>
                  <a:ext cx="37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11BB9ED-50D7-CF28-1465-7ABA6D6396CE}"/>
                    </a:ext>
                  </a:extLst>
                </p14:cNvPr>
                <p14:cNvContentPartPr/>
                <p14:nvPr/>
              </p14:nvContentPartPr>
              <p14:xfrm>
                <a:off x="2979956" y="4418863"/>
                <a:ext cx="24840" cy="88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11BB9ED-50D7-CF28-1465-7ABA6D6396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71316" y="4409863"/>
                  <a:ext cx="4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2F3D884-6035-18DF-1C7E-2BB58C9FC13E}"/>
                    </a:ext>
                  </a:extLst>
                </p14:cNvPr>
                <p14:cNvContentPartPr/>
                <p14:nvPr/>
              </p14:nvContentPartPr>
              <p14:xfrm>
                <a:off x="3059516" y="4449463"/>
                <a:ext cx="31680" cy="43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2F3D884-6035-18DF-1C7E-2BB58C9FC1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0516" y="4440823"/>
                  <a:ext cx="49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1E724EA-86D1-8DEA-962D-6390F7E7C726}"/>
                    </a:ext>
                  </a:extLst>
                </p14:cNvPr>
                <p14:cNvContentPartPr/>
                <p14:nvPr/>
              </p14:nvContentPartPr>
              <p14:xfrm>
                <a:off x="3146996" y="4421383"/>
                <a:ext cx="78480" cy="66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1E724EA-86D1-8DEA-962D-6390F7E7C7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7996" y="4412743"/>
                  <a:ext cx="9612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59EBCE0-2F76-6293-0478-C56FFC2DC985}"/>
                  </a:ext>
                </a:extLst>
              </p14:cNvPr>
              <p14:cNvContentPartPr/>
              <p14:nvPr/>
            </p14:nvContentPartPr>
            <p14:xfrm>
              <a:off x="5479694" y="3987519"/>
              <a:ext cx="118440" cy="259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59EBCE0-2F76-6293-0478-C56FFC2DC98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71054" y="3978519"/>
                <a:ext cx="13608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F3A06DC7-3BDA-A64F-931F-79C513876BB3}"/>
              </a:ext>
            </a:extLst>
          </p:cNvPr>
          <p:cNvGrpSpPr/>
          <p:nvPr/>
        </p:nvGrpSpPr>
        <p:grpSpPr>
          <a:xfrm>
            <a:off x="2530214" y="3932799"/>
            <a:ext cx="369360" cy="351360"/>
            <a:chOff x="2530214" y="3932799"/>
            <a:chExt cx="3693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7806B8-D4C5-009B-5D37-5860DD3CABA3}"/>
                    </a:ext>
                  </a:extLst>
                </p14:cNvPr>
                <p14:cNvContentPartPr/>
                <p14:nvPr/>
              </p14:nvContentPartPr>
              <p14:xfrm>
                <a:off x="2654054" y="4101279"/>
                <a:ext cx="138240" cy="182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7806B8-D4C5-009B-5D37-5860DD3CAB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45414" y="4092279"/>
                  <a:ext cx="155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59D7EAE-AF22-A0B1-F031-5A60B3346A5B}"/>
                    </a:ext>
                  </a:extLst>
                </p14:cNvPr>
                <p14:cNvContentPartPr/>
                <p14:nvPr/>
              </p14:nvContentPartPr>
              <p14:xfrm>
                <a:off x="2649734" y="3932799"/>
                <a:ext cx="92520" cy="88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59D7EAE-AF22-A0B1-F031-5A60B3346A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40734" y="3924159"/>
                  <a:ext cx="110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55716A8-14FD-064D-5FA2-B086EE0DC472}"/>
                    </a:ext>
                  </a:extLst>
                </p14:cNvPr>
                <p14:cNvContentPartPr/>
                <p14:nvPr/>
              </p14:nvContentPartPr>
              <p14:xfrm>
                <a:off x="2530214" y="4043679"/>
                <a:ext cx="47520" cy="149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55716A8-14FD-064D-5FA2-B086EE0DC4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21214" y="4035039"/>
                  <a:ext cx="65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233FBB2-29C9-C263-9183-CC7CEC82D4F7}"/>
                    </a:ext>
                  </a:extLst>
                </p14:cNvPr>
                <p14:cNvContentPartPr/>
                <p14:nvPr/>
              </p14:nvContentPartPr>
              <p14:xfrm>
                <a:off x="2853134" y="4017039"/>
                <a:ext cx="46440" cy="149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233FBB2-29C9-C263-9183-CC7CEC82D4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44494" y="4008039"/>
                  <a:ext cx="6408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5930636-C317-AB62-B576-330FD0BCD21B}"/>
                  </a:ext>
                </a:extLst>
              </p14:cNvPr>
              <p14:cNvContentPartPr/>
              <p14:nvPr/>
            </p14:nvContentPartPr>
            <p14:xfrm>
              <a:off x="5350814" y="4063119"/>
              <a:ext cx="37080" cy="13248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5930636-C317-AB62-B576-330FD0BCD2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41814" y="4054119"/>
                <a:ext cx="547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FA870B39-B719-8E7F-BA2A-D927755F7748}"/>
                  </a:ext>
                </a:extLst>
              </p14:cNvPr>
              <p14:cNvContentPartPr/>
              <p14:nvPr/>
            </p14:nvContentPartPr>
            <p14:xfrm>
              <a:off x="5716214" y="4000119"/>
              <a:ext cx="82440" cy="13824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FA870B39-B719-8E7F-BA2A-D927755F774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7574" y="3991119"/>
                <a:ext cx="10008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335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76CE5B-0819-4645-3ED5-2966915D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74" y="249321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(binary)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4">
                <a:extLst>
                  <a:ext uri="{FF2B5EF4-FFF2-40B4-BE49-F238E27FC236}">
                    <a16:creationId xmlns:a16="http://schemas.microsoft.com/office/drawing/2014/main" id="{CFE746B8-00A7-A0A2-03DF-A453C85361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4821996"/>
                  </p:ext>
                </p:extLst>
              </p:nvPr>
            </p:nvGraphicFramePr>
            <p:xfrm>
              <a:off x="2423368" y="4278844"/>
              <a:ext cx="5962334" cy="1712831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516507">
                      <a:extLst>
                        <a:ext uri="{9D8B030D-6E8A-4147-A177-3AD203B41FA5}">
                          <a16:colId xmlns:a16="http://schemas.microsoft.com/office/drawing/2014/main" val="4245885895"/>
                        </a:ext>
                      </a:extLst>
                    </a:gridCol>
                    <a:gridCol w="1572842">
                      <a:extLst>
                        <a:ext uri="{9D8B030D-6E8A-4147-A177-3AD203B41FA5}">
                          <a16:colId xmlns:a16="http://schemas.microsoft.com/office/drawing/2014/main" val="699498247"/>
                        </a:ext>
                      </a:extLst>
                    </a:gridCol>
                    <a:gridCol w="1536893">
                      <a:extLst>
                        <a:ext uri="{9D8B030D-6E8A-4147-A177-3AD203B41FA5}">
                          <a16:colId xmlns:a16="http://schemas.microsoft.com/office/drawing/2014/main" val="4162246310"/>
                        </a:ext>
                      </a:extLst>
                    </a:gridCol>
                    <a:gridCol w="1336092">
                      <a:extLst>
                        <a:ext uri="{9D8B030D-6E8A-4147-A177-3AD203B41FA5}">
                          <a16:colId xmlns:a16="http://schemas.microsoft.com/office/drawing/2014/main" val="851405712"/>
                        </a:ext>
                      </a:extLst>
                    </a:gridCol>
                  </a:tblGrid>
                  <a:tr h="432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dirty="0" err="1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altLang="ko-Kore-KR" sz="1500" baseline="-25000" dirty="0" err="1">
                              <a:solidFill>
                                <a:schemeClr val="bg1"/>
                              </a:solidFill>
                            </a:rPr>
                            <a:t>actual</a:t>
                          </a:r>
                          <a:r>
                            <a:rPr lang="en-US" altLang="ko-Kore-KR" sz="1500" baseline="-25000" dirty="0">
                              <a:solidFill>
                                <a:schemeClr val="bg1"/>
                              </a:solidFill>
                            </a:rPr>
                            <a:t>/ target/ label</a:t>
                          </a:r>
                          <a:endParaRPr lang="ko-Kore-KR" altLang="en-US" sz="1500" baseline="-25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dirty="0" err="1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altLang="ko-Kore-KR" sz="1500" baseline="-25000" dirty="0" err="1">
                              <a:solidFill>
                                <a:schemeClr val="bg1"/>
                              </a:solidFill>
                            </a:rPr>
                            <a:t>pred</a:t>
                          </a:r>
                          <a:endParaRPr lang="ko-Kore-KR" altLang="en-US" sz="1500" baseline="-25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Loss(cost)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Loss(cost)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116876"/>
                      </a:ext>
                    </a:extLst>
                  </a:tr>
                  <a:tr h="288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log(1)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229027"/>
                      </a:ext>
                    </a:extLst>
                  </a:tr>
                  <a:tr h="2884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log(1)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4617066"/>
                      </a:ext>
                    </a:extLst>
                  </a:tr>
                  <a:tr h="31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log(0)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ko-Kore-KR" altLang="en-US" sz="1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3588668"/>
                      </a:ext>
                    </a:extLst>
                  </a:tr>
                  <a:tr h="315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log(0)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ore-KR" altLang="en-US" sz="1500" b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ko-Kore-KR" altLang="en-US" sz="15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263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4">
                <a:extLst>
                  <a:ext uri="{FF2B5EF4-FFF2-40B4-BE49-F238E27FC236}">
                    <a16:creationId xmlns:a16="http://schemas.microsoft.com/office/drawing/2014/main" id="{CFE746B8-00A7-A0A2-03DF-A453C85361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4821996"/>
                  </p:ext>
                </p:extLst>
              </p:nvPr>
            </p:nvGraphicFramePr>
            <p:xfrm>
              <a:off x="2423368" y="4278844"/>
              <a:ext cx="5962334" cy="1712831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516507">
                      <a:extLst>
                        <a:ext uri="{9D8B030D-6E8A-4147-A177-3AD203B41FA5}">
                          <a16:colId xmlns:a16="http://schemas.microsoft.com/office/drawing/2014/main" val="4245885895"/>
                        </a:ext>
                      </a:extLst>
                    </a:gridCol>
                    <a:gridCol w="1572842">
                      <a:extLst>
                        <a:ext uri="{9D8B030D-6E8A-4147-A177-3AD203B41FA5}">
                          <a16:colId xmlns:a16="http://schemas.microsoft.com/office/drawing/2014/main" val="699498247"/>
                        </a:ext>
                      </a:extLst>
                    </a:gridCol>
                    <a:gridCol w="1536893">
                      <a:extLst>
                        <a:ext uri="{9D8B030D-6E8A-4147-A177-3AD203B41FA5}">
                          <a16:colId xmlns:a16="http://schemas.microsoft.com/office/drawing/2014/main" val="4162246310"/>
                        </a:ext>
                      </a:extLst>
                    </a:gridCol>
                    <a:gridCol w="1336092">
                      <a:extLst>
                        <a:ext uri="{9D8B030D-6E8A-4147-A177-3AD203B41FA5}">
                          <a16:colId xmlns:a16="http://schemas.microsoft.com/office/drawing/2014/main" val="851405712"/>
                        </a:ext>
                      </a:extLst>
                    </a:gridCol>
                  </a:tblGrid>
                  <a:tr h="4326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dirty="0" err="1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altLang="ko-Kore-KR" sz="1500" baseline="-25000" dirty="0" err="1">
                              <a:solidFill>
                                <a:schemeClr val="bg1"/>
                              </a:solidFill>
                            </a:rPr>
                            <a:t>actual</a:t>
                          </a:r>
                          <a:r>
                            <a:rPr lang="en-US" altLang="ko-Kore-KR" sz="1500" baseline="-25000" dirty="0">
                              <a:solidFill>
                                <a:schemeClr val="bg1"/>
                              </a:solidFill>
                            </a:rPr>
                            <a:t>/ target/ label</a:t>
                          </a:r>
                          <a:endParaRPr lang="ko-Kore-KR" altLang="en-US" sz="1500" baseline="-25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ore-KR" sz="1500" dirty="0" err="1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r>
                            <a:rPr lang="en-US" altLang="ko-Kore-KR" sz="1500" baseline="-25000" dirty="0" err="1">
                              <a:solidFill>
                                <a:schemeClr val="bg1"/>
                              </a:solidFill>
                            </a:rPr>
                            <a:t>pred</a:t>
                          </a:r>
                          <a:endParaRPr lang="ko-Kore-KR" altLang="en-US" sz="1500" baseline="-25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Loss(cost)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Loss(cost)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116876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log(1)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3229027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log(1)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4617066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log(0)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44340" t="-326923" r="-943" b="-1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3588668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500" dirty="0">
                              <a:solidFill>
                                <a:schemeClr val="bg1"/>
                              </a:solidFill>
                            </a:rPr>
                            <a:t>log(0)</a:t>
                          </a:r>
                          <a:endParaRPr lang="ko-Kore-KR" alt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3"/>
                          <a:stretch>
                            <a:fillRect l="-344340" t="-444000" r="-943" b="-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2638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F76B79A-3E3B-08E9-E8F8-F65C139E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33" y="946199"/>
            <a:ext cx="5962334" cy="3307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A51108C-6BF5-6051-FBB9-1F3EDA11EF99}"/>
                  </a:ext>
                </a:extLst>
              </p14:cNvPr>
              <p14:cNvContentPartPr/>
              <p14:nvPr/>
            </p14:nvContentPartPr>
            <p14:xfrm>
              <a:off x="5532498" y="480160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A51108C-6BF5-6051-FBB9-1F3EDA11EF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3498" y="4711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AF4408F9-6D97-797F-4934-14EB984D18CB}"/>
              </a:ext>
            </a:extLst>
          </p:cNvPr>
          <p:cNvSpPr txBox="1"/>
          <p:nvPr/>
        </p:nvSpPr>
        <p:spPr>
          <a:xfrm>
            <a:off x="4102638" y="2248303"/>
            <a:ext cx="81945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y(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1600" baseline="-250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pred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  <a:endParaRPr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9F903597-D99E-5C32-3281-FB76370F6393}"/>
                  </a:ext>
                </a:extLst>
              </p14:cNvPr>
              <p14:cNvContentPartPr/>
              <p14:nvPr/>
            </p14:nvContentPartPr>
            <p14:xfrm>
              <a:off x="4202937" y="2248388"/>
              <a:ext cx="80280" cy="720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9F903597-D99E-5C32-3281-FB76370F63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8617" y="2244068"/>
                <a:ext cx="889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F6FECFA3-355A-6748-F404-0053E59423D2}"/>
              </a:ext>
            </a:extLst>
          </p:cNvPr>
          <p:cNvGrpSpPr/>
          <p:nvPr/>
        </p:nvGrpSpPr>
        <p:grpSpPr>
          <a:xfrm>
            <a:off x="4346217" y="2080628"/>
            <a:ext cx="157680" cy="242280"/>
            <a:chOff x="4346217" y="2080628"/>
            <a:chExt cx="1576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6CE2DAD-C851-8410-6454-84DB4A3F9EAC}"/>
                    </a:ext>
                  </a:extLst>
                </p14:cNvPr>
                <p14:cNvContentPartPr/>
                <p14:nvPr/>
              </p14:nvContentPartPr>
              <p14:xfrm>
                <a:off x="4359897" y="2080628"/>
                <a:ext cx="144000" cy="2422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6CE2DAD-C851-8410-6454-84DB4A3F9E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5577" y="2076308"/>
                  <a:ext cx="15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511F13E-EF3E-B3F6-78E8-74DAAF4B35A6}"/>
                    </a:ext>
                  </a:extLst>
                </p14:cNvPr>
                <p14:cNvContentPartPr/>
                <p14:nvPr/>
              </p14:nvContentPartPr>
              <p14:xfrm>
                <a:off x="4346217" y="2089628"/>
                <a:ext cx="2880" cy="612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511F13E-EF3E-B3F6-78E8-74DAAF4B35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1897" y="2085308"/>
                  <a:ext cx="11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2FFE608-680E-5FCD-1216-7080E486FD5D}"/>
                    </a:ext>
                  </a:extLst>
                </p14:cNvPr>
                <p14:cNvContentPartPr/>
                <p14:nvPr/>
              </p14:nvContentPartPr>
              <p14:xfrm>
                <a:off x="4356297" y="2093948"/>
                <a:ext cx="83160" cy="19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2FFE608-680E-5FCD-1216-7080E486FD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51977" y="2089628"/>
                  <a:ext cx="91800" cy="2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8992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76CE5B-0819-4645-3ED5-2966915D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74" y="249321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(binary) Cross Entropy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E52F0D2-2A59-D9C6-516E-0BDF9A441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53" b="7922"/>
          <a:stretch/>
        </p:blipFill>
        <p:spPr>
          <a:xfrm>
            <a:off x="1680897" y="1055110"/>
            <a:ext cx="7377700" cy="5043347"/>
          </a:xfrm>
        </p:spPr>
      </p:pic>
    </p:spTree>
    <p:extLst>
      <p:ext uri="{BB962C8B-B14F-4D97-AF65-F5344CB8AC3E}">
        <p14:creationId xmlns:p14="http://schemas.microsoft.com/office/powerpoint/2010/main" val="3883934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FDC2BCC-75D4-7B1A-13C8-2D89CB5BAA02}"/>
                  </a:ext>
                </a:extLst>
              </p14:cNvPr>
              <p14:cNvContentPartPr/>
              <p14:nvPr/>
            </p14:nvContentPartPr>
            <p14:xfrm>
              <a:off x="2647669" y="4717331"/>
              <a:ext cx="51840" cy="275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FDC2BCC-75D4-7B1A-13C8-2D89CB5BAA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2029" y="4681331"/>
                <a:ext cx="12348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07499C-2602-5735-7A87-04152CEB0958}"/>
              </a:ext>
            </a:extLst>
          </p:cNvPr>
          <p:cNvGrpSpPr/>
          <p:nvPr/>
        </p:nvGrpSpPr>
        <p:grpSpPr>
          <a:xfrm>
            <a:off x="4649269" y="4943051"/>
            <a:ext cx="4318200" cy="720720"/>
            <a:chOff x="4649269" y="4943051"/>
            <a:chExt cx="431820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5043367-9883-E855-6A89-DD08E1063969}"/>
                    </a:ext>
                  </a:extLst>
                </p14:cNvPr>
                <p14:cNvContentPartPr/>
                <p14:nvPr/>
              </p14:nvContentPartPr>
              <p14:xfrm>
                <a:off x="5423989" y="4943051"/>
                <a:ext cx="3543480" cy="720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5043367-9883-E855-6A89-DD08E10639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88349" y="4907051"/>
                  <a:ext cx="36151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EA3EFF7-01E9-DFE2-338E-171B2048AE8F}"/>
                    </a:ext>
                  </a:extLst>
                </p14:cNvPr>
                <p14:cNvContentPartPr/>
                <p14:nvPr/>
              </p14:nvContentPartPr>
              <p14:xfrm>
                <a:off x="6422269" y="5261651"/>
                <a:ext cx="36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EA3EFF7-01E9-DFE2-338E-171B2048AE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86629" y="5225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1E645DF-E6C1-4954-1C26-E2175C9A1916}"/>
                    </a:ext>
                  </a:extLst>
                </p14:cNvPr>
                <p14:cNvContentPartPr/>
                <p14:nvPr/>
              </p14:nvContentPartPr>
              <p14:xfrm>
                <a:off x="4649269" y="5314571"/>
                <a:ext cx="18000" cy="1659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1E645DF-E6C1-4954-1C26-E2175C9A19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3269" y="5278931"/>
                  <a:ext cx="8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C4D3962-7FA6-7634-6A6B-0F29657FA96B}"/>
                    </a:ext>
                  </a:extLst>
                </p14:cNvPr>
                <p14:cNvContentPartPr/>
                <p14:nvPr/>
              </p14:nvContentPartPr>
              <p14:xfrm>
                <a:off x="6634669" y="5362091"/>
                <a:ext cx="25920" cy="712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C4D3962-7FA6-7634-6A6B-0F29657FA9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98669" y="5326091"/>
                  <a:ext cx="9756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6AA40665-519C-94A7-242F-02C903757A70}"/>
                  </a:ext>
                </a:extLst>
              </p14:cNvPr>
              <p14:cNvContentPartPr/>
              <p14:nvPr/>
            </p14:nvContentPartPr>
            <p14:xfrm>
              <a:off x="2641230" y="4337705"/>
              <a:ext cx="64800" cy="16056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6AA40665-519C-94A7-242F-02C903757A7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23590" y="4319705"/>
                <a:ext cx="100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68241864-6F11-2D35-0F1E-73D232EE06A0}"/>
                  </a:ext>
                </a:extLst>
              </p14:cNvPr>
              <p14:cNvContentPartPr/>
              <p14:nvPr/>
            </p14:nvContentPartPr>
            <p14:xfrm>
              <a:off x="2714670" y="4186145"/>
              <a:ext cx="50040" cy="421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68241864-6F11-2D35-0F1E-73D232EE06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97030" y="4168505"/>
                <a:ext cx="8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1724A573-9666-729B-6394-BE21D6617251}"/>
                  </a:ext>
                </a:extLst>
              </p14:cNvPr>
              <p14:cNvContentPartPr/>
              <p14:nvPr/>
            </p14:nvContentPartPr>
            <p14:xfrm>
              <a:off x="2621430" y="4615985"/>
              <a:ext cx="47880" cy="41256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1724A573-9666-729B-6394-BE21D661725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03790" y="4597985"/>
                <a:ext cx="83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2924B4D4-4313-9D86-B17B-7936AF4BD5AD}"/>
                  </a:ext>
                </a:extLst>
              </p14:cNvPr>
              <p14:cNvContentPartPr/>
              <p14:nvPr/>
            </p14:nvContentPartPr>
            <p14:xfrm>
              <a:off x="2627550" y="4705265"/>
              <a:ext cx="12960" cy="20952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2924B4D4-4313-9D86-B17B-7936AF4BD5A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09910" y="4687625"/>
                <a:ext cx="48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D91E516C-0680-10A1-7C7D-E4CC48F72EF8}"/>
                  </a:ext>
                </a:extLst>
              </p14:cNvPr>
              <p14:cNvContentPartPr/>
              <p14:nvPr/>
            </p14:nvContentPartPr>
            <p14:xfrm>
              <a:off x="2623590" y="4697705"/>
              <a:ext cx="19440" cy="20952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D91E516C-0680-10A1-7C7D-E4CC48F72EF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05590" y="4679705"/>
                <a:ext cx="5508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BD5F7D-437A-5ABE-6D89-74AEAAF18051}"/>
              </a:ext>
            </a:extLst>
          </p:cNvPr>
          <p:cNvGrpSpPr/>
          <p:nvPr/>
        </p:nvGrpSpPr>
        <p:grpSpPr>
          <a:xfrm>
            <a:off x="2622150" y="4291091"/>
            <a:ext cx="658039" cy="1314720"/>
            <a:chOff x="2622150" y="4291091"/>
            <a:chExt cx="658039" cy="13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FA2038E-18A4-0DBF-D30B-C74C9E01C2EE}"/>
                    </a:ext>
                  </a:extLst>
                </p14:cNvPr>
                <p14:cNvContentPartPr/>
                <p14:nvPr/>
              </p14:nvContentPartPr>
              <p14:xfrm>
                <a:off x="2653069" y="4291091"/>
                <a:ext cx="627120" cy="13147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FA2038E-18A4-0DBF-D30B-C74C9E01C2E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17429" y="4255451"/>
                  <a:ext cx="698760" cy="13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855DE5-AEC2-B6D9-438A-12BB6B66767E}"/>
                    </a:ext>
                  </a:extLst>
                </p14:cNvPr>
                <p14:cNvContentPartPr/>
                <p14:nvPr/>
              </p14:nvContentPartPr>
              <p14:xfrm>
                <a:off x="2866189" y="5061491"/>
                <a:ext cx="4320" cy="24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855DE5-AEC2-B6D9-438A-12BB6B667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30189" y="5025491"/>
                  <a:ext cx="75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39EE9A3-5F87-D113-CDDA-4D2794A0A0C4}"/>
                    </a:ext>
                  </a:extLst>
                </p14:cNvPr>
                <p14:cNvContentPartPr/>
                <p14:nvPr/>
              </p14:nvContentPartPr>
              <p14:xfrm>
                <a:off x="2677189" y="4955291"/>
                <a:ext cx="2160" cy="85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39EE9A3-5F87-D113-CDDA-4D2794A0A0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41189" y="4919291"/>
                  <a:ext cx="73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4B12E61-D1B1-286B-860D-B6D0B92766B9}"/>
                    </a:ext>
                  </a:extLst>
                </p14:cNvPr>
                <p14:cNvContentPartPr/>
                <p14:nvPr/>
              </p14:nvContentPartPr>
              <p14:xfrm>
                <a:off x="2665309" y="5030171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4B12E61-D1B1-286B-860D-B6D0B92766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309" y="49945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C88A865-0EF5-C0B2-2971-4592DED6BFB9}"/>
                    </a:ext>
                  </a:extLst>
                </p14:cNvPr>
                <p14:cNvContentPartPr/>
                <p14:nvPr/>
              </p14:nvContentPartPr>
              <p14:xfrm>
                <a:off x="2686189" y="5058611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C88A865-0EF5-C0B2-2971-4592DED6BF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0549" y="502261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3654E6D-17F2-A070-CEFB-4D53E0C78C75}"/>
                    </a:ext>
                  </a:extLst>
                </p14:cNvPr>
                <p14:cNvContentPartPr/>
                <p14:nvPr/>
              </p14:nvContentPartPr>
              <p14:xfrm>
                <a:off x="2686189" y="5026931"/>
                <a:ext cx="360" cy="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3654E6D-17F2-A070-CEFB-4D53E0C78C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0549" y="499093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C6E7974-F232-FD4E-BC23-4762A7CC525F}"/>
                    </a:ext>
                  </a:extLst>
                </p14:cNvPr>
                <p14:cNvContentPartPr/>
                <p14:nvPr/>
              </p14:nvContentPartPr>
              <p14:xfrm>
                <a:off x="2648029" y="4973291"/>
                <a:ext cx="36000" cy="142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C6E7974-F232-FD4E-BC23-4762A7CC52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2389" y="4937291"/>
                  <a:ext cx="107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E87013A-816E-5CB8-4CC0-E1972221079B}"/>
                    </a:ext>
                  </a:extLst>
                </p14:cNvPr>
                <p14:cNvContentPartPr/>
                <p14:nvPr/>
              </p14:nvContentPartPr>
              <p14:xfrm>
                <a:off x="2675389" y="4687451"/>
                <a:ext cx="29880" cy="16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E87013A-816E-5CB8-4CC0-E197222107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39389" y="4651811"/>
                  <a:ext cx="101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5F829FD-CAD6-7188-7E1D-965B6481EE0D}"/>
                    </a:ext>
                  </a:extLst>
                </p14:cNvPr>
                <p14:cNvContentPartPr/>
                <p14:nvPr/>
              </p14:nvContentPartPr>
              <p14:xfrm>
                <a:off x="2880589" y="5053571"/>
                <a:ext cx="6120" cy="6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5F829FD-CAD6-7188-7E1D-965B6481EE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44589" y="501757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5FC44BA-52DC-0438-FFE2-1A4804C971FE}"/>
                    </a:ext>
                  </a:extLst>
                </p14:cNvPr>
                <p14:cNvContentPartPr/>
                <p14:nvPr/>
              </p14:nvContentPartPr>
              <p14:xfrm>
                <a:off x="2876269" y="4956731"/>
                <a:ext cx="45720" cy="133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5FC44BA-52DC-0438-FFE2-1A4804C971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0629" y="4921091"/>
                  <a:ext cx="117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C80C62E-034F-93ED-8647-EBD048AE65C3}"/>
                    </a:ext>
                  </a:extLst>
                </p14:cNvPr>
                <p14:cNvContentPartPr/>
                <p14:nvPr/>
              </p14:nvContentPartPr>
              <p14:xfrm>
                <a:off x="3087589" y="4754771"/>
                <a:ext cx="58680" cy="282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C80C62E-034F-93ED-8647-EBD048AE65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51589" y="4718771"/>
                  <a:ext cx="130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3E8F1A3-D856-8580-2D15-441B03D6490F}"/>
                    </a:ext>
                  </a:extLst>
                </p14:cNvPr>
                <p14:cNvContentPartPr/>
                <p14:nvPr/>
              </p14:nvContentPartPr>
              <p14:xfrm>
                <a:off x="3013069" y="4949171"/>
                <a:ext cx="67320" cy="1364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3E8F1A3-D856-8580-2D15-441B03D649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77069" y="4913531"/>
                  <a:ext cx="138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69DE7D0-8723-E06D-DA9F-0B4C1FA31EC2}"/>
                    </a:ext>
                  </a:extLst>
                </p14:cNvPr>
                <p14:cNvContentPartPr/>
                <p14:nvPr/>
              </p14:nvContentPartPr>
              <p14:xfrm>
                <a:off x="2667109" y="4699331"/>
                <a:ext cx="10080" cy="102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69DE7D0-8723-E06D-DA9F-0B4C1FA31E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31109" y="4663331"/>
                  <a:ext cx="81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98F3DE5-D2CC-F2AF-25AF-750E9D7AFE59}"/>
                    </a:ext>
                  </a:extLst>
                </p14:cNvPr>
                <p14:cNvContentPartPr/>
                <p14:nvPr/>
              </p14:nvContentPartPr>
              <p14:xfrm>
                <a:off x="2819029" y="4945211"/>
                <a:ext cx="32040" cy="201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98F3DE5-D2CC-F2AF-25AF-750E9D7AFE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3389" y="4909571"/>
                  <a:ext cx="103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BE7062C-B7B0-842A-E7A7-8B0CBDB37B4C}"/>
                    </a:ext>
                  </a:extLst>
                </p14:cNvPr>
                <p14:cNvContentPartPr/>
                <p14:nvPr/>
              </p14:nvContentPartPr>
              <p14:xfrm>
                <a:off x="2622150" y="4761785"/>
                <a:ext cx="16200" cy="1688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BE7062C-B7B0-842A-E7A7-8B0CBDB37B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04150" y="4744145"/>
                  <a:ext cx="51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5C636C0-07EF-6FFE-E367-3FD3EA131601}"/>
                    </a:ext>
                  </a:extLst>
                </p14:cNvPr>
                <p14:cNvContentPartPr/>
                <p14:nvPr/>
              </p14:nvContentPartPr>
              <p14:xfrm>
                <a:off x="2624670" y="4932785"/>
                <a:ext cx="360" cy="3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5C636C0-07EF-6FFE-E367-3FD3EA1316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07030" y="49147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99C930A-65F7-1D96-8F33-6EF4EAD05E65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98348" y="1603650"/>
            <a:ext cx="9509760" cy="42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4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59076"/>
            <a:ext cx="9976104" cy="590931"/>
          </a:xfrm>
        </p:spPr>
        <p:txBody>
          <a:bodyPr/>
          <a:lstStyle/>
          <a:p>
            <a:r>
              <a:rPr lang="en-US" sz="3200" dirty="0" err="1"/>
              <a:t>크로스</a:t>
            </a:r>
            <a:r>
              <a:rPr lang="en-US" sz="3200" dirty="0"/>
              <a:t> </a:t>
            </a:r>
            <a:r>
              <a:rPr lang="en-US" sz="3200" dirty="0" err="1"/>
              <a:t>엔트로피</a:t>
            </a:r>
            <a:r>
              <a:rPr lang="en-US" sz="3200" dirty="0"/>
              <a:t> (Cross Entropy)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07499C-2602-5735-7A87-04152CEB0958}"/>
              </a:ext>
            </a:extLst>
          </p:cNvPr>
          <p:cNvGrpSpPr/>
          <p:nvPr/>
        </p:nvGrpSpPr>
        <p:grpSpPr>
          <a:xfrm>
            <a:off x="5182006" y="4958953"/>
            <a:ext cx="4318200" cy="720720"/>
            <a:chOff x="4649269" y="4943051"/>
            <a:chExt cx="4318200" cy="7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5043367-9883-E855-6A89-DD08E1063969}"/>
                    </a:ext>
                  </a:extLst>
                </p14:cNvPr>
                <p14:cNvContentPartPr/>
                <p14:nvPr/>
              </p14:nvContentPartPr>
              <p14:xfrm>
                <a:off x="5423989" y="4943051"/>
                <a:ext cx="3543480" cy="720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5043367-9883-E855-6A89-DD08E1063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7989" y="4907051"/>
                  <a:ext cx="361512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EA3EFF7-01E9-DFE2-338E-171B2048AE8F}"/>
                    </a:ext>
                  </a:extLst>
                </p14:cNvPr>
                <p14:cNvContentPartPr/>
                <p14:nvPr/>
              </p14:nvContentPartPr>
              <p14:xfrm>
                <a:off x="6422269" y="5261651"/>
                <a:ext cx="36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EA3EFF7-01E9-DFE2-338E-171B2048AE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6269" y="522565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1E645DF-E6C1-4954-1C26-E2175C9A1916}"/>
                    </a:ext>
                  </a:extLst>
                </p14:cNvPr>
                <p14:cNvContentPartPr/>
                <p14:nvPr/>
              </p14:nvContentPartPr>
              <p14:xfrm>
                <a:off x="4649269" y="5314571"/>
                <a:ext cx="18000" cy="1659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1E645DF-E6C1-4954-1C26-E2175C9A19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13975" y="5278571"/>
                  <a:ext cx="88235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C4D3962-7FA6-7634-6A6B-0F29657FA96B}"/>
                    </a:ext>
                  </a:extLst>
                </p14:cNvPr>
                <p14:cNvContentPartPr/>
                <p14:nvPr/>
              </p14:nvContentPartPr>
              <p14:xfrm>
                <a:off x="6634669" y="5362091"/>
                <a:ext cx="25920" cy="712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C4D3962-7FA6-7634-6A6B-0F29657FA9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99162" y="5326091"/>
                  <a:ext cx="96579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6AA40665-519C-94A7-242F-02C903757A70}"/>
                  </a:ext>
                </a:extLst>
              </p14:cNvPr>
              <p14:cNvContentPartPr/>
              <p14:nvPr/>
            </p14:nvContentPartPr>
            <p14:xfrm>
              <a:off x="3046746" y="4401315"/>
              <a:ext cx="64800" cy="16056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6AA40665-519C-94A7-242F-02C903757A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28746" y="4383355"/>
                <a:ext cx="100440" cy="1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68241864-6F11-2D35-0F1E-73D232EE06A0}"/>
                  </a:ext>
                </a:extLst>
              </p14:cNvPr>
              <p14:cNvContentPartPr/>
              <p14:nvPr/>
            </p14:nvContentPartPr>
            <p14:xfrm>
              <a:off x="2714670" y="4186145"/>
              <a:ext cx="50040" cy="421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68241864-6F11-2D35-0F1E-73D232EE06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6670" y="4168145"/>
                <a:ext cx="8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D91E516C-0680-10A1-7C7D-E4CC48F72EF8}"/>
                  </a:ext>
                </a:extLst>
              </p14:cNvPr>
              <p14:cNvContentPartPr/>
              <p14:nvPr/>
            </p14:nvContentPartPr>
            <p14:xfrm>
              <a:off x="3156327" y="4713607"/>
              <a:ext cx="19440" cy="20952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D91E516C-0680-10A1-7C7D-E4CC48F72E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38327" y="4695607"/>
                <a:ext cx="5508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BD5F7D-437A-5ABE-6D89-74AEAAF18051}"/>
              </a:ext>
            </a:extLst>
          </p:cNvPr>
          <p:cNvGrpSpPr/>
          <p:nvPr/>
        </p:nvGrpSpPr>
        <p:grpSpPr>
          <a:xfrm>
            <a:off x="3199846" y="4703353"/>
            <a:ext cx="479160" cy="459000"/>
            <a:chOff x="2667109" y="4687451"/>
            <a:chExt cx="47916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855DE5-AEC2-B6D9-438A-12BB6B66767E}"/>
                    </a:ext>
                  </a:extLst>
                </p14:cNvPr>
                <p14:cNvContentPartPr/>
                <p14:nvPr/>
              </p14:nvContentPartPr>
              <p14:xfrm>
                <a:off x="2866189" y="5061491"/>
                <a:ext cx="4320" cy="24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855DE5-AEC2-B6D9-438A-12BB6B6676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30189" y="5025491"/>
                  <a:ext cx="75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E87013A-816E-5CB8-4CC0-E1972221079B}"/>
                    </a:ext>
                  </a:extLst>
                </p14:cNvPr>
                <p14:cNvContentPartPr/>
                <p14:nvPr/>
              </p14:nvContentPartPr>
              <p14:xfrm>
                <a:off x="2675389" y="4687451"/>
                <a:ext cx="29880" cy="162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E87013A-816E-5CB8-4CC0-E197222107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9818" y="4651451"/>
                  <a:ext cx="100667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5F829FD-CAD6-7188-7E1D-965B6481EE0D}"/>
                    </a:ext>
                  </a:extLst>
                </p14:cNvPr>
                <p14:cNvContentPartPr/>
                <p14:nvPr/>
              </p14:nvContentPartPr>
              <p14:xfrm>
                <a:off x="2880589" y="5053571"/>
                <a:ext cx="6120" cy="6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5F829FD-CAD6-7188-7E1D-965B6481EE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46589" y="5019571"/>
                  <a:ext cx="73780" cy="73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5FC44BA-52DC-0438-FFE2-1A4804C971FE}"/>
                    </a:ext>
                  </a:extLst>
                </p14:cNvPr>
                <p14:cNvContentPartPr/>
                <p14:nvPr/>
              </p14:nvContentPartPr>
              <p14:xfrm>
                <a:off x="2876269" y="4956731"/>
                <a:ext cx="45720" cy="133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5FC44BA-52DC-0438-FFE2-1A4804C971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0269" y="4920731"/>
                  <a:ext cx="117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C80C62E-034F-93ED-8647-EBD048AE65C3}"/>
                    </a:ext>
                  </a:extLst>
                </p14:cNvPr>
                <p14:cNvContentPartPr/>
                <p14:nvPr/>
              </p14:nvContentPartPr>
              <p14:xfrm>
                <a:off x="3087589" y="4754771"/>
                <a:ext cx="58680" cy="282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C80C62E-034F-93ED-8647-EBD048AE65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1589" y="4718771"/>
                  <a:ext cx="130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69DE7D0-8723-E06D-DA9F-0B4C1FA31EC2}"/>
                    </a:ext>
                  </a:extLst>
                </p14:cNvPr>
                <p14:cNvContentPartPr/>
                <p14:nvPr/>
              </p14:nvContentPartPr>
              <p14:xfrm>
                <a:off x="2667109" y="4699331"/>
                <a:ext cx="10080" cy="102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69DE7D0-8723-E06D-DA9F-0B4C1FA31E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2350" y="4663331"/>
                  <a:ext cx="7925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98F3DE5-D2CC-F2AF-25AF-750E9D7AFE59}"/>
                    </a:ext>
                  </a:extLst>
                </p14:cNvPr>
                <p14:cNvContentPartPr/>
                <p14:nvPr/>
              </p14:nvContentPartPr>
              <p14:xfrm>
                <a:off x="2819029" y="4945211"/>
                <a:ext cx="32040" cy="201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98F3DE5-D2CC-F2AF-25AF-750E9D7AFE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3029" y="4909211"/>
                  <a:ext cx="103680" cy="27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F93B88-49A7-93BE-C594-081E053643A2}"/>
              </a:ext>
            </a:extLst>
          </p:cNvPr>
          <p:cNvSpPr txBox="1"/>
          <p:nvPr/>
        </p:nvSpPr>
        <p:spPr>
          <a:xfrm>
            <a:off x="1037425" y="5715783"/>
            <a:ext cx="3539752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chemeClr val="bg1"/>
                </a:solidFill>
                <a:hlinkClick r:id="rId48"/>
              </a:rPr>
              <a:t>https://youtu.be/jMU9G5WEtBc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EF601-676E-A5F4-7218-4D82F6AA352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625900" y="1169645"/>
            <a:ext cx="7041022" cy="2801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B8A84CB-F2A4-9341-3565-0EED998EC56E}"/>
                  </a:ext>
                </a:extLst>
              </p14:cNvPr>
              <p14:cNvContentPartPr/>
              <p14:nvPr/>
            </p14:nvContentPartPr>
            <p14:xfrm>
              <a:off x="5617314" y="4683850"/>
              <a:ext cx="2880" cy="28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B8A84CB-F2A4-9341-3565-0EED998EC5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12994" y="4679530"/>
                <a:ext cx="11520" cy="1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FCD2E298-57EB-E6D8-756F-C368CACC8BAB}"/>
              </a:ext>
            </a:extLst>
          </p:cNvPr>
          <p:cNvGrpSpPr/>
          <p:nvPr/>
        </p:nvGrpSpPr>
        <p:grpSpPr>
          <a:xfrm>
            <a:off x="1715634" y="5167690"/>
            <a:ext cx="224280" cy="130680"/>
            <a:chOff x="1182897" y="5151788"/>
            <a:chExt cx="22428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382CF22-ACD9-FF5C-D42C-B69DA565F1D0}"/>
                    </a:ext>
                  </a:extLst>
                </p14:cNvPr>
                <p14:cNvContentPartPr/>
                <p14:nvPr/>
              </p14:nvContentPartPr>
              <p14:xfrm>
                <a:off x="1209537" y="5200028"/>
                <a:ext cx="35640" cy="687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382CF22-ACD9-FF5C-D42C-B69DA565F1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05217" y="5195708"/>
                  <a:ext cx="44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4BDD262-0EFD-4C0C-A4C6-03B85C6715FD}"/>
                    </a:ext>
                  </a:extLst>
                </p14:cNvPr>
                <p14:cNvContentPartPr/>
                <p14:nvPr/>
              </p14:nvContentPartPr>
              <p14:xfrm>
                <a:off x="1182897" y="5151788"/>
                <a:ext cx="17280" cy="270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4BDD262-0EFD-4C0C-A4C6-03B85C6715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8577" y="5147468"/>
                  <a:ext cx="25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2832625-E24F-20BF-8B98-27FFBFAA4428}"/>
                    </a:ext>
                  </a:extLst>
                </p14:cNvPr>
                <p14:cNvContentPartPr/>
                <p14:nvPr/>
              </p14:nvContentPartPr>
              <p14:xfrm>
                <a:off x="1289097" y="5187068"/>
                <a:ext cx="52200" cy="2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2832625-E24F-20BF-8B98-27FFBFAA44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84777" y="5182748"/>
                  <a:ext cx="60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2629EDF-2CFF-10D6-8A22-15EC444D6BD2}"/>
                    </a:ext>
                  </a:extLst>
                </p14:cNvPr>
                <p14:cNvContentPartPr/>
                <p14:nvPr/>
              </p14:nvContentPartPr>
              <p14:xfrm>
                <a:off x="1314657" y="5243948"/>
                <a:ext cx="46440" cy="7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2629EDF-2CFF-10D6-8A22-15EC444D6B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10337" y="5239628"/>
                  <a:ext cx="550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A629994-C471-3B13-4528-60C1F93C7F97}"/>
                    </a:ext>
                  </a:extLst>
                </p14:cNvPr>
                <p14:cNvContentPartPr/>
                <p14:nvPr/>
              </p14:nvContentPartPr>
              <p14:xfrm>
                <a:off x="1406817" y="5200028"/>
                <a:ext cx="360" cy="82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A629994-C471-3B13-4528-60C1F93C7F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02497" y="5195708"/>
                  <a:ext cx="9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63DA4A4-1737-4567-A584-2973AAD0FB67}"/>
              </a:ext>
            </a:extLst>
          </p:cNvPr>
          <p:cNvGrpSpPr/>
          <p:nvPr/>
        </p:nvGrpSpPr>
        <p:grpSpPr>
          <a:xfrm>
            <a:off x="1419714" y="4743250"/>
            <a:ext cx="449280" cy="336960"/>
            <a:chOff x="886977" y="4727348"/>
            <a:chExt cx="4492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83240D9-FEB9-411F-28B1-00202E716E26}"/>
                    </a:ext>
                  </a:extLst>
                </p14:cNvPr>
                <p14:cNvContentPartPr/>
                <p14:nvPr/>
              </p14:nvContentPartPr>
              <p14:xfrm>
                <a:off x="886977" y="4932908"/>
                <a:ext cx="177480" cy="180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83240D9-FEB9-411F-28B1-00202E716E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2657" y="4928588"/>
                  <a:ext cx="186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9D68FAF-E7EF-355B-817C-E58AD2EE18C6}"/>
                    </a:ext>
                  </a:extLst>
                </p14:cNvPr>
                <p14:cNvContentPartPr/>
                <p14:nvPr/>
              </p14:nvContentPartPr>
              <p14:xfrm>
                <a:off x="1137897" y="4843268"/>
                <a:ext cx="167400" cy="324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9D68FAF-E7EF-355B-817C-E58AD2EE18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3577" y="4838948"/>
                  <a:ext cx="176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01FDE47-B3F3-0CBF-7CA5-6BE71D6DC4BD}"/>
                    </a:ext>
                  </a:extLst>
                </p14:cNvPr>
                <p14:cNvContentPartPr/>
                <p14:nvPr/>
              </p14:nvContentPartPr>
              <p14:xfrm>
                <a:off x="1132497" y="4852628"/>
                <a:ext cx="203760" cy="211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01FDE47-B3F3-0CBF-7CA5-6BE71D6DC4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8177" y="4848308"/>
                  <a:ext cx="212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CA01B5-54CF-3510-0E86-7329F2C68CFF}"/>
                    </a:ext>
                  </a:extLst>
                </p14:cNvPr>
                <p14:cNvContentPartPr/>
                <p14:nvPr/>
              </p14:nvContentPartPr>
              <p14:xfrm>
                <a:off x="1229337" y="4727348"/>
                <a:ext cx="53640" cy="802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CA01B5-54CF-3510-0E86-7329F2C68C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5017" y="4723028"/>
                  <a:ext cx="622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BCA86DE-8BBA-5C5F-FB07-46A9A5C5387A}"/>
              </a:ext>
            </a:extLst>
          </p:cNvPr>
          <p:cNvGrpSpPr/>
          <p:nvPr/>
        </p:nvGrpSpPr>
        <p:grpSpPr>
          <a:xfrm>
            <a:off x="2041434" y="4912090"/>
            <a:ext cx="477360" cy="252720"/>
            <a:chOff x="1508697" y="4896188"/>
            <a:chExt cx="4773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32D3BB0-B18A-9AC3-410B-DB5C185953B3}"/>
                    </a:ext>
                  </a:extLst>
                </p14:cNvPr>
                <p14:cNvContentPartPr/>
                <p14:nvPr/>
              </p14:nvContentPartPr>
              <p14:xfrm>
                <a:off x="1508697" y="4896188"/>
                <a:ext cx="109080" cy="2527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32D3BB0-B18A-9AC3-410B-DB5C185953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4377" y="4891868"/>
                  <a:ext cx="117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541B5B9-F0CF-4D0E-2B34-98BC3F61EFC5}"/>
                    </a:ext>
                  </a:extLst>
                </p14:cNvPr>
                <p14:cNvContentPartPr/>
                <p14:nvPr/>
              </p14:nvContentPartPr>
              <p14:xfrm>
                <a:off x="1673937" y="5096708"/>
                <a:ext cx="52560" cy="504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541B5B9-F0CF-4D0E-2B34-98BC3F61EF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9617" y="5092388"/>
                  <a:ext cx="61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8E85906-A69F-7FB9-1197-2B6FFEBFDBFA}"/>
                    </a:ext>
                  </a:extLst>
                </p14:cNvPr>
                <p14:cNvContentPartPr/>
                <p14:nvPr/>
              </p14:nvContentPartPr>
              <p14:xfrm>
                <a:off x="1728657" y="5036228"/>
                <a:ext cx="12600" cy="11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8E85906-A69F-7FB9-1197-2B6FFEBFDB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4337" y="5031908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C269840-D049-4642-3F4C-52FC47155A00}"/>
                    </a:ext>
                  </a:extLst>
                </p14:cNvPr>
                <p14:cNvContentPartPr/>
                <p14:nvPr/>
              </p14:nvContentPartPr>
              <p14:xfrm>
                <a:off x="1830897" y="4940108"/>
                <a:ext cx="59760" cy="2016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C269840-D049-4642-3F4C-52FC47155A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26577" y="4935788"/>
                  <a:ext cx="68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C9FFD25-1B7D-275F-C952-FFD8F676166D}"/>
                    </a:ext>
                  </a:extLst>
                </p14:cNvPr>
                <p14:cNvContentPartPr/>
                <p14:nvPr/>
              </p14:nvContentPartPr>
              <p14:xfrm>
                <a:off x="1921617" y="5082668"/>
                <a:ext cx="64440" cy="658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C9FFD25-1B7D-275F-C952-FFD8F67616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17297" y="5078348"/>
                  <a:ext cx="7308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6E42A31A-1D7E-FBA8-04D5-88FC9E364908}"/>
                  </a:ext>
                </a:extLst>
              </p14:cNvPr>
              <p14:cNvContentPartPr/>
              <p14:nvPr/>
            </p14:nvContentPartPr>
            <p14:xfrm>
              <a:off x="2558754" y="5104690"/>
              <a:ext cx="79200" cy="21996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6E42A31A-1D7E-FBA8-04D5-88FC9E3649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54434" y="5100370"/>
                <a:ext cx="87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FCCA70E7-947A-7852-98B8-7B1144D96BCD}"/>
                  </a:ext>
                </a:extLst>
              </p14:cNvPr>
              <p14:cNvContentPartPr/>
              <p14:nvPr/>
            </p14:nvContentPartPr>
            <p14:xfrm>
              <a:off x="3233394" y="5002090"/>
              <a:ext cx="159120" cy="1116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FCCA70E7-947A-7852-98B8-7B1144D96B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29074" y="4997770"/>
                <a:ext cx="1677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5C7ED3B1-2944-FDB0-907B-227C83459F32}"/>
                  </a:ext>
                </a:extLst>
              </p14:cNvPr>
              <p14:cNvContentPartPr/>
              <p14:nvPr/>
            </p14:nvContentPartPr>
            <p14:xfrm>
              <a:off x="3273714" y="5107210"/>
              <a:ext cx="121320" cy="17280"/>
            </p14:xfrm>
          </p:contentPart>
        </mc:Choice>
        <mc:Fallback xmlns=""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5C7ED3B1-2944-FDB0-907B-227C83459F3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69394" y="5102890"/>
                <a:ext cx="129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9228AFD6-3034-24D8-EEB3-AB7754551F59}"/>
                  </a:ext>
                </a:extLst>
              </p14:cNvPr>
              <p14:cNvContentPartPr/>
              <p14:nvPr/>
            </p14:nvContentPartPr>
            <p14:xfrm>
              <a:off x="3632634" y="5091730"/>
              <a:ext cx="99000" cy="20880"/>
            </p14:xfrm>
          </p:contentPart>
        </mc:Choice>
        <mc:Fallback xmlns=""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9228AFD6-3034-24D8-EEB3-AB7754551F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28314" y="5087410"/>
                <a:ext cx="107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9F830F0F-2200-40C7-00D3-1781B3E04338}"/>
                  </a:ext>
                </a:extLst>
              </p14:cNvPr>
              <p14:cNvContentPartPr/>
              <p14:nvPr/>
            </p14:nvContentPartPr>
            <p14:xfrm>
              <a:off x="3877794" y="4937650"/>
              <a:ext cx="65880" cy="28116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9F830F0F-2200-40C7-00D3-1781B3E043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73474" y="4933330"/>
                <a:ext cx="7452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7242F87-9C2D-068D-1722-03105AB1025E}"/>
              </a:ext>
            </a:extLst>
          </p:cNvPr>
          <p:cNvGrpSpPr/>
          <p:nvPr/>
        </p:nvGrpSpPr>
        <p:grpSpPr>
          <a:xfrm>
            <a:off x="4046994" y="5024770"/>
            <a:ext cx="207000" cy="282240"/>
            <a:chOff x="3514257" y="5008868"/>
            <a:chExt cx="2070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3A6C9C61-801C-193A-CED5-A7AEA27C939E}"/>
                    </a:ext>
                  </a:extLst>
                </p14:cNvPr>
                <p14:cNvContentPartPr/>
                <p14:nvPr/>
              </p14:nvContentPartPr>
              <p14:xfrm>
                <a:off x="3514257" y="5008868"/>
                <a:ext cx="118800" cy="2365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3A6C9C61-801C-193A-CED5-A7AEA27C939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09937" y="5004548"/>
                  <a:ext cx="127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E25073B-E2AE-866C-67FD-0DC56D5F82AE}"/>
                    </a:ext>
                  </a:extLst>
                </p14:cNvPr>
                <p14:cNvContentPartPr/>
                <p14:nvPr/>
              </p14:nvContentPartPr>
              <p14:xfrm>
                <a:off x="3703977" y="5190668"/>
                <a:ext cx="17280" cy="1004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E25073B-E2AE-866C-67FD-0DC56D5F82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9657" y="5186348"/>
                  <a:ext cx="2592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1D1A9DC9-10D4-3DEA-4D9B-EA474A47B45F}"/>
                  </a:ext>
                </a:extLst>
              </p14:cNvPr>
              <p14:cNvContentPartPr/>
              <p14:nvPr/>
            </p14:nvContentPartPr>
            <p14:xfrm>
              <a:off x="4379274" y="5008210"/>
              <a:ext cx="110520" cy="227160"/>
            </p14:xfrm>
          </p:contentPart>
        </mc:Choice>
        <mc:Fallback xmlns=""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1D1A9DC9-10D4-3DEA-4D9B-EA474A47B45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74954" y="5003890"/>
                <a:ext cx="11916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6001B0E-C2B9-DCBD-15D1-9205A519F7CA}"/>
              </a:ext>
            </a:extLst>
          </p:cNvPr>
          <p:cNvGrpSpPr/>
          <p:nvPr/>
        </p:nvGrpSpPr>
        <p:grpSpPr>
          <a:xfrm>
            <a:off x="4519314" y="5130610"/>
            <a:ext cx="198720" cy="235080"/>
            <a:chOff x="3986577" y="5114708"/>
            <a:chExt cx="19872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09E6225F-6E2F-A8F9-168C-8E2AF034368D}"/>
                    </a:ext>
                  </a:extLst>
                </p14:cNvPr>
                <p14:cNvContentPartPr/>
                <p14:nvPr/>
              </p14:nvContentPartPr>
              <p14:xfrm>
                <a:off x="3986577" y="5146748"/>
                <a:ext cx="40320" cy="727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09E6225F-6E2F-A8F9-168C-8E2AF03436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82257" y="5142428"/>
                  <a:ext cx="48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2608A1E8-A74E-F786-2467-63DD147120EF}"/>
                    </a:ext>
                  </a:extLst>
                </p14:cNvPr>
                <p14:cNvContentPartPr/>
                <p14:nvPr/>
              </p14:nvContentPartPr>
              <p14:xfrm>
                <a:off x="4081257" y="5114708"/>
                <a:ext cx="104040" cy="2350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2608A1E8-A74E-F786-2467-63DD147120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76937" y="5110388"/>
                  <a:ext cx="11268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66A1966C-CA0B-88AD-EC06-5E8083D65663}"/>
                  </a:ext>
                </a:extLst>
              </p14:cNvPr>
              <p14:cNvContentPartPr/>
              <p14:nvPr/>
            </p14:nvContentPartPr>
            <p14:xfrm>
              <a:off x="2683314" y="5005330"/>
              <a:ext cx="53640" cy="231840"/>
            </p14:xfrm>
          </p:contentPart>
        </mc:Choice>
        <mc:Fallback xmlns=""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66A1966C-CA0B-88AD-EC06-5E8083D656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78994" y="5001010"/>
                <a:ext cx="6228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F6EB88C6-9A4E-BCEE-F576-6DC372072C54}"/>
              </a:ext>
            </a:extLst>
          </p:cNvPr>
          <p:cNvGrpSpPr/>
          <p:nvPr/>
        </p:nvGrpSpPr>
        <p:grpSpPr>
          <a:xfrm>
            <a:off x="2781954" y="4920730"/>
            <a:ext cx="361080" cy="380880"/>
            <a:chOff x="2249217" y="4904828"/>
            <a:chExt cx="36108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C8D5986-754F-7684-8A49-B2982DF8215E}"/>
                    </a:ext>
                  </a:extLst>
                </p14:cNvPr>
                <p14:cNvContentPartPr/>
                <p14:nvPr/>
              </p14:nvContentPartPr>
              <p14:xfrm>
                <a:off x="2265777" y="5041268"/>
                <a:ext cx="95400" cy="2444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C8D5986-754F-7684-8A49-B2982DF821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61457" y="5036948"/>
                  <a:ext cx="104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7761C86B-3AC2-B617-A832-2D5E053832F2}"/>
                    </a:ext>
                  </a:extLst>
                </p14:cNvPr>
                <p14:cNvContentPartPr/>
                <p14:nvPr/>
              </p14:nvContentPartPr>
              <p14:xfrm>
                <a:off x="2249217" y="4904828"/>
                <a:ext cx="77760" cy="658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7761C86B-3AC2-B617-A832-2D5E053832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44897" y="4900508"/>
                  <a:ext cx="86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E5E80E7-6CA0-D91F-2B0F-0E2916EE2EB4}"/>
                    </a:ext>
                  </a:extLst>
                </p14:cNvPr>
                <p14:cNvContentPartPr/>
                <p14:nvPr/>
              </p14:nvContentPartPr>
              <p14:xfrm>
                <a:off x="2431377" y="5211908"/>
                <a:ext cx="70560" cy="504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E5E80E7-6CA0-D91F-2B0F-0E2916EE2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27057" y="5207588"/>
                  <a:ext cx="79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4015EC5-FB60-B123-201E-112DD876E93A}"/>
                    </a:ext>
                  </a:extLst>
                </p14:cNvPr>
                <p14:cNvContentPartPr/>
                <p14:nvPr/>
              </p14:nvContentPartPr>
              <p14:xfrm>
                <a:off x="2458017" y="5139908"/>
                <a:ext cx="12600" cy="270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4015EC5-FB60-B123-201E-112DD876E9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3697" y="5135588"/>
                  <a:ext cx="21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A48807E-FB51-2F14-6775-E3F9E969E220}"/>
                    </a:ext>
                  </a:extLst>
                </p14:cNvPr>
                <p14:cNvContentPartPr/>
                <p14:nvPr/>
              </p14:nvContentPartPr>
              <p14:xfrm>
                <a:off x="2513097" y="4973228"/>
                <a:ext cx="97200" cy="2602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A48807E-FB51-2F14-6775-E3F9E969E22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08777" y="4968908"/>
                  <a:ext cx="1058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81737C01-65DE-8503-9188-62795E3E9A6E}"/>
              </a:ext>
            </a:extLst>
          </p:cNvPr>
          <p:cNvGrpSpPr/>
          <p:nvPr/>
        </p:nvGrpSpPr>
        <p:grpSpPr>
          <a:xfrm>
            <a:off x="4908474" y="5155450"/>
            <a:ext cx="181440" cy="229680"/>
            <a:chOff x="4375737" y="5139548"/>
            <a:chExt cx="1814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74F9608-77D8-515C-EFE7-FA35929E8A0A}"/>
                    </a:ext>
                  </a:extLst>
                </p14:cNvPr>
                <p14:cNvContentPartPr/>
                <p14:nvPr/>
              </p14:nvContentPartPr>
              <p14:xfrm>
                <a:off x="4375737" y="5139548"/>
                <a:ext cx="92160" cy="2296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74F9608-77D8-515C-EFE7-FA35929E8A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1417" y="5135228"/>
                  <a:ext cx="100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9EAD761F-99E7-44F4-EA24-2534CB4ECB08}"/>
                    </a:ext>
                  </a:extLst>
                </p14:cNvPr>
                <p14:cNvContentPartPr/>
                <p14:nvPr/>
              </p14:nvContentPartPr>
              <p14:xfrm>
                <a:off x="4550697" y="5284268"/>
                <a:ext cx="6480" cy="72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9EAD761F-99E7-44F4-EA24-2534CB4ECB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46377" y="5279948"/>
                  <a:ext cx="1512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AB1765A2-D785-37B7-8E60-D62B52D1FBF7}"/>
                  </a:ext>
                </a:extLst>
              </p14:cNvPr>
              <p14:cNvContentPartPr/>
              <p14:nvPr/>
            </p14:nvContentPartPr>
            <p14:xfrm>
              <a:off x="4774554" y="5115490"/>
              <a:ext cx="47520" cy="22428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AB1765A2-D785-37B7-8E60-D62B52D1FBF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70234" y="5111170"/>
                <a:ext cx="561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5CC01C1E-F143-06F7-FDD9-7A1E1AA78D7F}"/>
                  </a:ext>
                </a:extLst>
              </p14:cNvPr>
              <p14:cNvContentPartPr/>
              <p14:nvPr/>
            </p14:nvContentPartPr>
            <p14:xfrm>
              <a:off x="4953834" y="5036290"/>
              <a:ext cx="59760" cy="7056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5CC01C1E-F143-06F7-FDD9-7A1E1AA78D7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49514" y="5031970"/>
                <a:ext cx="684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B1034103-63C5-A206-E523-A1928B86941E}"/>
                  </a:ext>
                </a:extLst>
              </p14:cNvPr>
              <p14:cNvContentPartPr/>
              <p14:nvPr/>
            </p14:nvContentPartPr>
            <p14:xfrm>
              <a:off x="5163714" y="5086330"/>
              <a:ext cx="78120" cy="22104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B1034103-63C5-A206-E523-A1928B86941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59394" y="5082010"/>
                <a:ext cx="867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D3DB92A-E72F-04B2-ECD5-BC18AF252BF7}"/>
              </a:ext>
            </a:extLst>
          </p:cNvPr>
          <p:cNvGrpSpPr/>
          <p:nvPr/>
        </p:nvGrpSpPr>
        <p:grpSpPr>
          <a:xfrm>
            <a:off x="5379354" y="5150770"/>
            <a:ext cx="196920" cy="157320"/>
            <a:chOff x="4846617" y="5134868"/>
            <a:chExt cx="19692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970E2CDC-E306-3B73-F37A-FEA6B69317D2}"/>
                    </a:ext>
                  </a:extLst>
                </p14:cNvPr>
                <p14:cNvContentPartPr/>
                <p14:nvPr/>
              </p14:nvContentPartPr>
              <p14:xfrm>
                <a:off x="4936617" y="5134868"/>
                <a:ext cx="3960" cy="1573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970E2CDC-E306-3B73-F37A-FEA6B69317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32297" y="5130548"/>
                  <a:ext cx="1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678C8A2F-D908-3069-E81A-4C5741C6A303}"/>
                    </a:ext>
                  </a:extLst>
                </p14:cNvPr>
                <p14:cNvContentPartPr/>
                <p14:nvPr/>
              </p14:nvContentPartPr>
              <p14:xfrm>
                <a:off x="4846617" y="5198588"/>
                <a:ext cx="196920" cy="1368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678C8A2F-D908-3069-E81A-4C5741C6A3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42297" y="5194268"/>
                  <a:ext cx="20556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57BCFD6E-D40F-88B0-DDAA-3C0CDA82DB28}"/>
                  </a:ext>
                </a:extLst>
              </p14:cNvPr>
              <p14:cNvContentPartPr/>
              <p14:nvPr/>
            </p14:nvContentPartPr>
            <p14:xfrm>
              <a:off x="5706594" y="5100730"/>
              <a:ext cx="80280" cy="164880"/>
            </p14:xfrm>
          </p:contentPart>
        </mc:Choice>
        <mc:Fallback xmlns=""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57BCFD6E-D40F-88B0-DDAA-3C0CDA82DB2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02274" y="5096410"/>
                <a:ext cx="8892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700440A5-7AB6-4BC6-E900-C14368B821F0}"/>
              </a:ext>
            </a:extLst>
          </p:cNvPr>
          <p:cNvGrpSpPr/>
          <p:nvPr/>
        </p:nvGrpSpPr>
        <p:grpSpPr>
          <a:xfrm>
            <a:off x="5889834" y="5017570"/>
            <a:ext cx="477000" cy="288720"/>
            <a:chOff x="5357097" y="5001668"/>
            <a:chExt cx="47700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D9B10F9F-8089-667B-D636-B1562611C446}"/>
                    </a:ext>
                  </a:extLst>
                </p14:cNvPr>
                <p14:cNvContentPartPr/>
                <p14:nvPr/>
              </p14:nvContentPartPr>
              <p14:xfrm>
                <a:off x="5357097" y="5056748"/>
                <a:ext cx="84600" cy="2232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D9B10F9F-8089-667B-D636-B1562611C4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52777" y="5052428"/>
                  <a:ext cx="93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E4BD5AD-20FF-782A-A5BE-AA0F34F07A0A}"/>
                    </a:ext>
                  </a:extLst>
                </p14:cNvPr>
                <p14:cNvContentPartPr/>
                <p14:nvPr/>
              </p14:nvContentPartPr>
              <p14:xfrm>
                <a:off x="5496057" y="5180588"/>
                <a:ext cx="88560" cy="1090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E4BD5AD-20FF-782A-A5BE-AA0F34F07A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1737" y="5176268"/>
                  <a:ext cx="97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2C752F9-266D-0C58-DE61-7B3B96A52269}"/>
                    </a:ext>
                  </a:extLst>
                </p14:cNvPr>
                <p14:cNvContentPartPr/>
                <p14:nvPr/>
              </p14:nvContentPartPr>
              <p14:xfrm>
                <a:off x="5680017" y="5001668"/>
                <a:ext cx="51120" cy="28260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2C752F9-266D-0C58-DE61-7B3B96A522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75697" y="4997348"/>
                  <a:ext cx="59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48126EC2-4157-0B1E-1478-151374B95975}"/>
                    </a:ext>
                  </a:extLst>
                </p14:cNvPr>
                <p14:cNvContentPartPr/>
                <p14:nvPr/>
              </p14:nvContentPartPr>
              <p14:xfrm>
                <a:off x="5771097" y="5206148"/>
                <a:ext cx="63000" cy="842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48126EC2-4157-0B1E-1478-151374B959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66777" y="5201828"/>
                  <a:ext cx="716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6FA4736D-A02E-564B-8904-B7867FDB6800}"/>
                  </a:ext>
                </a:extLst>
              </p14:cNvPr>
              <p14:cNvContentPartPr/>
              <p14:nvPr/>
            </p14:nvContentPartPr>
            <p14:xfrm>
              <a:off x="6473034" y="5226010"/>
              <a:ext cx="76680" cy="23472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6FA4736D-A02E-564B-8904-B7867FDB680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68714" y="5221690"/>
                <a:ext cx="8532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E3042E3-7F47-74A6-3E24-210AD2E6A26C}"/>
              </a:ext>
            </a:extLst>
          </p:cNvPr>
          <p:cNvGrpSpPr/>
          <p:nvPr/>
        </p:nvGrpSpPr>
        <p:grpSpPr>
          <a:xfrm>
            <a:off x="6578874" y="4982650"/>
            <a:ext cx="380880" cy="440280"/>
            <a:chOff x="6046137" y="4966748"/>
            <a:chExt cx="38088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E4B2C23-B916-D7F3-4097-C448995D7255}"/>
                    </a:ext>
                  </a:extLst>
                </p14:cNvPr>
                <p14:cNvContentPartPr/>
                <p14:nvPr/>
              </p14:nvContentPartPr>
              <p14:xfrm>
                <a:off x="6046137" y="5082308"/>
                <a:ext cx="54720" cy="1947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E4B2C23-B916-D7F3-4097-C448995D72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41817" y="5077988"/>
                  <a:ext cx="63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D482125F-506B-A6BD-09AD-71A87F8BA51D}"/>
                    </a:ext>
                  </a:extLst>
                </p14:cNvPr>
                <p14:cNvContentPartPr/>
                <p14:nvPr/>
              </p14:nvContentPartPr>
              <p14:xfrm>
                <a:off x="6198057" y="5122268"/>
                <a:ext cx="65880" cy="2732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D482125F-506B-A6BD-09AD-71A87F8BA5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93737" y="5117948"/>
                  <a:ext cx="74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383AB3EB-944F-6A85-B02B-DE90900249E5}"/>
                    </a:ext>
                  </a:extLst>
                </p14:cNvPr>
                <p14:cNvContentPartPr/>
                <p14:nvPr/>
              </p14:nvContentPartPr>
              <p14:xfrm>
                <a:off x="6338457" y="5287508"/>
                <a:ext cx="88560" cy="11952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383AB3EB-944F-6A85-B02B-DE90900249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34137" y="5283188"/>
                  <a:ext cx="97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7952079F-F0C9-77C5-265C-7C8370A5A2B6}"/>
                    </a:ext>
                  </a:extLst>
                </p14:cNvPr>
                <p14:cNvContentPartPr/>
                <p14:nvPr/>
              </p14:nvContentPartPr>
              <p14:xfrm>
                <a:off x="6199137" y="4966748"/>
                <a:ext cx="47520" cy="788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7952079F-F0C9-77C5-265C-7C8370A5A2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4817" y="4962428"/>
                  <a:ext cx="561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185A1E7D-FEC6-CB7E-887B-8AB702F7C0B3}"/>
              </a:ext>
            </a:extLst>
          </p:cNvPr>
          <p:cNvGrpSpPr/>
          <p:nvPr/>
        </p:nvGrpSpPr>
        <p:grpSpPr>
          <a:xfrm>
            <a:off x="6951114" y="5054290"/>
            <a:ext cx="180720" cy="264600"/>
            <a:chOff x="6418377" y="5038388"/>
            <a:chExt cx="18072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258DF984-8476-BA4D-B77D-68DEAE5EAE47}"/>
                    </a:ext>
                  </a:extLst>
                </p14:cNvPr>
                <p14:cNvContentPartPr/>
                <p14:nvPr/>
              </p14:nvContentPartPr>
              <p14:xfrm>
                <a:off x="6418377" y="5103548"/>
                <a:ext cx="74160" cy="1630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258DF984-8476-BA4D-B77D-68DEAE5EAE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14057" y="5099228"/>
                  <a:ext cx="82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930746BB-DB16-C75C-277B-548DAFAF3A09}"/>
                    </a:ext>
                  </a:extLst>
                </p14:cNvPr>
                <p14:cNvContentPartPr/>
                <p14:nvPr/>
              </p14:nvContentPartPr>
              <p14:xfrm>
                <a:off x="6550497" y="5038388"/>
                <a:ext cx="48600" cy="26460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930746BB-DB16-C75C-277B-548DAFAF3A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46177" y="5034068"/>
                  <a:ext cx="5724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5392CA57-7A52-7701-55E2-FFA1A04CDDF4}"/>
                  </a:ext>
                </a:extLst>
              </p14:cNvPr>
              <p14:cNvContentPartPr/>
              <p14:nvPr/>
            </p14:nvContentPartPr>
            <p14:xfrm>
              <a:off x="5624874" y="5656570"/>
              <a:ext cx="97200" cy="10080"/>
            </p14:xfrm>
          </p:contentPart>
        </mc:Choice>
        <mc:Fallback xmlns=""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5392CA57-7A52-7701-55E2-FFA1A04CDDF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620554" y="5652250"/>
                <a:ext cx="1058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BEE8D582-0FC6-875E-8308-4C4A4A0221D9}"/>
                  </a:ext>
                </a:extLst>
              </p14:cNvPr>
              <p14:cNvContentPartPr/>
              <p14:nvPr/>
            </p14:nvContentPartPr>
            <p14:xfrm>
              <a:off x="5650434" y="5734330"/>
              <a:ext cx="94680" cy="5040"/>
            </p14:xfrm>
          </p:contentPart>
        </mc:Choice>
        <mc:Fallback xmlns=""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BEE8D582-0FC6-875E-8308-4C4A4A0221D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46114" y="5730010"/>
                <a:ext cx="10332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F822FCCA-F1A4-EDC0-30B3-016EBB86454B}"/>
                  </a:ext>
                </a:extLst>
              </p14:cNvPr>
              <p14:cNvContentPartPr/>
              <p14:nvPr/>
            </p14:nvContentPartPr>
            <p14:xfrm>
              <a:off x="5931594" y="5712370"/>
              <a:ext cx="102240" cy="2880"/>
            </p14:xfrm>
          </p:contentPart>
        </mc:Choice>
        <mc:Fallback xmlns=""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F822FCCA-F1A4-EDC0-30B3-016EBB86454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27274" y="5708050"/>
                <a:ext cx="11088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B807F50C-C042-075B-0CB1-3F26C6199557}"/>
                  </a:ext>
                </a:extLst>
              </p14:cNvPr>
              <p14:cNvContentPartPr/>
              <p14:nvPr/>
            </p14:nvContentPartPr>
            <p14:xfrm>
              <a:off x="6113394" y="5644330"/>
              <a:ext cx="113040" cy="16668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B807F50C-C042-075B-0CB1-3F26C619955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09074" y="5640010"/>
                <a:ext cx="121680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2056C33-6776-BD5B-BDCB-B883BE9BCA14}"/>
              </a:ext>
            </a:extLst>
          </p:cNvPr>
          <p:cNvGrpSpPr/>
          <p:nvPr/>
        </p:nvGrpSpPr>
        <p:grpSpPr>
          <a:xfrm>
            <a:off x="6293754" y="5651530"/>
            <a:ext cx="327600" cy="291960"/>
            <a:chOff x="5761017" y="5635628"/>
            <a:chExt cx="32760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12D36BDA-AAE7-6A31-092F-4DA826C50441}"/>
                    </a:ext>
                  </a:extLst>
                </p14:cNvPr>
                <p14:cNvContentPartPr/>
                <p14:nvPr/>
              </p14:nvContentPartPr>
              <p14:xfrm>
                <a:off x="5761017" y="5659028"/>
                <a:ext cx="92520" cy="26856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12D36BDA-AAE7-6A31-092F-4DA826C504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56697" y="5654708"/>
                  <a:ext cx="101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0350F03-CBA1-265A-4380-B7F51C462250}"/>
                    </a:ext>
                  </a:extLst>
                </p14:cNvPr>
                <p14:cNvContentPartPr/>
                <p14:nvPr/>
              </p14:nvContentPartPr>
              <p14:xfrm>
                <a:off x="5957217" y="5635628"/>
                <a:ext cx="11160" cy="1749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0350F03-CBA1-265A-4380-B7F51C46225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52897" y="5631308"/>
                  <a:ext cx="19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C6A49BC-FACE-5E0B-5E9E-1D9757833A32}"/>
                    </a:ext>
                  </a:extLst>
                </p14:cNvPr>
                <p14:cNvContentPartPr/>
                <p14:nvPr/>
              </p14:nvContentPartPr>
              <p14:xfrm>
                <a:off x="6036417" y="5755868"/>
                <a:ext cx="52200" cy="5256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C6A49BC-FACE-5E0B-5E9E-1D9757833A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32097" y="5751548"/>
                  <a:ext cx="6084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0425E3EA-9BC7-E3C7-57F7-C6433CE77827}"/>
                  </a:ext>
                </a:extLst>
              </p14:cNvPr>
              <p14:cNvContentPartPr/>
              <p14:nvPr/>
            </p14:nvContentPartPr>
            <p14:xfrm>
              <a:off x="6663114" y="5763490"/>
              <a:ext cx="82440" cy="228240"/>
            </p14:xfrm>
          </p:contentPart>
        </mc:Choice>
        <mc:Fallback xmlns=""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0425E3EA-9BC7-E3C7-57F7-C6433CE7782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658794" y="5759170"/>
                <a:ext cx="9108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1FD25A9C-0ED5-B15F-6C9B-2A45A237CB78}"/>
              </a:ext>
            </a:extLst>
          </p:cNvPr>
          <p:cNvGrpSpPr/>
          <p:nvPr/>
        </p:nvGrpSpPr>
        <p:grpSpPr>
          <a:xfrm>
            <a:off x="6780474" y="5568010"/>
            <a:ext cx="268200" cy="424800"/>
            <a:chOff x="6247737" y="5552108"/>
            <a:chExt cx="26820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2F3C8FCD-4C58-2F6B-6AAC-C712DC7304A2}"/>
                    </a:ext>
                  </a:extLst>
                </p14:cNvPr>
                <p14:cNvContentPartPr/>
                <p14:nvPr/>
              </p14:nvContentPartPr>
              <p14:xfrm>
                <a:off x="6247737" y="5667668"/>
                <a:ext cx="78120" cy="1796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2F3C8FCD-4C58-2F6B-6AAC-C712DC7304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43417" y="5663348"/>
                  <a:ext cx="86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D6C3F2C-9131-8578-21EF-D3E800013891}"/>
                    </a:ext>
                  </a:extLst>
                </p14:cNvPr>
                <p14:cNvContentPartPr/>
                <p14:nvPr/>
              </p14:nvContentPartPr>
              <p14:xfrm>
                <a:off x="6405417" y="5673068"/>
                <a:ext cx="110520" cy="30384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D6C3F2C-9131-8578-21EF-D3E8000138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01097" y="5668748"/>
                  <a:ext cx="1191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90151A6-4B52-8C19-91A1-FB44FB2F50D7}"/>
                    </a:ext>
                  </a:extLst>
                </p14:cNvPr>
                <p14:cNvContentPartPr/>
                <p14:nvPr/>
              </p14:nvContentPartPr>
              <p14:xfrm>
                <a:off x="6398577" y="5552108"/>
                <a:ext cx="71640" cy="702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90151A6-4B52-8C19-91A1-FB44FB2F50D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94257" y="5547788"/>
                  <a:ext cx="8028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A4EDB658-7A43-661F-9A01-E9E185DCD537}"/>
                  </a:ext>
                </a:extLst>
              </p14:cNvPr>
              <p14:cNvContentPartPr/>
              <p14:nvPr/>
            </p14:nvContentPartPr>
            <p14:xfrm>
              <a:off x="7179714" y="5652250"/>
              <a:ext cx="48960" cy="146880"/>
            </p14:xfrm>
          </p:contentPart>
        </mc:Choice>
        <mc:Fallback xmlns=""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A4EDB658-7A43-661F-9A01-E9E185DCD53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175394" y="5647930"/>
                <a:ext cx="5760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C988E1A-D81B-AA3E-8F5D-A5A4BD9AFD35}"/>
              </a:ext>
            </a:extLst>
          </p:cNvPr>
          <p:cNvGrpSpPr/>
          <p:nvPr/>
        </p:nvGrpSpPr>
        <p:grpSpPr>
          <a:xfrm>
            <a:off x="7357194" y="5667730"/>
            <a:ext cx="100800" cy="133920"/>
            <a:chOff x="6824457" y="5651828"/>
            <a:chExt cx="1008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859C56E-DC62-249B-3902-53B7D6290FA8}"/>
                    </a:ext>
                  </a:extLst>
                </p14:cNvPr>
                <p14:cNvContentPartPr/>
                <p14:nvPr/>
              </p14:nvContentPartPr>
              <p14:xfrm>
                <a:off x="6884577" y="5651828"/>
                <a:ext cx="2880" cy="1339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859C56E-DC62-249B-3902-53B7D6290F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80257" y="5647508"/>
                  <a:ext cx="11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A9229BA-5D75-CB0E-F6D4-11FD68C4897A}"/>
                    </a:ext>
                  </a:extLst>
                </p14:cNvPr>
                <p14:cNvContentPartPr/>
                <p14:nvPr/>
              </p14:nvContentPartPr>
              <p14:xfrm>
                <a:off x="6824457" y="5722388"/>
                <a:ext cx="100800" cy="288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A9229BA-5D75-CB0E-F6D4-11FD68C489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20137" y="5718068"/>
                  <a:ext cx="109440" cy="1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A2BFFD98-BCE4-44F7-8112-23DA58ABC238}"/>
                  </a:ext>
                </a:extLst>
              </p14:cNvPr>
              <p14:cNvContentPartPr/>
              <p14:nvPr/>
            </p14:nvContentPartPr>
            <p14:xfrm>
              <a:off x="7619994" y="5663050"/>
              <a:ext cx="57240" cy="140760"/>
            </p14:xfrm>
          </p:contentPart>
        </mc:Choice>
        <mc:Fallback xmlns=""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A2BFFD98-BCE4-44F7-8112-23DA58ABC2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15674" y="5658730"/>
                <a:ext cx="6588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735A160A-7987-4B02-3292-F40F5BFFF4DC}"/>
              </a:ext>
            </a:extLst>
          </p:cNvPr>
          <p:cNvGrpSpPr/>
          <p:nvPr/>
        </p:nvGrpSpPr>
        <p:grpSpPr>
          <a:xfrm>
            <a:off x="7789554" y="5520850"/>
            <a:ext cx="1369080" cy="478440"/>
            <a:chOff x="7256817" y="5504948"/>
            <a:chExt cx="136908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47227D26-4944-E858-CC31-D72BAB89001B}"/>
                    </a:ext>
                  </a:extLst>
                </p14:cNvPr>
                <p14:cNvContentPartPr/>
                <p14:nvPr/>
              </p14:nvContentPartPr>
              <p14:xfrm>
                <a:off x="7256817" y="5660468"/>
                <a:ext cx="27360" cy="1400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47227D26-4944-E858-CC31-D72BAB8900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52497" y="5656148"/>
                  <a:ext cx="36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CF3C14C1-CB55-8803-F3B6-89945C0D8E5D}"/>
                    </a:ext>
                  </a:extLst>
                </p14:cNvPr>
                <p14:cNvContentPartPr/>
                <p14:nvPr/>
              </p14:nvContentPartPr>
              <p14:xfrm>
                <a:off x="7356537" y="5732108"/>
                <a:ext cx="63360" cy="504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CF3C14C1-CB55-8803-F3B6-89945C0D8E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52217" y="5727788"/>
                  <a:ext cx="72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C0D547E9-081F-4BF8-D693-72D136C89000}"/>
                    </a:ext>
                  </a:extLst>
                </p14:cNvPr>
                <p14:cNvContentPartPr/>
                <p14:nvPr/>
              </p14:nvContentPartPr>
              <p14:xfrm>
                <a:off x="7498377" y="5661548"/>
                <a:ext cx="129240" cy="32184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C0D547E9-081F-4BF8-D693-72D136C890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94057" y="5657228"/>
                  <a:ext cx="1378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F97B9EEB-9DBB-A2FB-75CE-1F1FE35D3822}"/>
                    </a:ext>
                  </a:extLst>
                </p14:cNvPr>
                <p14:cNvContentPartPr/>
                <p14:nvPr/>
              </p14:nvContentPartPr>
              <p14:xfrm>
                <a:off x="7669737" y="5639948"/>
                <a:ext cx="58680" cy="13104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F97B9EEB-9DBB-A2FB-75CE-1F1FE35D38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5417" y="5635628"/>
                  <a:ext cx="67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90E5F2BC-2FA1-7313-29DC-B4743EB7CB6A}"/>
                    </a:ext>
                  </a:extLst>
                </p14:cNvPr>
                <p14:cNvContentPartPr/>
                <p14:nvPr/>
              </p14:nvContentPartPr>
              <p14:xfrm>
                <a:off x="7817337" y="5504948"/>
                <a:ext cx="14760" cy="23976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90E5F2BC-2FA1-7313-29DC-B4743EB7CB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3017" y="5500628"/>
                  <a:ext cx="23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EC7A01FA-9168-9691-F18A-731363F4680F}"/>
                    </a:ext>
                  </a:extLst>
                </p14:cNvPr>
                <p14:cNvContentPartPr/>
                <p14:nvPr/>
              </p14:nvContentPartPr>
              <p14:xfrm>
                <a:off x="7877817" y="5659028"/>
                <a:ext cx="68400" cy="7560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EC7A01FA-9168-9691-F18A-731363F4680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73497" y="5654708"/>
                  <a:ext cx="77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249D464E-4BA2-B7B3-E5FA-1EDF342EC49B}"/>
                    </a:ext>
                  </a:extLst>
                </p14:cNvPr>
                <p14:cNvContentPartPr/>
                <p14:nvPr/>
              </p14:nvContentPartPr>
              <p14:xfrm>
                <a:off x="7984377" y="5652548"/>
                <a:ext cx="96840" cy="26208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249D464E-4BA2-B7B3-E5FA-1EDF342EC49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80057" y="5648228"/>
                  <a:ext cx="105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61597FC5-BF76-4F47-0D79-16ABD98A4DF8}"/>
                    </a:ext>
                  </a:extLst>
                </p14:cNvPr>
                <p14:cNvContentPartPr/>
                <p14:nvPr/>
              </p14:nvContentPartPr>
              <p14:xfrm>
                <a:off x="8179137" y="5590628"/>
                <a:ext cx="42840" cy="1479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61597FC5-BF76-4F47-0D79-16ABD98A4D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74817" y="5586308"/>
                  <a:ext cx="51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D67C2008-F0DC-513B-D01F-9320E5D80C69}"/>
                    </a:ext>
                  </a:extLst>
                </p14:cNvPr>
                <p14:cNvContentPartPr/>
                <p14:nvPr/>
              </p14:nvContentPartPr>
              <p14:xfrm>
                <a:off x="8332137" y="5608268"/>
                <a:ext cx="14040" cy="13140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D67C2008-F0DC-513B-D01F-9320E5D80C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27817" y="5603948"/>
                  <a:ext cx="22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E15AA24-5B7C-6E43-7AD7-44CD1DFE3228}"/>
                    </a:ext>
                  </a:extLst>
                </p14:cNvPr>
                <p14:cNvContentPartPr/>
                <p14:nvPr/>
              </p14:nvContentPartPr>
              <p14:xfrm>
                <a:off x="8396937" y="5693228"/>
                <a:ext cx="61920" cy="36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E15AA24-5B7C-6E43-7AD7-44CD1DFE32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92617" y="5688908"/>
                  <a:ext cx="705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7E1FDB89-2170-96E2-F3F5-87318CC49594}"/>
                    </a:ext>
                  </a:extLst>
                </p14:cNvPr>
                <p14:cNvContentPartPr/>
                <p14:nvPr/>
              </p14:nvContentPartPr>
              <p14:xfrm>
                <a:off x="8552097" y="5616908"/>
                <a:ext cx="73800" cy="23580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7E1FDB89-2170-96E2-F3F5-87318CC495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47777" y="5612588"/>
                  <a:ext cx="8244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D04BB1B4-7F97-F358-73D4-C9EACCA5B787}"/>
                  </a:ext>
                </a:extLst>
              </p14:cNvPr>
              <p14:cNvContentPartPr/>
              <p14:nvPr/>
            </p14:nvContentPartPr>
            <p14:xfrm>
              <a:off x="9055314" y="5498530"/>
              <a:ext cx="41760" cy="64800"/>
            </p14:xfrm>
          </p:contentPart>
        </mc:Choice>
        <mc:Fallback xmlns=""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D04BB1B4-7F97-F358-73D4-C9EACCA5B78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50994" y="5494210"/>
                <a:ext cx="504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23FAB8F6-8178-16F3-6725-4F00BD8B665E}"/>
              </a:ext>
            </a:extLst>
          </p:cNvPr>
          <p:cNvGrpSpPr/>
          <p:nvPr/>
        </p:nvGrpSpPr>
        <p:grpSpPr>
          <a:xfrm>
            <a:off x="9202914" y="5575930"/>
            <a:ext cx="181440" cy="203400"/>
            <a:chOff x="8670177" y="5560028"/>
            <a:chExt cx="1814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EA154252-CA2E-8C54-F9A6-7898C89D5EC8}"/>
                    </a:ext>
                  </a:extLst>
                </p14:cNvPr>
                <p14:cNvContentPartPr/>
                <p14:nvPr/>
              </p14:nvContentPartPr>
              <p14:xfrm>
                <a:off x="8670177" y="5560388"/>
                <a:ext cx="34200" cy="17388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EA154252-CA2E-8C54-F9A6-7898C89D5E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65857" y="5556068"/>
                  <a:ext cx="4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0AC226EC-E501-E4AD-BE20-0FFB6769039D}"/>
                    </a:ext>
                  </a:extLst>
                </p14:cNvPr>
                <p14:cNvContentPartPr/>
                <p14:nvPr/>
              </p14:nvContentPartPr>
              <p14:xfrm>
                <a:off x="8803017" y="5560028"/>
                <a:ext cx="48600" cy="20340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0AC226EC-E501-E4AD-BE20-0FFB676903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98697" y="5555708"/>
                  <a:ext cx="5724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7129BA76-8B3D-B76A-379B-CB1C208FB758}"/>
                  </a:ext>
                </a:extLst>
              </p14:cNvPr>
              <p14:cNvContentPartPr/>
              <p14:nvPr/>
            </p14:nvContentPartPr>
            <p14:xfrm>
              <a:off x="6356394" y="5660530"/>
              <a:ext cx="17280" cy="58680"/>
            </p14:xfrm>
          </p:contentPart>
        </mc:Choice>
        <mc:Fallback xmlns=""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7129BA76-8B3D-B76A-379B-CB1C208FB75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52074" y="5656210"/>
                <a:ext cx="25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393EB073-5C3E-32FD-68FA-1267C675A953}"/>
                  </a:ext>
                </a:extLst>
              </p14:cNvPr>
              <p14:cNvContentPartPr/>
              <p14:nvPr/>
            </p14:nvContentPartPr>
            <p14:xfrm>
              <a:off x="1300053" y="4497198"/>
              <a:ext cx="10080" cy="7560"/>
            </p14:xfrm>
          </p:contentPart>
        </mc:Choice>
        <mc:Fallback xmlns=""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393EB073-5C3E-32FD-68FA-1267C675A95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95733" y="4492878"/>
                <a:ext cx="18720" cy="16200"/>
              </a:xfrm>
              <a:prstGeom prst="rect">
                <a:avLst/>
              </a:prstGeom>
            </p:spPr>
          </p:pic>
        </mc:Fallback>
      </mc:AlternateContent>
      <p:sp>
        <p:nvSpPr>
          <p:cNvPr id="242" name="TextBox 241">
            <a:extLst>
              <a:ext uri="{FF2B5EF4-FFF2-40B4-BE49-F238E27FC236}">
                <a16:creationId xmlns:a16="http://schemas.microsoft.com/office/drawing/2014/main" id="{8F4E7FA1-55A9-87B3-DD9A-9AE8C5A9F129}"/>
              </a:ext>
            </a:extLst>
          </p:cNvPr>
          <p:cNvSpPr txBox="1"/>
          <p:nvPr/>
        </p:nvSpPr>
        <p:spPr>
          <a:xfrm>
            <a:off x="670875" y="4277940"/>
            <a:ext cx="521809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chemeClr val="bg1"/>
                </a:solidFill>
              </a:rPr>
              <a:t>* </a:t>
            </a:r>
            <a:r>
              <a:rPr lang="ko-KR" altLang="en-US" dirty="0">
                <a:solidFill>
                  <a:schemeClr val="bg1"/>
                </a:solidFill>
              </a:rPr>
              <a:t>이진분류 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때 </a:t>
            </a:r>
            <a:r>
              <a:rPr lang="en-US" altLang="ko-KR" dirty="0">
                <a:solidFill>
                  <a:schemeClr val="bg1"/>
                </a:solidFill>
              </a:rPr>
              <a:t>loss(cost) : binary cross entropy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75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3D62-AD59-091D-D51B-098EE37B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정리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0D2A47D-072D-DB41-5DD0-124CC3FD8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71990"/>
              </p:ext>
            </p:extLst>
          </p:nvPr>
        </p:nvGraphicFramePr>
        <p:xfrm>
          <a:off x="517525" y="2230903"/>
          <a:ext cx="9947270" cy="314110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1652071117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682497234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203307653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239549352"/>
                    </a:ext>
                  </a:extLst>
                </a:gridCol>
                <a:gridCol w="1520820">
                  <a:extLst>
                    <a:ext uri="{9D8B030D-6E8A-4147-A177-3AD203B41FA5}">
                      <a16:colId xmlns:a16="http://schemas.microsoft.com/office/drawing/2014/main" val="3757721476"/>
                    </a:ext>
                  </a:extLst>
                </a:gridCol>
              </a:tblGrid>
              <a:tr h="70493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활성화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함수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activation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손실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함수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최적화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방법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레이블 형식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891974"/>
                  </a:ext>
                </a:extLst>
              </a:tr>
              <a:tr h="4084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선형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linear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MSE, RMSE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Gradient Descent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81589"/>
                  </a:ext>
                </a:extLst>
              </a:tr>
              <a:tr h="4084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이진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sigmoid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binary_crossentropy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Gradient Descent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524740"/>
                  </a:ext>
                </a:extLst>
              </a:tr>
              <a:tr h="70493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다중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softmax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categorical_crossentorpy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Gradient Descent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범주형</a:t>
                      </a:r>
                      <a:endParaRPr lang="en-US" altLang="ko-Kore-K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one-hot-encoding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386299"/>
                  </a:ext>
                </a:extLst>
              </a:tr>
              <a:tr h="70493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다중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ore-KR" altLang="en-US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softmax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sparse_categorical_crossentropy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Gradient Descent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정수형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label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66747"/>
                  </a:ext>
                </a:extLst>
              </a:tr>
            </a:tbl>
          </a:graphicData>
        </a:graphic>
      </p:graphicFrame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F8F57E-3A08-D702-3C0A-61BA85E5D3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ore-KR" dirty="0" err="1"/>
              <a:t>Tensorflow</a:t>
            </a:r>
            <a:r>
              <a:rPr kumimoji="1" lang="en-US" altLang="ko-Kore-KR" dirty="0"/>
              <a:t> 2.x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4C928-AC42-1DBC-DBC7-BF24B639F93A}"/>
              </a:ext>
            </a:extLst>
          </p:cNvPr>
          <p:cNvSpPr txBox="1"/>
          <p:nvPr/>
        </p:nvSpPr>
        <p:spPr>
          <a:xfrm>
            <a:off x="5060660" y="5629909"/>
            <a:ext cx="184731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85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45DC-CB4B-984E-96C0-283116CD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데이터</a:t>
            </a:r>
            <a:r>
              <a:rPr lang="en-US" sz="3200" b="1" dirty="0"/>
              <a:t> </a:t>
            </a:r>
            <a:r>
              <a:rPr lang="en-US" sz="3200" b="1" dirty="0" err="1"/>
              <a:t>준비</a:t>
            </a:r>
            <a:r>
              <a:rPr lang="en-US" sz="3200" b="1" dirty="0"/>
              <a:t> (Data preparation)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5C610-4BE6-F047-9594-28729E0EE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범주</a:t>
            </a:r>
            <a:r>
              <a:rPr lang="ko-KR" altLang="en-US" dirty="0"/>
              <a:t>형</a:t>
            </a:r>
            <a:r>
              <a:rPr lang="en-US" dirty="0"/>
              <a:t>(categorical)</a:t>
            </a:r>
            <a:r>
              <a:rPr lang="ko-KR" altLang="en-US" dirty="0"/>
              <a:t>으</a:t>
            </a:r>
            <a:r>
              <a:rPr lang="en-US" dirty="0" err="1"/>
              <a:t>로</a:t>
            </a:r>
            <a:r>
              <a:rPr lang="en-US" dirty="0"/>
              <a:t> </a:t>
            </a:r>
            <a:r>
              <a:rPr lang="en-US" dirty="0" err="1"/>
              <a:t>타깃팅</a:t>
            </a:r>
            <a:r>
              <a:rPr lang="en-US" dirty="0"/>
              <a:t> : One-Hot-Encoding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61419-CA9D-734F-A51B-3B15293775B6}"/>
              </a:ext>
            </a:extLst>
          </p:cNvPr>
          <p:cNvSpPr txBox="1"/>
          <p:nvPr/>
        </p:nvSpPr>
        <p:spPr>
          <a:xfrm>
            <a:off x="1575541" y="1976989"/>
            <a:ext cx="82476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08EBE-B3EA-7143-8CE0-A1F5688FC519}"/>
              </a:ext>
            </a:extLst>
          </p:cNvPr>
          <p:cNvSpPr txBox="1"/>
          <p:nvPr/>
        </p:nvSpPr>
        <p:spPr>
          <a:xfrm>
            <a:off x="4795837" y="1993775"/>
            <a:ext cx="515863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[1,0,0,0,0,0,0,0,0,0]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33D2A6-AF16-D949-B851-E82ABF67FA1A}"/>
              </a:ext>
            </a:extLst>
          </p:cNvPr>
          <p:cNvCxnSpPr>
            <a:stCxn id="3" idx="3"/>
          </p:cNvCxnSpPr>
          <p:nvPr/>
        </p:nvCxnSpPr>
        <p:spPr>
          <a:xfrm flipV="1">
            <a:off x="2400301" y="2230903"/>
            <a:ext cx="2771774" cy="2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B8F010-037F-7B4C-8DC4-E0ACB7E121B4}"/>
              </a:ext>
            </a:extLst>
          </p:cNvPr>
          <p:cNvSpPr txBox="1"/>
          <p:nvPr/>
        </p:nvSpPr>
        <p:spPr>
          <a:xfrm>
            <a:off x="1575541" y="2815189"/>
            <a:ext cx="82476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D15E6-9027-AE44-83C6-0746CF279071}"/>
              </a:ext>
            </a:extLst>
          </p:cNvPr>
          <p:cNvSpPr txBox="1"/>
          <p:nvPr/>
        </p:nvSpPr>
        <p:spPr>
          <a:xfrm>
            <a:off x="4795837" y="2831975"/>
            <a:ext cx="515863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[0,1,0,0,0,0,0,0,0,0]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2A4350-BA53-834D-B701-92219354D0DC}"/>
              </a:ext>
            </a:extLst>
          </p:cNvPr>
          <p:cNvCxnSpPr>
            <a:stCxn id="9" idx="3"/>
          </p:cNvCxnSpPr>
          <p:nvPr/>
        </p:nvCxnSpPr>
        <p:spPr>
          <a:xfrm flipV="1">
            <a:off x="2400301" y="3069103"/>
            <a:ext cx="2771774" cy="2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15B167-C82E-F34E-B3F4-790901A7A57E}"/>
              </a:ext>
            </a:extLst>
          </p:cNvPr>
          <p:cNvSpPr txBox="1"/>
          <p:nvPr/>
        </p:nvSpPr>
        <p:spPr>
          <a:xfrm>
            <a:off x="1575541" y="3616652"/>
            <a:ext cx="82476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D1790-5D84-DA4C-AD33-288DD6A12BC0}"/>
              </a:ext>
            </a:extLst>
          </p:cNvPr>
          <p:cNvSpPr txBox="1"/>
          <p:nvPr/>
        </p:nvSpPr>
        <p:spPr>
          <a:xfrm>
            <a:off x="4795837" y="3633438"/>
            <a:ext cx="515863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[0,0,1,0,0,0,0,0,0,0]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C94E1D-4CC3-6644-9AE6-3DF46C653F7D}"/>
              </a:ext>
            </a:extLst>
          </p:cNvPr>
          <p:cNvCxnSpPr>
            <a:stCxn id="12" idx="3"/>
          </p:cNvCxnSpPr>
          <p:nvPr/>
        </p:nvCxnSpPr>
        <p:spPr>
          <a:xfrm flipV="1">
            <a:off x="2400301" y="3870566"/>
            <a:ext cx="2771774" cy="2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97D61-7B16-2744-B309-B4AECE4BE984}"/>
              </a:ext>
            </a:extLst>
          </p:cNvPr>
          <p:cNvSpPr txBox="1"/>
          <p:nvPr/>
        </p:nvSpPr>
        <p:spPr>
          <a:xfrm>
            <a:off x="1575541" y="4394998"/>
            <a:ext cx="824760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10355-1CEE-E64D-90E5-386089B289AB}"/>
              </a:ext>
            </a:extLst>
          </p:cNvPr>
          <p:cNvSpPr txBox="1"/>
          <p:nvPr/>
        </p:nvSpPr>
        <p:spPr>
          <a:xfrm>
            <a:off x="4795837" y="4411784"/>
            <a:ext cx="5158635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[0,0,0,1,0,0,0,0,0,0]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C1113F-CFC7-924A-908A-38B6C5757F0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400301" y="4648912"/>
            <a:ext cx="2771774" cy="2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8B893D-7941-CF43-8B04-93F42692D745}"/>
              </a:ext>
            </a:extLst>
          </p:cNvPr>
          <p:cNvSpPr txBox="1"/>
          <p:nvPr/>
        </p:nvSpPr>
        <p:spPr>
          <a:xfrm>
            <a:off x="4795837" y="4665699"/>
            <a:ext cx="824760" cy="70788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649490-42E1-564F-81B6-E33842ABFC50}"/>
              </a:ext>
            </a:extLst>
          </p:cNvPr>
          <p:cNvSpPr txBox="1"/>
          <p:nvPr/>
        </p:nvSpPr>
        <p:spPr>
          <a:xfrm>
            <a:off x="4795837" y="5000231"/>
            <a:ext cx="824760" cy="70788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27FD76-DFC9-404F-A98C-6EEA2A71D687}"/>
              </a:ext>
            </a:extLst>
          </p:cNvPr>
          <p:cNvSpPr txBox="1"/>
          <p:nvPr/>
        </p:nvSpPr>
        <p:spPr>
          <a:xfrm>
            <a:off x="4791922" y="5312030"/>
            <a:ext cx="824760" cy="70788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4F8BF19-76B8-8C0E-DCCC-B3050C362CED}"/>
              </a:ext>
            </a:extLst>
          </p:cNvPr>
          <p:cNvGrpSpPr/>
          <p:nvPr/>
        </p:nvGrpSpPr>
        <p:grpSpPr>
          <a:xfrm>
            <a:off x="5865600" y="1788840"/>
            <a:ext cx="142560" cy="216360"/>
            <a:chOff x="5865600" y="1788840"/>
            <a:chExt cx="1425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A55AB6C-659E-37AB-6232-20050BEBCF04}"/>
                    </a:ext>
                  </a:extLst>
                </p14:cNvPr>
                <p14:cNvContentPartPr/>
                <p14:nvPr/>
              </p14:nvContentPartPr>
              <p14:xfrm>
                <a:off x="5882880" y="1788840"/>
                <a:ext cx="125280" cy="187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A55AB6C-659E-37AB-6232-20050BEBCF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74240" y="1779840"/>
                  <a:ext cx="142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4927F2E-76D0-B3DC-75DF-D5E836B2D085}"/>
                    </a:ext>
                  </a:extLst>
                </p14:cNvPr>
                <p14:cNvContentPartPr/>
                <p14:nvPr/>
              </p14:nvContentPartPr>
              <p14:xfrm>
                <a:off x="5865600" y="1914840"/>
                <a:ext cx="92880" cy="90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4927F2E-76D0-B3DC-75DF-D5E836B2D0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6600" y="1906200"/>
                  <a:ext cx="1105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9116F24-1AC2-DF8E-B248-CF818D40A8F9}"/>
              </a:ext>
            </a:extLst>
          </p:cNvPr>
          <p:cNvGrpSpPr/>
          <p:nvPr/>
        </p:nvGrpSpPr>
        <p:grpSpPr>
          <a:xfrm>
            <a:off x="6130920" y="1564560"/>
            <a:ext cx="305640" cy="388800"/>
            <a:chOff x="6130920" y="1564560"/>
            <a:chExt cx="30564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D29ED87-1141-C509-55E5-17BA1B6B2FFF}"/>
                    </a:ext>
                  </a:extLst>
                </p14:cNvPr>
                <p14:cNvContentPartPr/>
                <p14:nvPr/>
              </p14:nvContentPartPr>
              <p14:xfrm>
                <a:off x="6296160" y="1589040"/>
                <a:ext cx="45000" cy="135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D29ED87-1141-C509-55E5-17BA1B6B2F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87520" y="1580040"/>
                  <a:ext cx="62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EAFAD04-5742-3B60-D13B-F309DEC5E3DA}"/>
                    </a:ext>
                  </a:extLst>
                </p14:cNvPr>
                <p14:cNvContentPartPr/>
                <p14:nvPr/>
              </p14:nvContentPartPr>
              <p14:xfrm>
                <a:off x="6274200" y="1647360"/>
                <a:ext cx="62640" cy="14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EAFAD04-5742-3B60-D13B-F309DEC5E3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65200" y="1638360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A29B8C3-3BC8-466B-E8BD-ABBCFB4DB2D1}"/>
                    </a:ext>
                  </a:extLst>
                </p14:cNvPr>
                <p14:cNvContentPartPr/>
                <p14:nvPr/>
              </p14:nvContentPartPr>
              <p14:xfrm>
                <a:off x="6359160" y="1564560"/>
                <a:ext cx="77400" cy="166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A29B8C3-3BC8-466B-E8BD-ABBCFB4DB2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50160" y="1555560"/>
                  <a:ext cx="95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1B0B540-5019-280C-CFFE-5A8C4CEE2817}"/>
                    </a:ext>
                  </a:extLst>
                </p14:cNvPr>
                <p14:cNvContentPartPr/>
                <p14:nvPr/>
              </p14:nvContentPartPr>
              <p14:xfrm>
                <a:off x="6130920" y="1743120"/>
                <a:ext cx="113400" cy="210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1B0B540-5019-280C-CFFE-5A8C4CEE28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2280" y="1734480"/>
                  <a:ext cx="1310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BF3DFB-4E82-3836-A5D5-BE01EEB0CC94}"/>
              </a:ext>
            </a:extLst>
          </p:cNvPr>
          <p:cNvGrpSpPr/>
          <p:nvPr/>
        </p:nvGrpSpPr>
        <p:grpSpPr>
          <a:xfrm>
            <a:off x="6583440" y="1668960"/>
            <a:ext cx="567000" cy="211680"/>
            <a:chOff x="6583440" y="1668960"/>
            <a:chExt cx="5670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9C0272C-7333-3DE4-DD8A-47572D14CFEA}"/>
                    </a:ext>
                  </a:extLst>
                </p14:cNvPr>
                <p14:cNvContentPartPr/>
                <p14:nvPr/>
              </p14:nvContentPartPr>
              <p14:xfrm>
                <a:off x="6600720" y="1740960"/>
                <a:ext cx="46800" cy="208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9C0272C-7333-3DE4-DD8A-47572D14CF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1720" y="1731960"/>
                  <a:ext cx="6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4DF2B11-0C1B-7F1C-6818-73ECBB918815}"/>
                    </a:ext>
                  </a:extLst>
                </p14:cNvPr>
                <p14:cNvContentPartPr/>
                <p14:nvPr/>
              </p14:nvContentPartPr>
              <p14:xfrm>
                <a:off x="6583440" y="1807560"/>
                <a:ext cx="20880" cy="730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4DF2B11-0C1B-7F1C-6818-73ECBB9188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4440" y="1798920"/>
                  <a:ext cx="38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3DD5AF2-126A-3A7D-8113-DDABCAF69C35}"/>
                    </a:ext>
                  </a:extLst>
                </p14:cNvPr>
                <p14:cNvContentPartPr/>
                <p14:nvPr/>
              </p14:nvContentPartPr>
              <p14:xfrm>
                <a:off x="6670200" y="1778400"/>
                <a:ext cx="120960" cy="80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3DD5AF2-126A-3A7D-8113-DDABCAF69C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1200" y="1769760"/>
                  <a:ext cx="138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5B936C8-A40B-BF1B-3518-EFD0DFAA4428}"/>
                    </a:ext>
                  </a:extLst>
                </p14:cNvPr>
                <p14:cNvContentPartPr/>
                <p14:nvPr/>
              </p14:nvContentPartPr>
              <p14:xfrm>
                <a:off x="6846240" y="1668960"/>
                <a:ext cx="26280" cy="185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5B936C8-A40B-BF1B-3518-EFD0DFAA44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7240" y="1660320"/>
                  <a:ext cx="43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54C6485-8FE8-5E42-A5E8-EEACA7DDE87C}"/>
                    </a:ext>
                  </a:extLst>
                </p14:cNvPr>
                <p14:cNvContentPartPr/>
                <p14:nvPr/>
              </p14:nvContentPartPr>
              <p14:xfrm>
                <a:off x="6790800" y="1785240"/>
                <a:ext cx="51120" cy="70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54C6485-8FE8-5E42-A5E8-EEACA7DDE87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82160" y="1776600"/>
                  <a:ext cx="68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1E9D0F6-9A44-2EFE-EEE7-CFCA869310D9}"/>
                    </a:ext>
                  </a:extLst>
                </p14:cNvPr>
                <p14:cNvContentPartPr/>
                <p14:nvPr/>
              </p14:nvContentPartPr>
              <p14:xfrm>
                <a:off x="6906720" y="1756800"/>
                <a:ext cx="243720" cy="121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1E9D0F6-9A44-2EFE-EEE7-CFCA869310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97720" y="1748160"/>
                  <a:ext cx="2613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8A8450-E82A-950E-6B6D-397300041E1E}"/>
              </a:ext>
            </a:extLst>
          </p:cNvPr>
          <p:cNvGrpSpPr/>
          <p:nvPr/>
        </p:nvGrpSpPr>
        <p:grpSpPr>
          <a:xfrm>
            <a:off x="6773880" y="4937400"/>
            <a:ext cx="151920" cy="326520"/>
            <a:chOff x="6773880" y="4937400"/>
            <a:chExt cx="1519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7EE73BB-42C3-3D19-BC0E-B62847CD3C4A}"/>
                    </a:ext>
                  </a:extLst>
                </p14:cNvPr>
                <p14:cNvContentPartPr/>
                <p14:nvPr/>
              </p14:nvContentPartPr>
              <p14:xfrm>
                <a:off x="6788280" y="4937400"/>
                <a:ext cx="99000" cy="326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7EE73BB-42C3-3D19-BC0E-B62847CD3C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79640" y="4928760"/>
                  <a:ext cx="116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F077FE9-B22A-D76D-0A81-CE1C1249FC1B}"/>
                    </a:ext>
                  </a:extLst>
                </p14:cNvPr>
                <p14:cNvContentPartPr/>
                <p14:nvPr/>
              </p14:nvContentPartPr>
              <p14:xfrm>
                <a:off x="6773880" y="4968000"/>
                <a:ext cx="151920" cy="83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F077FE9-B22A-D76D-0A81-CE1C1249FC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64880" y="4959000"/>
                  <a:ext cx="16956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08FCB4-01CD-B4E4-6B1D-5E54C1939863}"/>
              </a:ext>
            </a:extLst>
          </p:cNvPr>
          <p:cNvGrpSpPr/>
          <p:nvPr/>
        </p:nvGrpSpPr>
        <p:grpSpPr>
          <a:xfrm>
            <a:off x="6617280" y="5275440"/>
            <a:ext cx="312480" cy="363960"/>
            <a:chOff x="6617280" y="5275440"/>
            <a:chExt cx="3124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B472D0B-BC94-3166-A1BE-AA4E6AD341BB}"/>
                    </a:ext>
                  </a:extLst>
                </p14:cNvPr>
                <p14:cNvContentPartPr/>
                <p14:nvPr/>
              </p14:nvContentPartPr>
              <p14:xfrm>
                <a:off x="6617280" y="5448600"/>
                <a:ext cx="181440" cy="190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B472D0B-BC94-3166-A1BE-AA4E6AD341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8280" y="5439600"/>
                  <a:ext cx="199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713B01F-C2DC-8C72-9FB0-72CBC8A5CA32}"/>
                    </a:ext>
                  </a:extLst>
                </p14:cNvPr>
                <p14:cNvContentPartPr/>
                <p14:nvPr/>
              </p14:nvContentPartPr>
              <p14:xfrm>
                <a:off x="6787560" y="5393880"/>
                <a:ext cx="52560" cy="82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713B01F-C2DC-8C72-9FB0-72CBC8A5CA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78560" y="5385240"/>
                  <a:ext cx="70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44099C-7EE8-22A5-8043-ECF7B4BE34B8}"/>
                    </a:ext>
                  </a:extLst>
                </p14:cNvPr>
                <p14:cNvContentPartPr/>
                <p14:nvPr/>
              </p14:nvContentPartPr>
              <p14:xfrm>
                <a:off x="6904920" y="5275440"/>
                <a:ext cx="24840" cy="188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44099C-7EE8-22A5-8043-ECF7B4BE34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96280" y="5266440"/>
                  <a:ext cx="42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5710DB9-BB86-1846-A246-9B9E409F14A7}"/>
                    </a:ext>
                  </a:extLst>
                </p14:cNvPr>
                <p14:cNvContentPartPr/>
                <p14:nvPr/>
              </p14:nvContentPartPr>
              <p14:xfrm>
                <a:off x="6881880" y="5400000"/>
                <a:ext cx="41040" cy="64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5710DB9-BB86-1846-A246-9B9E409F14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72880" y="5391000"/>
                  <a:ext cx="5868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A5F8AEB-9F31-96DA-ED6C-C7006A6A8F0A}"/>
              </a:ext>
            </a:extLst>
          </p:cNvPr>
          <p:cNvGrpSpPr/>
          <p:nvPr/>
        </p:nvGrpSpPr>
        <p:grpSpPr>
          <a:xfrm>
            <a:off x="7071960" y="5344560"/>
            <a:ext cx="597240" cy="288720"/>
            <a:chOff x="7071960" y="5344560"/>
            <a:chExt cx="5972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C18B066-3251-5018-1063-EC18B00B00FA}"/>
                    </a:ext>
                  </a:extLst>
                </p14:cNvPr>
                <p14:cNvContentPartPr/>
                <p14:nvPr/>
              </p14:nvContentPartPr>
              <p14:xfrm>
                <a:off x="7071960" y="5475960"/>
                <a:ext cx="14760" cy="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C18B066-3251-5018-1063-EC18B00B00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63320" y="5466960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FC82054-1B29-B3D2-953A-624F39858DA6}"/>
                    </a:ext>
                  </a:extLst>
                </p14:cNvPr>
                <p14:cNvContentPartPr/>
                <p14:nvPr/>
              </p14:nvContentPartPr>
              <p14:xfrm>
                <a:off x="7071960" y="5531040"/>
                <a:ext cx="9000" cy="68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FC82054-1B29-B3D2-953A-624F39858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63320" y="5522400"/>
                  <a:ext cx="2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9050561-1DBE-C988-5D5D-0C20D4456DF7}"/>
                    </a:ext>
                  </a:extLst>
                </p14:cNvPr>
                <p14:cNvContentPartPr/>
                <p14:nvPr/>
              </p14:nvContentPartPr>
              <p14:xfrm>
                <a:off x="7131360" y="5475240"/>
                <a:ext cx="126720" cy="125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9050561-1DBE-C988-5D5D-0C20D4456D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22720" y="5466240"/>
                  <a:ext cx="144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5C697CF-5248-8677-C5E7-0C5A072000C9}"/>
                    </a:ext>
                  </a:extLst>
                </p14:cNvPr>
                <p14:cNvContentPartPr/>
                <p14:nvPr/>
              </p14:nvContentPartPr>
              <p14:xfrm>
                <a:off x="7352400" y="5344560"/>
                <a:ext cx="40680" cy="2512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5C697CF-5248-8677-C5E7-0C5A072000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43760" y="5335920"/>
                  <a:ext cx="58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63E9A10-72C0-F4A1-908A-C9B75EFC295D}"/>
                    </a:ext>
                  </a:extLst>
                </p14:cNvPr>
                <p14:cNvContentPartPr/>
                <p14:nvPr/>
              </p14:nvContentPartPr>
              <p14:xfrm>
                <a:off x="7311720" y="5504400"/>
                <a:ext cx="64440" cy="81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63E9A10-72C0-F4A1-908A-C9B75EFC295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2720" y="5495760"/>
                  <a:ext cx="82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169F03E-7327-588F-6FD6-DEF83AB68BAA}"/>
                    </a:ext>
                  </a:extLst>
                </p14:cNvPr>
                <p14:cNvContentPartPr/>
                <p14:nvPr/>
              </p14:nvContentPartPr>
              <p14:xfrm>
                <a:off x="7426200" y="5499000"/>
                <a:ext cx="96840" cy="90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169F03E-7327-588F-6FD6-DEF83AB68B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17200" y="5490000"/>
                  <a:ext cx="114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9E01131-2BFB-5A29-BAE1-F9802DB5D909}"/>
                    </a:ext>
                  </a:extLst>
                </p14:cNvPr>
                <p14:cNvContentPartPr/>
                <p14:nvPr/>
              </p14:nvContentPartPr>
              <p14:xfrm>
                <a:off x="7589280" y="5467320"/>
                <a:ext cx="79920" cy="145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9E01131-2BFB-5A29-BAE1-F9802DB5D9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0280" y="5458320"/>
                  <a:ext cx="97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06FF76C-D653-C682-5A4E-57320AB8CFDE}"/>
                    </a:ext>
                  </a:extLst>
                </p14:cNvPr>
                <p14:cNvContentPartPr/>
                <p14:nvPr/>
              </p14:nvContentPartPr>
              <p14:xfrm>
                <a:off x="7567320" y="5532840"/>
                <a:ext cx="77400" cy="100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06FF76C-D653-C682-5A4E-57320AB8CF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58680" y="5524200"/>
                  <a:ext cx="9504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355D802-9211-986D-CF78-1634370B20A4}"/>
                  </a:ext>
                </a:extLst>
              </p14:cNvPr>
              <p14:cNvContentPartPr/>
              <p14:nvPr/>
            </p14:nvContentPartPr>
            <p14:xfrm>
              <a:off x="7114080" y="1724400"/>
              <a:ext cx="69840" cy="17964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355D802-9211-986D-CF78-1634370B20A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5080" y="1715760"/>
                <a:ext cx="87480" cy="1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950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ko-KR" altLang="en-US" dirty="0"/>
              <a:t>종합 정리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10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연습</a:t>
            </a:r>
            <a:r>
              <a:rPr lang="en-US" sz="3200" b="1" dirty="0"/>
              <a:t> </a:t>
            </a:r>
            <a:r>
              <a:rPr lang="ko-KR" altLang="en-US" sz="3200" b="1" dirty="0"/>
              <a:t>문제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6C09-1E64-CA4F-8494-490CAA3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774264"/>
            <a:ext cx="9948672" cy="3718925"/>
          </a:xfrm>
        </p:spPr>
        <p:txBody>
          <a:bodyPr/>
          <a:lstStyle/>
          <a:p>
            <a:endParaRPr lang="en-US"/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/>
              <a:t>미국 수화 알파벳</a:t>
            </a:r>
          </a:p>
        </p:txBody>
      </p:sp>
      <p:pic>
        <p:nvPicPr>
          <p:cNvPr id="6" name="Picture 5" descr="A close up of text on a white background  Description automatically generated">
            <a:extLst>
              <a:ext uri="{FF2B5EF4-FFF2-40B4-BE49-F238E27FC236}">
                <a16:creationId xmlns:a16="http://schemas.microsoft.com/office/drawing/2014/main" id="{E08999CF-C19E-3840-AA28-6ABE42EA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85" y="1940519"/>
            <a:ext cx="6367030" cy="37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연습</a:t>
            </a:r>
            <a:r>
              <a:rPr lang="en-US" sz="3200" b="1" dirty="0"/>
              <a:t> </a:t>
            </a:r>
            <a:r>
              <a:rPr lang="ko-KR" altLang="en-US" sz="3200" b="1" dirty="0"/>
              <a:t>문제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6C09-1E64-CA4F-8494-490CAA3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73" y="1660211"/>
            <a:ext cx="9948672" cy="3718925"/>
          </a:xfrm>
        </p:spPr>
        <p:txBody>
          <a:bodyPr/>
          <a:lstStyle/>
          <a:p>
            <a:endParaRPr lang="en-US"/>
          </a:p>
          <a:p>
            <a:pPr marL="342900" indent="-342900">
              <a:buFontTx/>
              <a:buChar char="-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/>
              <a:t>미국</a:t>
            </a:r>
            <a:r>
              <a:rPr lang="en-US" sz="2800" dirty="0"/>
              <a:t> </a:t>
            </a:r>
            <a:r>
              <a:rPr lang="en-US" sz="2800" dirty="0" err="1"/>
              <a:t>수화</a:t>
            </a:r>
            <a:r>
              <a:rPr lang="en-US" sz="2800" dirty="0"/>
              <a:t> </a:t>
            </a:r>
            <a:r>
              <a:rPr lang="en-US" sz="2800" dirty="0" err="1"/>
              <a:t>알파벳</a:t>
            </a:r>
            <a:endParaRPr lang="en-US" sz="2800" dirty="0"/>
          </a:p>
        </p:txBody>
      </p:sp>
      <p:pic>
        <p:nvPicPr>
          <p:cNvPr id="11" name="그림 10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C88D979B-BA72-82F1-52B6-255CBEAD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47" y="1815284"/>
            <a:ext cx="4807592" cy="3806010"/>
          </a:xfrm>
          <a:prstGeom prst="rect">
            <a:avLst/>
          </a:prstGeom>
        </p:spPr>
      </p:pic>
      <p:pic>
        <p:nvPicPr>
          <p:cNvPr id="13" name="그림 1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106E86F0-6D84-8C73-8D64-B6D59921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951" y="1815284"/>
            <a:ext cx="4823182" cy="3806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3BA2B9-A1D7-40B6-74B6-D1FDAFF3BD64}"/>
              </a:ext>
            </a:extLst>
          </p:cNvPr>
          <p:cNvSpPr txBox="1"/>
          <p:nvPr/>
        </p:nvSpPr>
        <p:spPr>
          <a:xfrm>
            <a:off x="-362150" y="5776367"/>
            <a:ext cx="3976664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  <a:hlinkClick r:id="rId5"/>
              </a:rPr>
              <a:t>https://youtu.be/NBzqY9tJd7M</a:t>
            </a: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ko-KR" alt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60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/>
              <a:t>시작하겠습니다!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73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35AAE26-9F20-4562-9FDA-4529ACE3EC2F}"/>
              </a:ext>
            </a:extLst>
          </p:cNvPr>
          <p:cNvSpPr txBox="1">
            <a:spLocks/>
          </p:cNvSpPr>
          <p:nvPr/>
        </p:nvSpPr>
        <p:spPr bwMode="auto">
          <a:xfrm>
            <a:off x="685800" y="4974336"/>
            <a:ext cx="5815584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cap="all" baseline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algn="l" defTabSz="914400">
              <a:spcAft>
                <a:spcPts val="600"/>
              </a:spcAft>
            </a:pPr>
            <a:r>
              <a:rPr lang="en-GB" sz="1400" kern="0">
                <a:solidFill>
                  <a:schemeClr val="tx2"/>
                </a:solidFill>
              </a:rPr>
              <a:t>컴퓨터가 미적분에 대한 편법을 사용할 수 있도록 돕기</a:t>
            </a:r>
            <a:endParaRPr lang="en-US" sz="1400" kern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4023360"/>
            <a:ext cx="5815584" cy="982855"/>
          </a:xfrm>
        </p:spPr>
        <p:txBody>
          <a:bodyPr wrap="square" anchor="b">
            <a:normAutofit/>
          </a:bodyPr>
          <a:lstStyle/>
          <a:p>
            <a:r>
              <a:rPr lang="en-GB" sz="3100"/>
              <a:t>부록: 그래디언트 하강법</a:t>
            </a:r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3683885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79" y="566917"/>
            <a:ext cx="6461924" cy="590931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b="1" dirty="0">
                <a:solidFill>
                  <a:schemeClr val="tx1"/>
                </a:solidFill>
              </a:rPr>
              <a:t>에러를 통한 학습</a:t>
            </a:r>
            <a:endParaRPr lang="en-US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37BC7-3E3A-42B0-B1AD-51D0A2BA9480}"/>
                  </a:ext>
                </a:extLst>
              </p:cNvPr>
              <p:cNvSpPr txBox="1"/>
              <p:nvPr/>
            </p:nvSpPr>
            <p:spPr>
              <a:xfrm>
                <a:off x="1039379" y="1700400"/>
                <a:ext cx="6423425" cy="48430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𝑀𝑆𝐸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−(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𝑚𝑥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737BC7-3E3A-42B0-B1AD-51D0A2BA9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79" y="1700400"/>
                <a:ext cx="6423425" cy="484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60156-3663-412D-9573-8C18101549D4}"/>
                  </a:ext>
                </a:extLst>
              </p:cNvPr>
              <p:cNvSpPr txBox="1"/>
              <p:nvPr/>
            </p:nvSpPr>
            <p:spPr>
              <a:xfrm>
                <a:off x="1004850" y="2673907"/>
                <a:ext cx="7005443" cy="62235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𝑀𝑆𝐸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(3 −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+ 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(5 −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960156-3663-412D-9573-8C1810154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50" y="2673907"/>
                <a:ext cx="7005443" cy="622350"/>
              </a:xfrm>
              <a:prstGeom prst="rect">
                <a:avLst/>
              </a:prstGeom>
              <a:blipFill>
                <a:blip r:embed="rId4"/>
                <a:stretch>
                  <a:fillRect t="-1961" b="-1961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7698A8-D4B2-4770-BE05-222B92657EB5}"/>
                  </a:ext>
                </a:extLst>
              </p:cNvPr>
              <p:cNvSpPr txBox="1"/>
              <p:nvPr/>
            </p:nvSpPr>
            <p:spPr>
              <a:xfrm>
                <a:off x="1039379" y="3909289"/>
                <a:ext cx="3142463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=9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7698A8-D4B2-4770-BE05-222B9265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79" y="3909289"/>
                <a:ext cx="3142463" cy="632096"/>
              </a:xfrm>
              <a:prstGeom prst="rect">
                <a:avLst/>
              </a:prstGeom>
              <a:blipFill>
                <a:blip r:embed="rId5"/>
                <a:stretch>
                  <a:fillRect t="-962" b="-28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3151F-78E0-46DB-8323-C00FC64012B6}"/>
                  </a:ext>
                </a:extLst>
              </p:cNvPr>
              <p:cNvSpPr txBox="1"/>
              <p:nvPr/>
            </p:nvSpPr>
            <p:spPr>
              <a:xfrm>
                <a:off x="5100741" y="3914411"/>
                <a:ext cx="3142463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3151F-78E0-46DB-8323-C00FC640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41" y="3914411"/>
                <a:ext cx="3142463" cy="632033"/>
              </a:xfrm>
              <a:prstGeom prst="rect">
                <a:avLst/>
              </a:prstGeom>
              <a:blipFill>
                <a:blip r:embed="rId6"/>
                <a:stretch>
                  <a:fillRect t="-962" b="-288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4FF8176-E612-4A5A-9FB0-50736EB16596}"/>
              </a:ext>
            </a:extLst>
          </p:cNvPr>
          <p:cNvSpPr/>
          <p:nvPr/>
        </p:nvSpPr>
        <p:spPr>
          <a:xfrm>
            <a:off x="9229478" y="4341976"/>
            <a:ext cx="1407886" cy="1224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100344-EFEB-4F8A-8AFA-67C72DFECC60}"/>
                  </a:ext>
                </a:extLst>
              </p:cNvPr>
              <p:cNvSpPr txBox="1"/>
              <p:nvPr/>
            </p:nvSpPr>
            <p:spPr>
              <a:xfrm>
                <a:off x="9328684" y="4558346"/>
                <a:ext cx="1155637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=−1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100344-EFEB-4F8A-8AFA-67C72DFEC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84" y="4558346"/>
                <a:ext cx="1155637" cy="332399"/>
              </a:xfrm>
              <a:prstGeom prst="rect">
                <a:avLst/>
              </a:prstGeom>
              <a:blipFill>
                <a:blip r:embed="rId7"/>
                <a:stretch>
                  <a:fillRect l="-2105" r="-4737" b="-1296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5518DB-ABDA-4D66-BE66-2DBD0AB04C0F}"/>
                  </a:ext>
                </a:extLst>
              </p:cNvPr>
              <p:cNvSpPr txBox="1"/>
              <p:nvPr/>
            </p:nvSpPr>
            <p:spPr>
              <a:xfrm>
                <a:off x="9328684" y="5030060"/>
                <a:ext cx="831381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5518DB-ABDA-4D66-BE66-2DBD0AB0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84" y="5030060"/>
                <a:ext cx="831381" cy="332399"/>
              </a:xfrm>
              <a:prstGeom prst="rect">
                <a:avLst/>
              </a:prstGeom>
              <a:blipFill>
                <a:blip r:embed="rId8"/>
                <a:stretch>
                  <a:fillRect l="-7299" t="-3636" r="-7299" b="-1272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1E1CA5-2EA6-4BAD-B3F8-C5B004DDC50F}"/>
                  </a:ext>
                </a:extLst>
              </p:cNvPr>
              <p:cNvSpPr txBox="1"/>
              <p:nvPr/>
            </p:nvSpPr>
            <p:spPr>
              <a:xfrm>
                <a:off x="1004850" y="4973187"/>
                <a:ext cx="1693028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1E1CA5-2EA6-4BAD-B3F8-C5B004DDC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50" y="4973187"/>
                <a:ext cx="1693028" cy="632096"/>
              </a:xfrm>
              <a:prstGeom prst="rect">
                <a:avLst/>
              </a:prstGeom>
              <a:blipFill>
                <a:blip r:embed="rId9"/>
                <a:stretch>
                  <a:fillRect t="-962" b="-192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D9E3C-4655-4B88-984B-49F75A2502BF}"/>
                  </a:ext>
                </a:extLst>
              </p:cNvPr>
              <p:cNvSpPr txBox="1"/>
              <p:nvPr/>
            </p:nvSpPr>
            <p:spPr>
              <a:xfrm>
                <a:off x="5100741" y="4973250"/>
                <a:ext cx="1693028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D9E3C-4655-4B88-984B-49F75A25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41" y="4973250"/>
                <a:ext cx="1693028" cy="632033"/>
              </a:xfrm>
              <a:prstGeom prst="rect">
                <a:avLst/>
              </a:prstGeom>
              <a:blipFill>
                <a:blip r:embed="rId10"/>
                <a:stretch>
                  <a:fillRect t="-962" b="-192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945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0ECE0-583F-4820-AA1F-732701F10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58" t="38117" r="28299" b="24074"/>
          <a:stretch/>
        </p:blipFill>
        <p:spPr>
          <a:xfrm>
            <a:off x="685799" y="1583150"/>
            <a:ext cx="4216596" cy="3729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8C585-EADB-4A72-9EEF-84EAEA5B497C}"/>
              </a:ext>
            </a:extLst>
          </p:cNvPr>
          <p:cNvSpPr txBox="1"/>
          <p:nvPr/>
        </p:nvSpPr>
        <p:spPr>
          <a:xfrm>
            <a:off x="6200775" y="2526265"/>
            <a:ext cx="79701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현재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C781C-B96F-4C6D-A91E-85CFEDCD74B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558374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3DED8-7559-4619-A8EA-FCB217A8CF6E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812829-491E-49ED-B988-C8E5511B625C}"/>
              </a:ext>
            </a:extLst>
          </p:cNvPr>
          <p:cNvCxnSpPr>
            <a:cxnSpLocks/>
          </p:cNvCxnSpPr>
          <p:nvPr/>
        </p:nvCxnSpPr>
        <p:spPr>
          <a:xfrm flipV="1">
            <a:off x="6123540" y="1967687"/>
            <a:ext cx="3172860" cy="669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660E8-6401-47E0-9263-D0EFC6FE903E}"/>
                  </a:ext>
                </a:extLst>
              </p:cNvPr>
              <p:cNvSpPr txBox="1"/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660E8-6401-47E0-9263-D0EFC6FE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blipFill>
                <a:blip r:embed="rId4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BCD64A-4817-47B6-A5B3-D19860C2C93B}"/>
                  </a:ext>
                </a:extLst>
              </p:cNvPr>
              <p:cNvSpPr txBox="1"/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BCD64A-4817-47B6-A5B3-D19860C2C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blipFill>
                <a:blip r:embed="rId5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422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522356-CC40-4AA2-ABBA-A172D5F62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19D3564-3C82-4C73-93FF-0769A92B483A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60893E-A07B-40F8-A352-FA8270010B43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68D1D-2B87-4150-A31A-B5B56CD4BAED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E5EF2-763C-407D-A8D7-241EFAAECD7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D7A444-7B96-420B-A939-39EA9C388450}"/>
              </a:ext>
            </a:extLst>
          </p:cNvPr>
          <p:cNvCxnSpPr>
            <a:cxnSpLocks/>
          </p:cNvCxnSpPr>
          <p:nvPr/>
        </p:nvCxnSpPr>
        <p:spPr>
          <a:xfrm flipV="1">
            <a:off x="6123540" y="1967687"/>
            <a:ext cx="3172860" cy="669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8AD15E-D2A9-4711-B4EF-047DBDC4BC23}"/>
                  </a:ext>
                </a:extLst>
              </p:cNvPr>
              <p:cNvSpPr txBox="1"/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8AD15E-D2A9-4711-B4EF-047DBDC4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blipFill>
                <a:blip r:embed="rId4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18E12-F560-4350-BF5C-21CA097FDC5F}"/>
                  </a:ext>
                </a:extLst>
              </p:cNvPr>
              <p:cNvSpPr txBox="1"/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18E12-F560-4350-BF5C-21CA097FD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blipFill>
                <a:blip r:embed="rId5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8C85D4-CB39-4ED1-85E0-2AC1C420CF39}"/>
                  </a:ext>
                </a:extLst>
              </p:cNvPr>
              <p:cNvSpPr txBox="1"/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8C85D4-CB39-4ED1-85E0-2AC1C420C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blipFill>
                <a:blip r:embed="rId6"/>
                <a:stretch>
                  <a:fillRect t="-962" b="-192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409DE6-AC75-4F7B-98D3-61722D219076}"/>
                  </a:ext>
                </a:extLst>
              </p:cNvPr>
              <p:cNvSpPr txBox="1"/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409DE6-AC75-4F7B-98D3-61722D219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blipFill>
                <a:blip r:embed="rId7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06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3DED8-7559-4619-A8EA-FCB217A8CF6E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AE398-3D5F-4238-B3DD-746982E3893E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123540" y="2152650"/>
            <a:ext cx="2296560" cy="484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CBDB4-FC0B-4333-A540-DFBA87E016E8}"/>
                  </a:ext>
                </a:extLst>
              </p:cNvPr>
              <p:cNvSpPr txBox="1"/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CBDB4-FC0B-4333-A540-DFBA87E0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blipFill>
                <a:blip r:embed="rId4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93D780-B390-47C3-A16F-44C1FB16336B}"/>
                  </a:ext>
                </a:extLst>
              </p:cNvPr>
              <p:cNvSpPr txBox="1"/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93D780-B390-47C3-A16F-44C1FB163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blipFill>
                <a:blip r:embed="rId5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65F70-8062-416A-BBA1-F0777483A366}"/>
                  </a:ext>
                </a:extLst>
              </p:cNvPr>
              <p:cNvSpPr txBox="1"/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65F70-8062-416A-BBA1-F0777483A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blipFill>
                <a:blip r:embed="rId6"/>
                <a:stretch>
                  <a:fillRect t="-962" b="-192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9170C-8EA4-4B1B-8F17-C5961071DAE6}"/>
                  </a:ext>
                </a:extLst>
              </p:cNvPr>
              <p:cNvSpPr txBox="1"/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9170C-8EA4-4B1B-8F17-C5961071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blipFill>
                <a:blip r:embed="rId7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EB859B-AC61-4138-9A99-EE0D0F35E46E}"/>
                  </a:ext>
                </a:extLst>
              </p:cNvPr>
              <p:cNvSpPr txBox="1"/>
              <p:nvPr/>
            </p:nvSpPr>
            <p:spPr>
              <a:xfrm>
                <a:off x="3878445" y="3845719"/>
                <a:ext cx="876266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=.5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EB859B-AC61-4138-9A99-EE0D0F35E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45" y="3845719"/>
                <a:ext cx="876266" cy="332399"/>
              </a:xfrm>
              <a:prstGeom prst="rect">
                <a:avLst/>
              </a:prstGeom>
              <a:blipFill>
                <a:blip r:embed="rId8"/>
                <a:stretch>
                  <a:fillRect l="-6944" t="-3704" r="-7639" b="-1481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72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트레이닝되지</a:t>
            </a:r>
            <a:r>
              <a:rPr lang="en-US" sz="3200" b="1" dirty="0"/>
              <a:t> </a:t>
            </a:r>
            <a:r>
              <a:rPr lang="en-US" sz="3200" b="1" dirty="0" err="1"/>
              <a:t>않은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sp>
        <p:nvSpPr>
          <p:cNvPr id="7" name="Google Shape;219;p33">
            <a:extLst>
              <a:ext uri="{FF2B5EF4-FFF2-40B4-BE49-F238E27FC236}">
                <a16:creationId xmlns:a16="http://schemas.microsoft.com/office/drawing/2014/main" id="{82114283-0862-4EF1-AB42-320B31DD48DF}"/>
              </a:ext>
            </a:extLst>
          </p:cNvPr>
          <p:cNvSpPr/>
          <p:nvPr/>
        </p:nvSpPr>
        <p:spPr>
          <a:xfrm rot="5400000">
            <a:off x="6547008" y="3235718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9;p33">
            <a:extLst>
              <a:ext uri="{FF2B5EF4-FFF2-40B4-BE49-F238E27FC236}">
                <a16:creationId xmlns:a16="http://schemas.microsoft.com/office/drawing/2014/main" id="{CFB238DC-76D8-415F-AF2E-94FECC3FC4BE}"/>
              </a:ext>
            </a:extLst>
          </p:cNvPr>
          <p:cNvSpPr/>
          <p:nvPr/>
        </p:nvSpPr>
        <p:spPr>
          <a:xfrm rot="5400000">
            <a:off x="2223073" y="323000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9;p33">
            <a:extLst>
              <a:ext uri="{FF2B5EF4-FFF2-40B4-BE49-F238E27FC236}">
                <a16:creationId xmlns:a16="http://schemas.microsoft.com/office/drawing/2014/main" id="{67A161EF-C879-4F29-A91A-FE1E0A957CB1}"/>
              </a:ext>
            </a:extLst>
          </p:cNvPr>
          <p:cNvSpPr/>
          <p:nvPr/>
        </p:nvSpPr>
        <p:spPr>
          <a:xfrm rot="5400000">
            <a:off x="1832190" y="323000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19;p33">
            <a:extLst>
              <a:ext uri="{FF2B5EF4-FFF2-40B4-BE49-F238E27FC236}">
                <a16:creationId xmlns:a16="http://schemas.microsoft.com/office/drawing/2014/main" id="{F5DBAD8F-7AF5-4839-9BEC-FC0BC2AE6B22}"/>
              </a:ext>
            </a:extLst>
          </p:cNvPr>
          <p:cNvSpPr/>
          <p:nvPr/>
        </p:nvSpPr>
        <p:spPr>
          <a:xfrm rot="5400000">
            <a:off x="6547008" y="4050632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9;p33">
            <a:extLst>
              <a:ext uri="{FF2B5EF4-FFF2-40B4-BE49-F238E27FC236}">
                <a16:creationId xmlns:a16="http://schemas.microsoft.com/office/drawing/2014/main" id="{C572FA9B-4D65-488F-9B2A-A1DA056F41EF}"/>
              </a:ext>
            </a:extLst>
          </p:cNvPr>
          <p:cNvSpPr/>
          <p:nvPr/>
        </p:nvSpPr>
        <p:spPr>
          <a:xfrm rot="5400000">
            <a:off x="2223073" y="404491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9;p33">
            <a:extLst>
              <a:ext uri="{FF2B5EF4-FFF2-40B4-BE49-F238E27FC236}">
                <a16:creationId xmlns:a16="http://schemas.microsoft.com/office/drawing/2014/main" id="{26069145-1720-4519-83FE-E243B584251C}"/>
              </a:ext>
            </a:extLst>
          </p:cNvPr>
          <p:cNvSpPr/>
          <p:nvPr/>
        </p:nvSpPr>
        <p:spPr>
          <a:xfrm rot="5400000">
            <a:off x="1832190" y="4044916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19;p33">
            <a:extLst>
              <a:ext uri="{FF2B5EF4-FFF2-40B4-BE49-F238E27FC236}">
                <a16:creationId xmlns:a16="http://schemas.microsoft.com/office/drawing/2014/main" id="{3A1C0963-15D6-45A6-B782-1BAA6EC63B8A}"/>
              </a:ext>
            </a:extLst>
          </p:cNvPr>
          <p:cNvSpPr/>
          <p:nvPr/>
        </p:nvSpPr>
        <p:spPr>
          <a:xfrm rot="5400000">
            <a:off x="2253025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29AD7C-5EB4-4810-BC28-F44301E036C7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H="1">
            <a:off x="2415982" y="4375553"/>
            <a:ext cx="4293983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F31E2-0E52-4569-8784-4C4DD7EC523C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2386030" y="4369837"/>
            <a:ext cx="29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71202-B1BE-4C47-8FCA-AB027214E3C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1995147" y="4369837"/>
            <a:ext cx="420835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2AEE9E-BF15-4490-B3F2-DEB8A43CECE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1995147" y="3554923"/>
            <a:ext cx="4714818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D13D66-D17E-408D-A70C-B968BBDA9113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995147" y="355492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220715-C1A3-4A89-A80D-94B95277A2DC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995147" y="355492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D77512-CD3D-43E4-94E7-A4ABC0E2E697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6709965" y="3560639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C035F4-0700-4881-B178-3229013F720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H="1">
            <a:off x="2386030" y="3560639"/>
            <a:ext cx="4323935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ABF943-0AF7-43F3-8E2B-8153CE3A348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H="1">
            <a:off x="1995147" y="3560639"/>
            <a:ext cx="4714818" cy="4832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24B00-DBEB-4A68-866E-5775EE9C728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2386030" y="3554923"/>
            <a:ext cx="4323935" cy="4947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EA338B-EB16-4AEB-8662-572E3E01308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2386030" y="3554923"/>
            <a:ext cx="0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FE88E-4F1C-434A-941E-A04AFAB4BFF1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H="1">
            <a:off x="1995147" y="3554923"/>
            <a:ext cx="390883" cy="4890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219;p33">
            <a:extLst>
              <a:ext uri="{FF2B5EF4-FFF2-40B4-BE49-F238E27FC236}">
                <a16:creationId xmlns:a16="http://schemas.microsoft.com/office/drawing/2014/main" id="{A1400A66-3381-4C16-8E62-78EC2F564D9C}"/>
              </a:ext>
            </a:extLst>
          </p:cNvPr>
          <p:cNvSpPr/>
          <p:nvPr/>
        </p:nvSpPr>
        <p:spPr>
          <a:xfrm rot="5400000">
            <a:off x="2694142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19;p33">
            <a:extLst>
              <a:ext uri="{FF2B5EF4-FFF2-40B4-BE49-F238E27FC236}">
                <a16:creationId xmlns:a16="http://schemas.microsoft.com/office/drawing/2014/main" id="{F1C34ADE-FA10-4B1D-9D56-960D900CEB25}"/>
              </a:ext>
            </a:extLst>
          </p:cNvPr>
          <p:cNvSpPr/>
          <p:nvPr/>
        </p:nvSpPr>
        <p:spPr>
          <a:xfrm rot="5400000">
            <a:off x="3135259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19;p33">
            <a:extLst>
              <a:ext uri="{FF2B5EF4-FFF2-40B4-BE49-F238E27FC236}">
                <a16:creationId xmlns:a16="http://schemas.microsoft.com/office/drawing/2014/main" id="{67AABA9F-FA31-43A6-A134-C706BCFDB504}"/>
              </a:ext>
            </a:extLst>
          </p:cNvPr>
          <p:cNvSpPr/>
          <p:nvPr/>
        </p:nvSpPr>
        <p:spPr>
          <a:xfrm rot="5400000">
            <a:off x="3576376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219;p33">
            <a:extLst>
              <a:ext uri="{FF2B5EF4-FFF2-40B4-BE49-F238E27FC236}">
                <a16:creationId xmlns:a16="http://schemas.microsoft.com/office/drawing/2014/main" id="{D1016F3E-D80E-4853-8D61-707B4194AE6F}"/>
              </a:ext>
            </a:extLst>
          </p:cNvPr>
          <p:cNvSpPr/>
          <p:nvPr/>
        </p:nvSpPr>
        <p:spPr>
          <a:xfrm rot="5400000">
            <a:off x="4017493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219;p33">
            <a:extLst>
              <a:ext uri="{FF2B5EF4-FFF2-40B4-BE49-F238E27FC236}">
                <a16:creationId xmlns:a16="http://schemas.microsoft.com/office/drawing/2014/main" id="{1D8F3AEF-3E6C-4243-85AD-D6657A26C4E7}"/>
              </a:ext>
            </a:extLst>
          </p:cNvPr>
          <p:cNvSpPr/>
          <p:nvPr/>
        </p:nvSpPr>
        <p:spPr>
          <a:xfrm rot="5400000">
            <a:off x="4458610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19;p33">
            <a:extLst>
              <a:ext uri="{FF2B5EF4-FFF2-40B4-BE49-F238E27FC236}">
                <a16:creationId xmlns:a16="http://schemas.microsoft.com/office/drawing/2014/main" id="{3CBA4C39-CCF9-4498-AF79-67230E9C1B01}"/>
              </a:ext>
            </a:extLst>
          </p:cNvPr>
          <p:cNvSpPr/>
          <p:nvPr/>
        </p:nvSpPr>
        <p:spPr>
          <a:xfrm rot="5400000">
            <a:off x="4899727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9;p33">
            <a:extLst>
              <a:ext uri="{FF2B5EF4-FFF2-40B4-BE49-F238E27FC236}">
                <a16:creationId xmlns:a16="http://schemas.microsoft.com/office/drawing/2014/main" id="{6EAD165D-6449-4FA9-9965-FA133C1C39AD}"/>
              </a:ext>
            </a:extLst>
          </p:cNvPr>
          <p:cNvSpPr/>
          <p:nvPr/>
        </p:nvSpPr>
        <p:spPr>
          <a:xfrm rot="5400000">
            <a:off x="5340844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9;p33">
            <a:extLst>
              <a:ext uri="{FF2B5EF4-FFF2-40B4-BE49-F238E27FC236}">
                <a16:creationId xmlns:a16="http://schemas.microsoft.com/office/drawing/2014/main" id="{9452B148-A181-450F-9DB2-E4D5F9FE5B2C}"/>
              </a:ext>
            </a:extLst>
          </p:cNvPr>
          <p:cNvSpPr/>
          <p:nvPr/>
        </p:nvSpPr>
        <p:spPr>
          <a:xfrm rot="5400000">
            <a:off x="5781961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219;p33">
            <a:extLst>
              <a:ext uri="{FF2B5EF4-FFF2-40B4-BE49-F238E27FC236}">
                <a16:creationId xmlns:a16="http://schemas.microsoft.com/office/drawing/2014/main" id="{F1609ABE-E69B-4894-9C6E-FB1AE18E5DA2}"/>
              </a:ext>
            </a:extLst>
          </p:cNvPr>
          <p:cNvSpPr/>
          <p:nvPr/>
        </p:nvSpPr>
        <p:spPr>
          <a:xfrm rot="5400000">
            <a:off x="6223080" y="4901194"/>
            <a:ext cx="325914" cy="32392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E8B7DD-0E1A-4B3D-A38F-F42BBF89ABFB}"/>
              </a:ext>
            </a:extLst>
          </p:cNvPr>
          <p:cNvCxnSpPr>
            <a:cxnSpLocks/>
            <a:stCxn id="12" idx="6"/>
            <a:endCxn id="43" idx="2"/>
          </p:cNvCxnSpPr>
          <p:nvPr/>
        </p:nvCxnSpPr>
        <p:spPr>
          <a:xfrm>
            <a:off x="1995147" y="4369837"/>
            <a:ext cx="861952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B6EC807-4D4E-4C4A-9E68-D69E63C8C649}"/>
              </a:ext>
            </a:extLst>
          </p:cNvPr>
          <p:cNvCxnSpPr>
            <a:cxnSpLocks/>
            <a:stCxn id="11" idx="6"/>
            <a:endCxn id="43" idx="2"/>
          </p:cNvCxnSpPr>
          <p:nvPr/>
        </p:nvCxnSpPr>
        <p:spPr>
          <a:xfrm>
            <a:off x="2386030" y="4369837"/>
            <a:ext cx="471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629E67-D4A4-4845-9B49-4F467CB59DEB}"/>
              </a:ext>
            </a:extLst>
          </p:cNvPr>
          <p:cNvCxnSpPr>
            <a:cxnSpLocks/>
            <a:stCxn id="10" idx="6"/>
            <a:endCxn id="43" idx="2"/>
          </p:cNvCxnSpPr>
          <p:nvPr/>
        </p:nvCxnSpPr>
        <p:spPr>
          <a:xfrm flipH="1">
            <a:off x="2857099" y="4375553"/>
            <a:ext cx="3852866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33A2117-F18D-4A71-8B6B-ACCC9C33A789}"/>
              </a:ext>
            </a:extLst>
          </p:cNvPr>
          <p:cNvCxnSpPr>
            <a:cxnSpLocks/>
            <a:stCxn id="11" idx="6"/>
            <a:endCxn id="45" idx="2"/>
          </p:cNvCxnSpPr>
          <p:nvPr/>
        </p:nvCxnSpPr>
        <p:spPr>
          <a:xfrm>
            <a:off x="2386030" y="4369837"/>
            <a:ext cx="912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8FD47DA-F0F1-4CFF-ACD7-91C482AD8EB4}"/>
              </a:ext>
            </a:extLst>
          </p:cNvPr>
          <p:cNvCxnSpPr>
            <a:cxnSpLocks/>
            <a:stCxn id="12" idx="6"/>
            <a:endCxn id="45" idx="2"/>
          </p:cNvCxnSpPr>
          <p:nvPr/>
        </p:nvCxnSpPr>
        <p:spPr>
          <a:xfrm>
            <a:off x="1995147" y="4369837"/>
            <a:ext cx="1303069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AB29400-3DF5-4565-BCC5-E18F42819343}"/>
              </a:ext>
            </a:extLst>
          </p:cNvPr>
          <p:cNvCxnSpPr>
            <a:cxnSpLocks/>
            <a:stCxn id="10" idx="6"/>
            <a:endCxn id="45" idx="2"/>
          </p:cNvCxnSpPr>
          <p:nvPr/>
        </p:nvCxnSpPr>
        <p:spPr>
          <a:xfrm flipH="1">
            <a:off x="3298216" y="4375553"/>
            <a:ext cx="3411749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62B1203-8327-4BB6-8AF6-DA7D7D07AF6C}"/>
              </a:ext>
            </a:extLst>
          </p:cNvPr>
          <p:cNvCxnSpPr>
            <a:cxnSpLocks/>
            <a:stCxn id="12" idx="6"/>
            <a:endCxn id="47" idx="2"/>
          </p:cNvCxnSpPr>
          <p:nvPr/>
        </p:nvCxnSpPr>
        <p:spPr>
          <a:xfrm>
            <a:off x="1995147" y="4369837"/>
            <a:ext cx="1744186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439B55C-5316-4E79-9084-9C0A4E307480}"/>
              </a:ext>
            </a:extLst>
          </p:cNvPr>
          <p:cNvCxnSpPr>
            <a:cxnSpLocks/>
            <a:stCxn id="11" idx="6"/>
            <a:endCxn id="47" idx="2"/>
          </p:cNvCxnSpPr>
          <p:nvPr/>
        </p:nvCxnSpPr>
        <p:spPr>
          <a:xfrm>
            <a:off x="2386030" y="4369837"/>
            <a:ext cx="1353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C4EBD4-8084-46A6-B48B-B4BCB31649EC}"/>
              </a:ext>
            </a:extLst>
          </p:cNvPr>
          <p:cNvCxnSpPr>
            <a:cxnSpLocks/>
            <a:stCxn id="10" idx="6"/>
            <a:endCxn id="47" idx="2"/>
          </p:cNvCxnSpPr>
          <p:nvPr/>
        </p:nvCxnSpPr>
        <p:spPr>
          <a:xfrm flipH="1">
            <a:off x="3739333" y="4375553"/>
            <a:ext cx="2970632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7063A04-6F9E-4098-8900-0E070C6F305E}"/>
              </a:ext>
            </a:extLst>
          </p:cNvPr>
          <p:cNvCxnSpPr>
            <a:cxnSpLocks/>
            <a:stCxn id="12" idx="6"/>
            <a:endCxn id="49" idx="2"/>
          </p:cNvCxnSpPr>
          <p:nvPr/>
        </p:nvCxnSpPr>
        <p:spPr>
          <a:xfrm>
            <a:off x="1995147" y="4369837"/>
            <a:ext cx="2185303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B05DEC4-446F-4D3F-859E-C27FF593171F}"/>
              </a:ext>
            </a:extLst>
          </p:cNvPr>
          <p:cNvCxnSpPr>
            <a:cxnSpLocks/>
            <a:stCxn id="11" idx="6"/>
            <a:endCxn id="49" idx="2"/>
          </p:cNvCxnSpPr>
          <p:nvPr/>
        </p:nvCxnSpPr>
        <p:spPr>
          <a:xfrm>
            <a:off x="2386030" y="4369837"/>
            <a:ext cx="1794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40A0300-E99D-41B0-AFE3-A9D8F2B8AA27}"/>
              </a:ext>
            </a:extLst>
          </p:cNvPr>
          <p:cNvCxnSpPr>
            <a:cxnSpLocks/>
            <a:stCxn id="10" idx="6"/>
            <a:endCxn id="49" idx="2"/>
          </p:cNvCxnSpPr>
          <p:nvPr/>
        </p:nvCxnSpPr>
        <p:spPr>
          <a:xfrm flipH="1">
            <a:off x="4180450" y="4375553"/>
            <a:ext cx="2529515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7ABA1B2-FA66-4698-8DC1-59E2BDDFF932}"/>
              </a:ext>
            </a:extLst>
          </p:cNvPr>
          <p:cNvCxnSpPr>
            <a:cxnSpLocks/>
            <a:stCxn id="11" idx="6"/>
            <a:endCxn id="51" idx="2"/>
          </p:cNvCxnSpPr>
          <p:nvPr/>
        </p:nvCxnSpPr>
        <p:spPr>
          <a:xfrm>
            <a:off x="2386030" y="4369837"/>
            <a:ext cx="2235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57588FF-9AB3-43CA-88B5-06B5B9D3E452}"/>
              </a:ext>
            </a:extLst>
          </p:cNvPr>
          <p:cNvCxnSpPr>
            <a:cxnSpLocks/>
            <a:stCxn id="12" idx="6"/>
            <a:endCxn id="51" idx="2"/>
          </p:cNvCxnSpPr>
          <p:nvPr/>
        </p:nvCxnSpPr>
        <p:spPr>
          <a:xfrm>
            <a:off x="1995147" y="4369837"/>
            <a:ext cx="262642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F2C51F2-FF2B-4473-8F1B-AA5AD79E950D}"/>
              </a:ext>
            </a:extLst>
          </p:cNvPr>
          <p:cNvCxnSpPr>
            <a:cxnSpLocks/>
            <a:stCxn id="10" idx="6"/>
            <a:endCxn id="51" idx="2"/>
          </p:cNvCxnSpPr>
          <p:nvPr/>
        </p:nvCxnSpPr>
        <p:spPr>
          <a:xfrm flipH="1">
            <a:off x="4621567" y="4375553"/>
            <a:ext cx="208839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CED44AE-C6DB-4A6C-A60C-FBEFF92D3E8B}"/>
              </a:ext>
            </a:extLst>
          </p:cNvPr>
          <p:cNvCxnSpPr>
            <a:cxnSpLocks/>
            <a:stCxn id="12" idx="6"/>
            <a:endCxn id="53" idx="2"/>
          </p:cNvCxnSpPr>
          <p:nvPr/>
        </p:nvCxnSpPr>
        <p:spPr>
          <a:xfrm>
            <a:off x="1995147" y="4369837"/>
            <a:ext cx="306753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BD16765-C57B-4A86-81F9-266E2DFEFD09}"/>
              </a:ext>
            </a:extLst>
          </p:cNvPr>
          <p:cNvCxnSpPr>
            <a:cxnSpLocks/>
            <a:stCxn id="11" idx="6"/>
            <a:endCxn id="53" idx="2"/>
          </p:cNvCxnSpPr>
          <p:nvPr/>
        </p:nvCxnSpPr>
        <p:spPr>
          <a:xfrm>
            <a:off x="2386030" y="4369837"/>
            <a:ext cx="2676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4E8502B-F7D1-47DF-96DC-D140A7811268}"/>
              </a:ext>
            </a:extLst>
          </p:cNvPr>
          <p:cNvCxnSpPr>
            <a:cxnSpLocks/>
            <a:stCxn id="10" idx="6"/>
            <a:endCxn id="53" idx="2"/>
          </p:cNvCxnSpPr>
          <p:nvPr/>
        </p:nvCxnSpPr>
        <p:spPr>
          <a:xfrm flipH="1">
            <a:off x="5062684" y="4375553"/>
            <a:ext cx="1647281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F13C635-DEB6-4B4B-939D-3655EB2C1F7C}"/>
              </a:ext>
            </a:extLst>
          </p:cNvPr>
          <p:cNvCxnSpPr>
            <a:cxnSpLocks/>
            <a:stCxn id="12" idx="6"/>
            <a:endCxn id="55" idx="2"/>
          </p:cNvCxnSpPr>
          <p:nvPr/>
        </p:nvCxnSpPr>
        <p:spPr>
          <a:xfrm>
            <a:off x="1995147" y="4369837"/>
            <a:ext cx="3508654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D2E6951-DF0A-4755-9859-79F37CC7B725}"/>
              </a:ext>
            </a:extLst>
          </p:cNvPr>
          <p:cNvCxnSpPr>
            <a:cxnSpLocks/>
            <a:stCxn id="11" idx="6"/>
            <a:endCxn id="55" idx="2"/>
          </p:cNvCxnSpPr>
          <p:nvPr/>
        </p:nvCxnSpPr>
        <p:spPr>
          <a:xfrm>
            <a:off x="2386030" y="4369837"/>
            <a:ext cx="3117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58266E-18BA-4E2F-9564-2B8AB848DEE4}"/>
              </a:ext>
            </a:extLst>
          </p:cNvPr>
          <p:cNvCxnSpPr>
            <a:cxnSpLocks/>
            <a:stCxn id="10" idx="6"/>
            <a:endCxn id="55" idx="2"/>
          </p:cNvCxnSpPr>
          <p:nvPr/>
        </p:nvCxnSpPr>
        <p:spPr>
          <a:xfrm flipH="1">
            <a:off x="5503801" y="4375553"/>
            <a:ext cx="1206164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155BC1E-2617-4B14-AE91-E00B7DA19D78}"/>
              </a:ext>
            </a:extLst>
          </p:cNvPr>
          <p:cNvCxnSpPr>
            <a:cxnSpLocks/>
            <a:stCxn id="12" idx="6"/>
            <a:endCxn id="57" idx="2"/>
          </p:cNvCxnSpPr>
          <p:nvPr/>
        </p:nvCxnSpPr>
        <p:spPr>
          <a:xfrm>
            <a:off x="1995147" y="4369837"/>
            <a:ext cx="3949771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7D20288-80ED-4678-845C-462840DB79EA}"/>
              </a:ext>
            </a:extLst>
          </p:cNvPr>
          <p:cNvCxnSpPr>
            <a:cxnSpLocks/>
            <a:stCxn id="11" idx="6"/>
            <a:endCxn id="57" idx="2"/>
          </p:cNvCxnSpPr>
          <p:nvPr/>
        </p:nvCxnSpPr>
        <p:spPr>
          <a:xfrm>
            <a:off x="2386030" y="4369837"/>
            <a:ext cx="3558888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0F09946-C3F0-4000-8DE7-0812F91C48D3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 flipH="1">
            <a:off x="5944918" y="4375553"/>
            <a:ext cx="765047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C8D4178-2C1C-4A49-87AA-8DB7DDD1F2B0}"/>
              </a:ext>
            </a:extLst>
          </p:cNvPr>
          <p:cNvCxnSpPr>
            <a:cxnSpLocks/>
            <a:stCxn id="12" idx="6"/>
            <a:endCxn id="59" idx="2"/>
          </p:cNvCxnSpPr>
          <p:nvPr/>
        </p:nvCxnSpPr>
        <p:spPr>
          <a:xfrm>
            <a:off x="1995147" y="4369837"/>
            <a:ext cx="4390890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0CF20345-B104-4C07-9273-17971E0D9FC3}"/>
              </a:ext>
            </a:extLst>
          </p:cNvPr>
          <p:cNvCxnSpPr>
            <a:cxnSpLocks/>
            <a:stCxn id="11" idx="6"/>
            <a:endCxn id="59" idx="2"/>
          </p:cNvCxnSpPr>
          <p:nvPr/>
        </p:nvCxnSpPr>
        <p:spPr>
          <a:xfrm>
            <a:off x="2386030" y="4369837"/>
            <a:ext cx="4000007" cy="53036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44BB2D7-E9F5-46CE-ABAE-8CAB4C617326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 flipH="1">
            <a:off x="6386037" y="4375553"/>
            <a:ext cx="323928" cy="52464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 descr="A picture containing drawing  Description automatically generated">
            <a:extLst>
              <a:ext uri="{FF2B5EF4-FFF2-40B4-BE49-F238E27FC236}">
                <a16:creationId xmlns:a16="http://schemas.microsoft.com/office/drawing/2014/main" id="{37044013-1203-4241-9A9C-02FA98ED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99" y="1741080"/>
            <a:ext cx="786731" cy="786731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D0C865-23A5-4E37-8771-E52FACF6E056}"/>
              </a:ext>
            </a:extLst>
          </p:cNvPr>
          <p:cNvCxnSpPr>
            <a:cxnSpLocks/>
          </p:cNvCxnSpPr>
          <p:nvPr/>
        </p:nvCxnSpPr>
        <p:spPr>
          <a:xfrm>
            <a:off x="3034812" y="2157241"/>
            <a:ext cx="534433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BB943A9-CB8F-4B29-8D91-5DAA8E3745CF}"/>
              </a:ext>
            </a:extLst>
          </p:cNvPr>
          <p:cNvSpPr txBox="1"/>
          <p:nvPr/>
        </p:nvSpPr>
        <p:spPr>
          <a:xfrm>
            <a:off x="3507819" y="1975199"/>
            <a:ext cx="1795449" cy="3969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[ 0, 0, …, 0]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D02AB1C-4EF0-4BA5-9239-FFECEAA1BCA9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1995147" y="2402825"/>
            <a:ext cx="1901338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84DF0EC-BF9D-4208-81BD-B3D72B10BB42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2386030" y="2402825"/>
            <a:ext cx="1510456" cy="82618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A19FEC7-FAE6-491E-9DAF-FC73B2C054C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896485" y="2410811"/>
            <a:ext cx="2813480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9148D233-EF44-4C09-8CEA-430B99CD3AAF}"/>
              </a:ext>
            </a:extLst>
          </p:cNvPr>
          <p:cNvSpPr txBox="1"/>
          <p:nvPr/>
        </p:nvSpPr>
        <p:spPr>
          <a:xfrm>
            <a:off x="2539225" y="3970386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67D44328-C4A6-4FCA-948E-E386F7811A7B}"/>
              </a:ext>
            </a:extLst>
          </p:cNvPr>
          <p:cNvSpPr txBox="1"/>
          <p:nvPr/>
        </p:nvSpPr>
        <p:spPr>
          <a:xfrm>
            <a:off x="2539225" y="3126557"/>
            <a:ext cx="3817074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…                 …                 …</a:t>
            </a: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8502A16E-CC18-4C3C-9950-2E2B7E05CAC0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1995147" y="2410811"/>
            <a:ext cx="2216498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43BD236-EC02-4547-BC74-B5791B8E57A3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2386030" y="2410811"/>
            <a:ext cx="1834382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B3CD15AA-78C5-4B63-AAAC-A76664F8E15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202519" y="2410811"/>
            <a:ext cx="2507446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664FC83-530E-476B-865B-28DD0C012F7F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1995147" y="2410811"/>
            <a:ext cx="2979286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831D40C3-42FC-498F-9397-589F3E72C3AF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2386030" y="2410811"/>
            <a:ext cx="2588404" cy="81819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6600587D-76D1-4514-9715-E6BBA9365E0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974433" y="2410811"/>
            <a:ext cx="1735532" cy="8239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>
            <a:extLst>
              <a:ext uri="{FF2B5EF4-FFF2-40B4-BE49-F238E27FC236}">
                <a16:creationId xmlns:a16="http://schemas.microsoft.com/office/drawing/2014/main" id="{643BF7C6-5757-4DE9-ABF2-34E0F4CEB72A}"/>
              </a:ext>
            </a:extLst>
          </p:cNvPr>
          <p:cNvSpPr txBox="1"/>
          <p:nvPr/>
        </p:nvSpPr>
        <p:spPr>
          <a:xfrm>
            <a:off x="8083756" y="1986425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(784,)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54E7E-D959-48AF-97FF-0801326833A4}"/>
              </a:ext>
            </a:extLst>
          </p:cNvPr>
          <p:cNvSpPr txBox="1"/>
          <p:nvPr/>
        </p:nvSpPr>
        <p:spPr>
          <a:xfrm>
            <a:off x="8083756" y="3154257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1A2F325-051F-4F72-AF64-E1E6E01A6886}"/>
              </a:ext>
            </a:extLst>
          </p:cNvPr>
          <p:cNvSpPr txBox="1"/>
          <p:nvPr/>
        </p:nvSpPr>
        <p:spPr>
          <a:xfrm>
            <a:off x="8083756" y="4054293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(512,)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5CADB68-6768-4E25-828B-D6C8BD604994}"/>
              </a:ext>
            </a:extLst>
          </p:cNvPr>
          <p:cNvSpPr txBox="1"/>
          <p:nvPr/>
        </p:nvSpPr>
        <p:spPr>
          <a:xfrm>
            <a:off x="8083756" y="5027186"/>
            <a:ext cx="98279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(10,)</a:t>
            </a:r>
          </a:p>
        </p:txBody>
      </p:sp>
      <p:sp>
        <p:nvSpPr>
          <p:cNvPr id="380" name="Right Brace 379">
            <a:extLst>
              <a:ext uri="{FF2B5EF4-FFF2-40B4-BE49-F238E27FC236}">
                <a16:creationId xmlns:a16="http://schemas.microsoft.com/office/drawing/2014/main" id="{AE3E214E-A9A6-4570-B94B-29B9EE9FCEA9}"/>
              </a:ext>
            </a:extLst>
          </p:cNvPr>
          <p:cNvSpPr/>
          <p:nvPr/>
        </p:nvSpPr>
        <p:spPr>
          <a:xfrm>
            <a:off x="9066548" y="2157241"/>
            <a:ext cx="150690" cy="305293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8044C778-233F-4F54-B536-9E615B0C618D}"/>
              </a:ext>
            </a:extLst>
          </p:cNvPr>
          <p:cNvSpPr txBox="1"/>
          <p:nvPr/>
        </p:nvSpPr>
        <p:spPr>
          <a:xfrm>
            <a:off x="9373721" y="3384926"/>
            <a:ext cx="942886" cy="590931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레이어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크기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BAEA8F1-9EC2-6BB4-C5AB-AE9C73187328}"/>
                  </a:ext>
                </a:extLst>
              </p14:cNvPr>
              <p14:cNvContentPartPr/>
              <p14:nvPr/>
            </p14:nvContentPartPr>
            <p14:xfrm>
              <a:off x="7131065" y="1500295"/>
              <a:ext cx="76320" cy="123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BAEA8F1-9EC2-6BB4-C5AB-AE9C731873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2065" y="1491655"/>
                <a:ext cx="93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2E95E01-1BBD-5DBE-324F-2050148F5BAA}"/>
                  </a:ext>
                </a:extLst>
              </p14:cNvPr>
              <p14:cNvContentPartPr/>
              <p14:nvPr/>
            </p14:nvContentPartPr>
            <p14:xfrm>
              <a:off x="7099385" y="1504975"/>
              <a:ext cx="93240" cy="98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2E95E01-1BBD-5DBE-324F-2050148F5B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0385" y="1495975"/>
                <a:ext cx="110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6F92219-AA61-F03A-691D-25210B4F5AF8}"/>
                  </a:ext>
                </a:extLst>
              </p14:cNvPr>
              <p14:cNvContentPartPr/>
              <p14:nvPr/>
            </p14:nvContentPartPr>
            <p14:xfrm>
              <a:off x="7099385" y="1544935"/>
              <a:ext cx="93960" cy="259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6F92219-AA61-F03A-691D-25210B4F5A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0385" y="1535935"/>
                <a:ext cx="1116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785423-F924-172C-47E7-4AE5D1DC6F2C}"/>
              </a:ext>
            </a:extLst>
          </p:cNvPr>
          <p:cNvGrpSpPr/>
          <p:nvPr/>
        </p:nvGrpSpPr>
        <p:grpSpPr>
          <a:xfrm>
            <a:off x="7323665" y="1454215"/>
            <a:ext cx="1158840" cy="265680"/>
            <a:chOff x="7323665" y="1454215"/>
            <a:chExt cx="11588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46F75AB-0F72-CE61-C8FE-0EDDE86B6DB0}"/>
                    </a:ext>
                  </a:extLst>
                </p14:cNvPr>
                <p14:cNvContentPartPr/>
                <p14:nvPr/>
              </p14:nvContentPartPr>
              <p14:xfrm>
                <a:off x="7324385" y="1492375"/>
                <a:ext cx="91800" cy="31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46F75AB-0F72-CE61-C8FE-0EDDE86B6D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5385" y="1483375"/>
                  <a:ext cx="109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755CB20-C14B-8BF0-5035-054EB0B0B189}"/>
                    </a:ext>
                  </a:extLst>
                </p14:cNvPr>
                <p14:cNvContentPartPr/>
                <p14:nvPr/>
              </p14:nvContentPartPr>
              <p14:xfrm>
                <a:off x="7343105" y="1556455"/>
                <a:ext cx="11880" cy="64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755CB20-C14B-8BF0-5035-054EB0B0B1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34105" y="1547455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24DE3FD-8DFB-6276-4903-203BB2756DCD}"/>
                    </a:ext>
                  </a:extLst>
                </p14:cNvPr>
                <p14:cNvContentPartPr/>
                <p14:nvPr/>
              </p14:nvContentPartPr>
              <p14:xfrm>
                <a:off x="7375865" y="1556455"/>
                <a:ext cx="9720" cy="46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24DE3FD-8DFB-6276-4903-203BB2756D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67225" y="1547455"/>
                  <a:ext cx="2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A397910-3433-2881-BEBB-D6AA253659B4}"/>
                    </a:ext>
                  </a:extLst>
                </p14:cNvPr>
                <p14:cNvContentPartPr/>
                <p14:nvPr/>
              </p14:nvContentPartPr>
              <p14:xfrm>
                <a:off x="7323665" y="1612615"/>
                <a:ext cx="117720" cy="331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A397910-3433-2881-BEBB-D6AA253659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4665" y="1603615"/>
                  <a:ext cx="135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8A89EE4-B99F-0197-75D4-8331256623BE}"/>
                    </a:ext>
                  </a:extLst>
                </p14:cNvPr>
                <p14:cNvContentPartPr/>
                <p14:nvPr/>
              </p14:nvContentPartPr>
              <p14:xfrm>
                <a:off x="7446065" y="1514335"/>
                <a:ext cx="15120" cy="205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8A89EE4-B99F-0197-75D4-8331256623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37425" y="1505695"/>
                  <a:ext cx="32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42E2845-AEE4-4973-A730-5743D30D12C3}"/>
                    </a:ext>
                  </a:extLst>
                </p14:cNvPr>
                <p14:cNvContentPartPr/>
                <p14:nvPr/>
              </p14:nvContentPartPr>
              <p14:xfrm>
                <a:off x="7474145" y="1571215"/>
                <a:ext cx="22680" cy="9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42E2845-AEE4-4973-A730-5743D30D12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65505" y="1562575"/>
                  <a:ext cx="40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095A12E-12E8-3900-A46D-0BB1EB7976FD}"/>
                    </a:ext>
                  </a:extLst>
                </p14:cNvPr>
                <p14:cNvContentPartPr/>
                <p14:nvPr/>
              </p14:nvContentPartPr>
              <p14:xfrm>
                <a:off x="7558025" y="1513255"/>
                <a:ext cx="66240" cy="126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095A12E-12E8-3900-A46D-0BB1EB7976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49025" y="1504615"/>
                  <a:ext cx="83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61FF8B5-346A-F402-5A64-533821373F4E}"/>
                    </a:ext>
                  </a:extLst>
                </p14:cNvPr>
                <p14:cNvContentPartPr/>
                <p14:nvPr/>
              </p14:nvContentPartPr>
              <p14:xfrm>
                <a:off x="7648025" y="1481575"/>
                <a:ext cx="46440" cy="236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61FF8B5-346A-F402-5A64-533821373F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39025" y="1472575"/>
                  <a:ext cx="640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F152B8F-8DC8-9CE2-BFE8-86A925BA83F8}"/>
                    </a:ext>
                  </a:extLst>
                </p14:cNvPr>
                <p14:cNvContentPartPr/>
                <p14:nvPr/>
              </p14:nvContentPartPr>
              <p14:xfrm>
                <a:off x="7685465" y="1584535"/>
                <a:ext cx="27360" cy="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F152B8F-8DC8-9CE2-BFE8-86A925BA83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76465" y="1575895"/>
                  <a:ext cx="4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48F13A4-6C1A-C174-898C-BD1D98B40529}"/>
                    </a:ext>
                  </a:extLst>
                </p14:cNvPr>
                <p14:cNvContentPartPr/>
                <p14:nvPr/>
              </p14:nvContentPartPr>
              <p14:xfrm>
                <a:off x="7755665" y="1537735"/>
                <a:ext cx="16560" cy="79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48F13A4-6C1A-C174-898C-BD1D98B405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6665" y="1529095"/>
                  <a:ext cx="34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DB9D268-7653-C784-033E-50E1BBC499B2}"/>
                    </a:ext>
                  </a:extLst>
                </p14:cNvPr>
                <p14:cNvContentPartPr/>
                <p14:nvPr/>
              </p14:nvContentPartPr>
              <p14:xfrm>
                <a:off x="7760345" y="1522975"/>
                <a:ext cx="57960" cy="91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DB9D268-7653-C784-033E-50E1BBC499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1705" y="1514335"/>
                  <a:ext cx="75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052A045-2D97-DFD1-F0FB-6C58DE77AEF4}"/>
                    </a:ext>
                  </a:extLst>
                </p14:cNvPr>
                <p14:cNvContentPartPr/>
                <p14:nvPr/>
              </p14:nvContentPartPr>
              <p14:xfrm>
                <a:off x="7863665" y="1467535"/>
                <a:ext cx="19080" cy="204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052A045-2D97-DFD1-F0FB-6C58DE77AE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54665" y="1458535"/>
                  <a:ext cx="36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FCBE77C-86D0-C8FB-DB52-3CCC304DCB77}"/>
                    </a:ext>
                  </a:extLst>
                </p14:cNvPr>
                <p14:cNvContentPartPr/>
                <p14:nvPr/>
              </p14:nvContentPartPr>
              <p14:xfrm>
                <a:off x="7966625" y="1454215"/>
                <a:ext cx="45720" cy="39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FCBE77C-86D0-C8FB-DB52-3CCC304DCB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7985" y="1445575"/>
                  <a:ext cx="63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7978F59-FCBE-0A2B-9A69-C6E818FE1F9D}"/>
                    </a:ext>
                  </a:extLst>
                </p14:cNvPr>
                <p14:cNvContentPartPr/>
                <p14:nvPr/>
              </p14:nvContentPartPr>
              <p14:xfrm>
                <a:off x="7971305" y="1502815"/>
                <a:ext cx="60120" cy="21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7978F59-FCBE-0A2B-9A69-C6E818FE1F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62665" y="1494175"/>
                  <a:ext cx="77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97D1564-9852-A851-E372-BC01EFD62D14}"/>
                    </a:ext>
                  </a:extLst>
                </p14:cNvPr>
                <p14:cNvContentPartPr/>
                <p14:nvPr/>
              </p14:nvContentPartPr>
              <p14:xfrm>
                <a:off x="7972745" y="1523695"/>
                <a:ext cx="64440" cy="111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97D1564-9852-A851-E372-BC01EFD62D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63745" y="1515055"/>
                  <a:ext cx="82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04E97A9-6016-7976-E066-5B631E9F88C7}"/>
                    </a:ext>
                  </a:extLst>
                </p14:cNvPr>
                <p14:cNvContentPartPr/>
                <p14:nvPr/>
              </p14:nvContentPartPr>
              <p14:xfrm>
                <a:off x="7999745" y="1549975"/>
                <a:ext cx="53640" cy="21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04E97A9-6016-7976-E066-5B631E9F88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0745" y="1541335"/>
                  <a:ext cx="71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4420488-AB4E-C717-7538-F3F49407AA33}"/>
                    </a:ext>
                  </a:extLst>
                </p14:cNvPr>
                <p14:cNvContentPartPr/>
                <p14:nvPr/>
              </p14:nvContentPartPr>
              <p14:xfrm>
                <a:off x="8069945" y="1462855"/>
                <a:ext cx="23760" cy="251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4420488-AB4E-C717-7538-F3F49407AA3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60945" y="1454215"/>
                  <a:ext cx="41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A8586A0-8652-FFCD-CD90-7EDC94E52A67}"/>
                    </a:ext>
                  </a:extLst>
                </p14:cNvPr>
                <p14:cNvContentPartPr/>
                <p14:nvPr/>
              </p14:nvContentPartPr>
              <p14:xfrm>
                <a:off x="8167865" y="1458175"/>
                <a:ext cx="64080" cy="198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A8586A0-8652-FFCD-CD90-7EDC94E52A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59225" y="1449175"/>
                  <a:ext cx="81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00E4C2B-DA27-5043-FA52-E384A6281B0F}"/>
                    </a:ext>
                  </a:extLst>
                </p14:cNvPr>
                <p14:cNvContentPartPr/>
                <p14:nvPr/>
              </p14:nvContentPartPr>
              <p14:xfrm>
                <a:off x="8252825" y="1478335"/>
                <a:ext cx="125280" cy="135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00E4C2B-DA27-5043-FA52-E384A6281B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43825" y="1469335"/>
                  <a:ext cx="142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F8FB17E-BC4B-D61A-EE2C-28B72A32ABEC}"/>
                    </a:ext>
                  </a:extLst>
                </p14:cNvPr>
                <p14:cNvContentPartPr/>
                <p14:nvPr/>
              </p14:nvContentPartPr>
              <p14:xfrm>
                <a:off x="8463785" y="1579855"/>
                <a:ext cx="18720" cy="72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F8FB17E-BC4B-D61A-EE2C-28B72A32AB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5145" y="1570855"/>
                  <a:ext cx="363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490AA5-5B54-F44D-ABBB-AB9A43AE0074}"/>
              </a:ext>
            </a:extLst>
          </p:cNvPr>
          <p:cNvGrpSpPr/>
          <p:nvPr/>
        </p:nvGrpSpPr>
        <p:grpSpPr>
          <a:xfrm>
            <a:off x="8551625" y="1401655"/>
            <a:ext cx="189720" cy="253800"/>
            <a:chOff x="8551625" y="1401655"/>
            <a:chExt cx="1897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E167D03-56F6-9A2F-D844-C5D00AD0010E}"/>
                    </a:ext>
                  </a:extLst>
                </p14:cNvPr>
                <p14:cNvContentPartPr/>
                <p14:nvPr/>
              </p14:nvContentPartPr>
              <p14:xfrm>
                <a:off x="8551625" y="1401655"/>
                <a:ext cx="11520" cy="228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E167D03-56F6-9A2F-D844-C5D00AD001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42985" y="1393015"/>
                  <a:ext cx="29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057F1F5-340B-CC4B-31BC-3C3F84A3EFD9}"/>
                    </a:ext>
                  </a:extLst>
                </p14:cNvPr>
                <p14:cNvContentPartPr/>
                <p14:nvPr/>
              </p14:nvContentPartPr>
              <p14:xfrm>
                <a:off x="8562785" y="1502815"/>
                <a:ext cx="109800" cy="88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057F1F5-340B-CC4B-31BC-3C3F84A3EF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54145" y="1494175"/>
                  <a:ext cx="127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F7CE924-D6E5-F2D2-9173-633A90E2E8E0}"/>
                    </a:ext>
                  </a:extLst>
                </p14:cNvPr>
                <p14:cNvContentPartPr/>
                <p14:nvPr/>
              </p14:nvContentPartPr>
              <p14:xfrm>
                <a:off x="8683745" y="1434775"/>
                <a:ext cx="57600" cy="220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F7CE924-D6E5-F2D2-9173-633A90E2E8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5105" y="1425775"/>
                  <a:ext cx="752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931F28-C414-DD9D-9B47-124DA6A075E7}"/>
              </a:ext>
            </a:extLst>
          </p:cNvPr>
          <p:cNvGrpSpPr/>
          <p:nvPr/>
        </p:nvGrpSpPr>
        <p:grpSpPr>
          <a:xfrm>
            <a:off x="8866985" y="1439095"/>
            <a:ext cx="95760" cy="209520"/>
            <a:chOff x="8866985" y="1439095"/>
            <a:chExt cx="9576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DD932A5-A184-5541-A7C0-65F81DE3E158}"/>
                    </a:ext>
                  </a:extLst>
                </p14:cNvPr>
                <p14:cNvContentPartPr/>
                <p14:nvPr/>
              </p14:nvContentPartPr>
              <p14:xfrm>
                <a:off x="8875985" y="1481575"/>
                <a:ext cx="38520" cy="784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DD932A5-A184-5541-A7C0-65F81DE3E15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66985" y="1472575"/>
                  <a:ext cx="56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BE6CE4D-0589-32D8-43AA-079E7B081320}"/>
                    </a:ext>
                  </a:extLst>
                </p14:cNvPr>
                <p14:cNvContentPartPr/>
                <p14:nvPr/>
              </p14:nvContentPartPr>
              <p14:xfrm>
                <a:off x="8866985" y="1570855"/>
                <a:ext cx="79200" cy="374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BE6CE4D-0589-32D8-43AA-079E7B0813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58345" y="1562215"/>
                  <a:ext cx="96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12CD642-7A58-8CE6-2283-F87974FB2D31}"/>
                    </a:ext>
                  </a:extLst>
                </p14:cNvPr>
                <p14:cNvContentPartPr/>
                <p14:nvPr/>
              </p14:nvContentPartPr>
              <p14:xfrm>
                <a:off x="8946905" y="1439095"/>
                <a:ext cx="15840" cy="209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12CD642-7A58-8CE6-2283-F87974FB2D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7905" y="1430455"/>
                  <a:ext cx="33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BDC979E1-4F6F-44AC-F9E4-8A08126B2D1A}"/>
              </a:ext>
            </a:extLst>
          </p:cNvPr>
          <p:cNvGrpSpPr/>
          <p:nvPr/>
        </p:nvGrpSpPr>
        <p:grpSpPr>
          <a:xfrm>
            <a:off x="9199985" y="1330375"/>
            <a:ext cx="759240" cy="344880"/>
            <a:chOff x="9199985" y="1330375"/>
            <a:chExt cx="7592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ACF7A7B-B6AE-5DF8-5846-161628CD10C0}"/>
                    </a:ext>
                  </a:extLst>
                </p14:cNvPr>
                <p14:cNvContentPartPr/>
                <p14:nvPr/>
              </p14:nvContentPartPr>
              <p14:xfrm>
                <a:off x="9199985" y="1425055"/>
                <a:ext cx="69480" cy="871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ACF7A7B-B6AE-5DF8-5846-161628CD10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90985" y="1416415"/>
                  <a:ext cx="87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B5D5C61-6D17-C01F-BC18-1CF297E51B29}"/>
                    </a:ext>
                  </a:extLst>
                </p14:cNvPr>
                <p14:cNvContentPartPr/>
                <p14:nvPr/>
              </p14:nvContentPartPr>
              <p14:xfrm>
                <a:off x="9302945" y="1392295"/>
                <a:ext cx="23760" cy="1346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B5D5C61-6D17-C01F-BC18-1CF297E51B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94305" y="1383655"/>
                  <a:ext cx="41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97E1CDF-5064-BCA4-D791-E5F1D814BF76}"/>
                    </a:ext>
                  </a:extLst>
                </p14:cNvPr>
                <p14:cNvContentPartPr/>
                <p14:nvPr/>
              </p14:nvContentPartPr>
              <p14:xfrm>
                <a:off x="9326345" y="1448095"/>
                <a:ext cx="32400" cy="244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97E1CDF-5064-BCA4-D791-E5F1D814BF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17705" y="1439095"/>
                  <a:ext cx="50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033B824-A3E5-712B-860C-03359792C3F5}"/>
                    </a:ext>
                  </a:extLst>
                </p14:cNvPr>
                <p14:cNvContentPartPr/>
                <p14:nvPr/>
              </p14:nvContentPartPr>
              <p14:xfrm>
                <a:off x="9364145" y="1378255"/>
                <a:ext cx="19080" cy="1267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033B824-A3E5-712B-860C-03359792C3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55505" y="1369615"/>
                  <a:ext cx="36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A6370A1-0925-F569-2E28-B3C03AFB9B40}"/>
                    </a:ext>
                  </a:extLst>
                </p14:cNvPr>
                <p14:cNvContentPartPr/>
                <p14:nvPr/>
              </p14:nvContentPartPr>
              <p14:xfrm>
                <a:off x="9293225" y="1537735"/>
                <a:ext cx="75960" cy="1137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A6370A1-0925-F569-2E28-B3C03AFB9B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84225" y="1529095"/>
                  <a:ext cx="93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69196835-4AFE-B649-6FBB-5AA1FE35DFDB}"/>
                    </a:ext>
                  </a:extLst>
                </p14:cNvPr>
                <p14:cNvContentPartPr/>
                <p14:nvPr/>
              </p14:nvContentPartPr>
              <p14:xfrm>
                <a:off x="9340385" y="1579855"/>
                <a:ext cx="64800" cy="565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69196835-4AFE-B649-6FBB-5AA1FE35DF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1745" y="1570855"/>
                  <a:ext cx="824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7B235DF-C100-3EB4-C25A-DABF762BBFB4}"/>
                    </a:ext>
                  </a:extLst>
                </p14:cNvPr>
                <p14:cNvContentPartPr/>
                <p14:nvPr/>
              </p14:nvContentPartPr>
              <p14:xfrm>
                <a:off x="9469265" y="1359535"/>
                <a:ext cx="12960" cy="1173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7B235DF-C100-3EB4-C25A-DABF762BBF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60625" y="1350535"/>
                  <a:ext cx="30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B9B7E5F-6CDF-8245-6E9C-00746C7F85B9}"/>
                    </a:ext>
                  </a:extLst>
                </p14:cNvPr>
                <p14:cNvContentPartPr/>
                <p14:nvPr/>
              </p14:nvContentPartPr>
              <p14:xfrm>
                <a:off x="9467465" y="1368895"/>
                <a:ext cx="74880" cy="65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B9B7E5F-6CDF-8245-6E9C-00746C7F85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58465" y="1360255"/>
                  <a:ext cx="92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0BFAE5E-2ACD-8FAD-4EC8-626C09DEB3FE}"/>
                    </a:ext>
                  </a:extLst>
                </p14:cNvPr>
                <p14:cNvContentPartPr/>
                <p14:nvPr/>
              </p14:nvContentPartPr>
              <p14:xfrm>
                <a:off x="9439025" y="1481575"/>
                <a:ext cx="163800" cy="190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0BFAE5E-2ACD-8FAD-4EC8-626C09DEB3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30385" y="1472935"/>
                  <a:ext cx="181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0D31E6E-9A4A-DA33-4BCB-3FB1233C586E}"/>
                    </a:ext>
                  </a:extLst>
                </p14:cNvPr>
                <p14:cNvContentPartPr/>
                <p14:nvPr/>
              </p14:nvContentPartPr>
              <p14:xfrm>
                <a:off x="9512465" y="1486255"/>
                <a:ext cx="20880" cy="1890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0D31E6E-9A4A-DA33-4BCB-3FB1233C58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03465" y="1477255"/>
                  <a:ext cx="38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C7DC6B3-FD6D-BAA4-F5F4-FC0BC1408574}"/>
                    </a:ext>
                  </a:extLst>
                </p14:cNvPr>
                <p14:cNvContentPartPr/>
                <p14:nvPr/>
              </p14:nvContentPartPr>
              <p14:xfrm>
                <a:off x="9687425" y="1373575"/>
                <a:ext cx="79200" cy="76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C7DC6B3-FD6D-BAA4-F5F4-FC0BC14085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78785" y="1364575"/>
                  <a:ext cx="9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6B68D5C-2C41-2EFD-D2FD-5DB14A87C429}"/>
                    </a:ext>
                  </a:extLst>
                </p14:cNvPr>
                <p14:cNvContentPartPr/>
                <p14:nvPr/>
              </p14:nvContentPartPr>
              <p14:xfrm>
                <a:off x="9664025" y="1476535"/>
                <a:ext cx="102960" cy="194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6B68D5C-2C41-2EFD-D2FD-5DB14A87C4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55385" y="1467535"/>
                  <a:ext cx="120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145BC95E-F63C-9D07-A88E-309BC983653D}"/>
                    </a:ext>
                  </a:extLst>
                </p14:cNvPr>
                <p14:cNvContentPartPr/>
                <p14:nvPr/>
              </p14:nvContentPartPr>
              <p14:xfrm>
                <a:off x="9692105" y="1504975"/>
                <a:ext cx="94320" cy="58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145BC95E-F63C-9D07-A88E-309BC98365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83105" y="1495975"/>
                  <a:ext cx="111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A4062F3-050A-053B-60D6-9270B4C9716C}"/>
                    </a:ext>
                  </a:extLst>
                </p14:cNvPr>
                <p14:cNvContentPartPr/>
                <p14:nvPr/>
              </p14:nvContentPartPr>
              <p14:xfrm>
                <a:off x="9898385" y="1330375"/>
                <a:ext cx="60840" cy="1382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A4062F3-050A-053B-60D6-9270B4C971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89745" y="1321375"/>
                  <a:ext cx="78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698685C-A991-05E7-069D-4C9631A92AA0}"/>
                    </a:ext>
                  </a:extLst>
                </p14:cNvPr>
                <p14:cNvContentPartPr/>
                <p14:nvPr/>
              </p14:nvContentPartPr>
              <p14:xfrm>
                <a:off x="9907385" y="1542775"/>
                <a:ext cx="25920" cy="504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698685C-A991-05E7-069D-4C9631A92A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98385" y="1534135"/>
                  <a:ext cx="4356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10161A0-DD09-8E19-9DA0-0579B3AD3302}"/>
              </a:ext>
            </a:extLst>
          </p:cNvPr>
          <p:cNvGrpSpPr/>
          <p:nvPr/>
        </p:nvGrpSpPr>
        <p:grpSpPr>
          <a:xfrm>
            <a:off x="6465305" y="2397436"/>
            <a:ext cx="875880" cy="163080"/>
            <a:chOff x="6465305" y="2397436"/>
            <a:chExt cx="8758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10ACC91-B21F-5C33-F868-6819A22C2556}"/>
                    </a:ext>
                  </a:extLst>
                </p14:cNvPr>
                <p14:cNvContentPartPr/>
                <p14:nvPr/>
              </p14:nvContentPartPr>
              <p14:xfrm>
                <a:off x="6465305" y="2397436"/>
                <a:ext cx="5400" cy="66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10ACC91-B21F-5C33-F868-6819A22C25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60985" y="2393116"/>
                  <a:ext cx="14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A84EF1F-1E32-F527-FA64-749D6063241D}"/>
                    </a:ext>
                  </a:extLst>
                </p14:cNvPr>
                <p14:cNvContentPartPr/>
                <p14:nvPr/>
              </p14:nvContentPartPr>
              <p14:xfrm>
                <a:off x="6477905" y="2404996"/>
                <a:ext cx="52200" cy="134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A84EF1F-1E32-F527-FA64-749D606324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73585" y="2400676"/>
                  <a:ext cx="60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D7E9953-61D7-F668-0FC4-90605B346C3E}"/>
                    </a:ext>
                  </a:extLst>
                </p14:cNvPr>
                <p14:cNvContentPartPr/>
                <p14:nvPr/>
              </p14:nvContentPartPr>
              <p14:xfrm>
                <a:off x="6583745" y="2429476"/>
                <a:ext cx="72000" cy="123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D7E9953-61D7-F668-0FC4-90605B346C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79425" y="2425156"/>
                  <a:ext cx="80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F5F850A-7D7C-6378-1E14-D1871874E710}"/>
                    </a:ext>
                  </a:extLst>
                </p14:cNvPr>
                <p14:cNvContentPartPr/>
                <p14:nvPr/>
              </p14:nvContentPartPr>
              <p14:xfrm>
                <a:off x="6713705" y="2410396"/>
                <a:ext cx="107640" cy="110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F5F850A-7D7C-6378-1E14-D1871874E7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09385" y="2406076"/>
                  <a:ext cx="116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2682141-4BEF-6BF5-68A8-897242AF2D82}"/>
                    </a:ext>
                  </a:extLst>
                </p14:cNvPr>
                <p14:cNvContentPartPr/>
                <p14:nvPr/>
              </p14:nvContentPartPr>
              <p14:xfrm>
                <a:off x="6800825" y="2441716"/>
                <a:ext cx="2880" cy="118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2682141-4BEF-6BF5-68A8-897242AF2D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96505" y="2437396"/>
                  <a:ext cx="11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5C8D2EF-9ADB-6AC4-C993-7BC97FD8CF0F}"/>
                    </a:ext>
                  </a:extLst>
                </p14:cNvPr>
                <p14:cNvContentPartPr/>
                <p14:nvPr/>
              </p14:nvContentPartPr>
              <p14:xfrm>
                <a:off x="6900545" y="2426596"/>
                <a:ext cx="32400" cy="986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5C8D2EF-9ADB-6AC4-C993-7BC97FD8CF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96225" y="2422276"/>
                  <a:ext cx="4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83DC7B0-29E0-B081-A4B3-397E2579EB9C}"/>
                    </a:ext>
                  </a:extLst>
                </p14:cNvPr>
                <p14:cNvContentPartPr/>
                <p14:nvPr/>
              </p14:nvContentPartPr>
              <p14:xfrm>
                <a:off x="6890465" y="2463316"/>
                <a:ext cx="91800" cy="66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83DC7B0-29E0-B081-A4B3-397E2579EB9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6145" y="2458996"/>
                  <a:ext cx="100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AFDA0D4-7EFB-DA07-558D-DE0FDDC7500F}"/>
                    </a:ext>
                  </a:extLst>
                </p14:cNvPr>
                <p14:cNvContentPartPr/>
                <p14:nvPr/>
              </p14:nvContentPartPr>
              <p14:xfrm>
                <a:off x="7037705" y="2422996"/>
                <a:ext cx="64440" cy="1371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AFDA0D4-7EFB-DA07-558D-DE0FDDC750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3385" y="2418676"/>
                  <a:ext cx="73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397C4D1-F73C-4C7F-705B-31EDEF913883}"/>
                    </a:ext>
                  </a:extLst>
                </p14:cNvPr>
                <p14:cNvContentPartPr/>
                <p14:nvPr/>
              </p14:nvContentPartPr>
              <p14:xfrm>
                <a:off x="7067225" y="2442796"/>
                <a:ext cx="52200" cy="176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397C4D1-F73C-4C7F-705B-31EDEF9138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62905" y="2438476"/>
                  <a:ext cx="60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85F64697-F64A-6D10-07B7-939272D456E7}"/>
                    </a:ext>
                  </a:extLst>
                </p14:cNvPr>
                <p14:cNvContentPartPr/>
                <p14:nvPr/>
              </p14:nvContentPartPr>
              <p14:xfrm>
                <a:off x="7166225" y="2425516"/>
                <a:ext cx="22320" cy="1155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85F64697-F64A-6D10-07B7-939272D456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1905" y="2421196"/>
                  <a:ext cx="3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2FCF711-283C-B9E4-12E6-EE362AE8FB3A}"/>
                    </a:ext>
                  </a:extLst>
                </p14:cNvPr>
                <p14:cNvContentPartPr/>
                <p14:nvPr/>
              </p14:nvContentPartPr>
              <p14:xfrm>
                <a:off x="7237145" y="2432356"/>
                <a:ext cx="104040" cy="939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2FCF711-283C-B9E4-12E6-EE362AE8FB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32825" y="2428036"/>
                  <a:ext cx="1126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604B8653-3EC8-8A1C-FEBA-EDF3CF9DF416}"/>
                  </a:ext>
                </a:extLst>
              </p14:cNvPr>
              <p14:cNvContentPartPr/>
              <p14:nvPr/>
            </p14:nvContentPartPr>
            <p14:xfrm>
              <a:off x="7486265" y="2413996"/>
              <a:ext cx="40680" cy="15408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604B8653-3EC8-8A1C-FEBA-EDF3CF9DF41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81945" y="2409676"/>
                <a:ext cx="49320" cy="16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994AC0B-8DF8-036B-8BC6-C8FBF69778F2}"/>
              </a:ext>
            </a:extLst>
          </p:cNvPr>
          <p:cNvGrpSpPr/>
          <p:nvPr/>
        </p:nvGrpSpPr>
        <p:grpSpPr>
          <a:xfrm>
            <a:off x="7438385" y="2455396"/>
            <a:ext cx="599040" cy="124920"/>
            <a:chOff x="7438385" y="2455396"/>
            <a:chExt cx="5990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31983FA-728D-0F50-2C89-C70F91623F2F}"/>
                    </a:ext>
                  </a:extLst>
                </p14:cNvPr>
                <p14:cNvContentPartPr/>
                <p14:nvPr/>
              </p14:nvContentPartPr>
              <p14:xfrm>
                <a:off x="7438385" y="2497516"/>
                <a:ext cx="128520" cy="79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31983FA-728D-0F50-2C89-C70F91623F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34065" y="2493196"/>
                  <a:ext cx="137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730634B-0C19-A288-21F5-19E698981838}"/>
                    </a:ext>
                  </a:extLst>
                </p14:cNvPr>
                <p14:cNvContentPartPr/>
                <p14:nvPr/>
              </p14:nvContentPartPr>
              <p14:xfrm>
                <a:off x="7684625" y="2460436"/>
                <a:ext cx="89280" cy="1188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730634B-0C19-A288-21F5-19E6989818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0305" y="2456116"/>
                  <a:ext cx="97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9E4D600B-96C1-69FE-658C-2409BC0F0CA9}"/>
                    </a:ext>
                  </a:extLst>
                </p14:cNvPr>
                <p14:cNvContentPartPr/>
                <p14:nvPr/>
              </p14:nvContentPartPr>
              <p14:xfrm>
                <a:off x="7694345" y="2455396"/>
                <a:ext cx="57240" cy="28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9E4D600B-96C1-69FE-658C-2409BC0F0C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90025" y="2451076"/>
                  <a:ext cx="658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D705F52-47A1-F2EC-D105-6E2E363E8974}"/>
                    </a:ext>
                  </a:extLst>
                </p14:cNvPr>
                <p14:cNvContentPartPr/>
                <p14:nvPr/>
              </p14:nvContentPartPr>
              <p14:xfrm>
                <a:off x="7832585" y="2465476"/>
                <a:ext cx="18720" cy="1148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D705F52-47A1-F2EC-D105-6E2E363E89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8265" y="2461156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4BEFB69-E3BF-40DD-7117-F0AB6B5B1F71}"/>
                    </a:ext>
                  </a:extLst>
                </p14:cNvPr>
                <p14:cNvContentPartPr/>
                <p14:nvPr/>
              </p14:nvContentPartPr>
              <p14:xfrm>
                <a:off x="7908905" y="2487436"/>
                <a:ext cx="128520" cy="89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4BEFB69-E3BF-40DD-7117-F0AB6B5B1F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04585" y="2483116"/>
                  <a:ext cx="1371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6946E17-13F4-741B-25DD-3CC3FB4D3B47}"/>
              </a:ext>
            </a:extLst>
          </p:cNvPr>
          <p:cNvGrpSpPr/>
          <p:nvPr/>
        </p:nvGrpSpPr>
        <p:grpSpPr>
          <a:xfrm>
            <a:off x="7043825" y="3408676"/>
            <a:ext cx="1288800" cy="167760"/>
            <a:chOff x="7043825" y="3408676"/>
            <a:chExt cx="12888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F5FDF34-F795-6400-569E-474D678E1E45}"/>
                    </a:ext>
                  </a:extLst>
                </p14:cNvPr>
                <p14:cNvContentPartPr/>
                <p14:nvPr/>
              </p14:nvContentPartPr>
              <p14:xfrm>
                <a:off x="7043825" y="3408676"/>
                <a:ext cx="78120" cy="1443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F5FDF34-F795-6400-569E-474D678E1E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9505" y="3404356"/>
                  <a:ext cx="86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670C22AF-8949-65C3-166D-89C4AB14916F}"/>
                    </a:ext>
                  </a:extLst>
                </p14:cNvPr>
                <p14:cNvContentPartPr/>
                <p14:nvPr/>
              </p14:nvContentPartPr>
              <p14:xfrm>
                <a:off x="7074785" y="3421996"/>
                <a:ext cx="106560" cy="151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670C22AF-8949-65C3-166D-89C4AB1491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0465" y="3417676"/>
                  <a:ext cx="11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DDAA47EB-12D0-EBBC-09A4-3505164C8C42}"/>
                    </a:ext>
                  </a:extLst>
                </p14:cNvPr>
                <p14:cNvContentPartPr/>
                <p14:nvPr/>
              </p14:nvContentPartPr>
              <p14:xfrm>
                <a:off x="7218065" y="3414436"/>
                <a:ext cx="20160" cy="1051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DDAA47EB-12D0-EBBC-09A4-3505164C8C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3745" y="3410116"/>
                  <a:ext cx="28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73C1ACD3-B901-DCAC-D310-849203D53EB3}"/>
                    </a:ext>
                  </a:extLst>
                </p14:cNvPr>
                <p14:cNvContentPartPr/>
                <p14:nvPr/>
              </p14:nvContentPartPr>
              <p14:xfrm>
                <a:off x="7314905" y="3449356"/>
                <a:ext cx="81720" cy="817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73C1ACD3-B901-DCAC-D310-849203D53EB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10585" y="3445036"/>
                  <a:ext cx="90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6C7780C-6263-DFA0-3F4D-3F67FCF4FC36}"/>
                    </a:ext>
                  </a:extLst>
                </p14:cNvPr>
                <p14:cNvContentPartPr/>
                <p14:nvPr/>
              </p14:nvContentPartPr>
              <p14:xfrm>
                <a:off x="7467905" y="3456556"/>
                <a:ext cx="27360" cy="8424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6C7780C-6263-DFA0-3F4D-3F67FCF4FC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63585" y="3452236"/>
                  <a:ext cx="36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B8212FD-0C45-FFB8-A624-8695A6251781}"/>
                    </a:ext>
                  </a:extLst>
                </p14:cNvPr>
                <p14:cNvContentPartPr/>
                <p14:nvPr/>
              </p14:nvContentPartPr>
              <p14:xfrm>
                <a:off x="7438385" y="3469156"/>
                <a:ext cx="86760" cy="792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B8212FD-0C45-FFB8-A624-8695A625178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4065" y="3464836"/>
                  <a:ext cx="95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9A0345D-8D9B-902D-9AD7-0D0A3D79759B}"/>
                    </a:ext>
                  </a:extLst>
                </p14:cNvPr>
                <p14:cNvContentPartPr/>
                <p14:nvPr/>
              </p14:nvContentPartPr>
              <p14:xfrm>
                <a:off x="7581305" y="3459076"/>
                <a:ext cx="74520" cy="1065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9A0345D-8D9B-902D-9AD7-0D0A3D7975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76985" y="3454756"/>
                  <a:ext cx="83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945601E-D91E-EB15-8FCC-E1CC090A2B30}"/>
                    </a:ext>
                  </a:extLst>
                </p14:cNvPr>
                <p14:cNvContentPartPr/>
                <p14:nvPr/>
              </p14:nvContentPartPr>
              <p14:xfrm>
                <a:off x="7591025" y="3473836"/>
                <a:ext cx="47160" cy="79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945601E-D91E-EB15-8FCC-E1CC090A2B3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86705" y="3469516"/>
                  <a:ext cx="558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7356DA3-F6A8-DB15-85EA-282E08C194B7}"/>
                    </a:ext>
                  </a:extLst>
                </p14:cNvPr>
                <p14:cNvContentPartPr/>
                <p14:nvPr/>
              </p14:nvContentPartPr>
              <p14:xfrm>
                <a:off x="7702265" y="3439276"/>
                <a:ext cx="13680" cy="1170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7356DA3-F6A8-DB15-85EA-282E08C194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97945" y="3434956"/>
                  <a:ext cx="22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0DD4C70-112D-F04A-A7AD-A35B43BBA06B}"/>
                    </a:ext>
                  </a:extLst>
                </p14:cNvPr>
                <p14:cNvContentPartPr/>
                <p14:nvPr/>
              </p14:nvContentPartPr>
              <p14:xfrm>
                <a:off x="7762385" y="3484276"/>
                <a:ext cx="69480" cy="720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0DD4C70-112D-F04A-A7AD-A35B43BBA0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58065" y="3479956"/>
                  <a:ext cx="78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43FCD72B-2BCE-DA93-52CD-8D9D76EAEBA8}"/>
                    </a:ext>
                  </a:extLst>
                </p14:cNvPr>
                <p14:cNvContentPartPr/>
                <p14:nvPr/>
              </p14:nvContentPartPr>
              <p14:xfrm>
                <a:off x="7944185" y="3455476"/>
                <a:ext cx="15120" cy="961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43FCD72B-2BCE-DA93-52CD-8D9D76EAEB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39865" y="3451156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6132108-2DEE-30B8-C7E3-B292F3C28B56}"/>
                    </a:ext>
                  </a:extLst>
                </p14:cNvPr>
                <p14:cNvContentPartPr/>
                <p14:nvPr/>
              </p14:nvContentPartPr>
              <p14:xfrm>
                <a:off x="7896305" y="3503356"/>
                <a:ext cx="93960" cy="126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6132108-2DEE-30B8-C7E3-B292F3C28B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91985" y="3499036"/>
                  <a:ext cx="102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41BF8E2C-CF2E-50F8-1156-81BC74A3FCDC}"/>
                    </a:ext>
                  </a:extLst>
                </p14:cNvPr>
                <p14:cNvContentPartPr/>
                <p14:nvPr/>
              </p14:nvContentPartPr>
              <p14:xfrm>
                <a:off x="8031665" y="3463756"/>
                <a:ext cx="60480" cy="1126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41BF8E2C-CF2E-50F8-1156-81BC74A3FC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7345" y="3459436"/>
                  <a:ext cx="69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A572D2A8-B11F-40C4-C644-818ECCC8F29E}"/>
                    </a:ext>
                  </a:extLst>
                </p14:cNvPr>
                <p14:cNvContentPartPr/>
                <p14:nvPr/>
              </p14:nvContentPartPr>
              <p14:xfrm>
                <a:off x="8042825" y="3459076"/>
                <a:ext cx="49680" cy="176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A572D2A8-B11F-40C4-C644-818ECCC8F2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8505" y="3454756"/>
                  <a:ext cx="58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72192B77-BB67-E3E5-12F0-AF728C127F76}"/>
                    </a:ext>
                  </a:extLst>
                </p14:cNvPr>
                <p14:cNvContentPartPr/>
                <p14:nvPr/>
              </p14:nvContentPartPr>
              <p14:xfrm>
                <a:off x="8150825" y="3469156"/>
                <a:ext cx="2880" cy="1029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72192B77-BB67-E3E5-12F0-AF728C127F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46505" y="3464836"/>
                  <a:ext cx="11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BDEF516-DF00-53CD-E861-FB8018AAFCF1}"/>
                    </a:ext>
                  </a:extLst>
                </p14:cNvPr>
                <p14:cNvContentPartPr/>
                <p14:nvPr/>
              </p14:nvContentPartPr>
              <p14:xfrm>
                <a:off x="8197625" y="3495436"/>
                <a:ext cx="135000" cy="802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BDEF516-DF00-53CD-E861-FB8018AAFC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93305" y="3491116"/>
                  <a:ext cx="14364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5FB34A8-7E7D-5B1D-34B6-A418C0DBC5BC}"/>
              </a:ext>
            </a:extLst>
          </p:cNvPr>
          <p:cNvGrpSpPr/>
          <p:nvPr/>
        </p:nvGrpSpPr>
        <p:grpSpPr>
          <a:xfrm>
            <a:off x="7116545" y="4740316"/>
            <a:ext cx="1143720" cy="215280"/>
            <a:chOff x="7116545" y="4740316"/>
            <a:chExt cx="11437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B3DDE980-6911-BFE7-5E85-92F0FD657F69}"/>
                    </a:ext>
                  </a:extLst>
                </p14:cNvPr>
                <p14:cNvContentPartPr/>
                <p14:nvPr/>
              </p14:nvContentPartPr>
              <p14:xfrm>
                <a:off x="7116545" y="4740316"/>
                <a:ext cx="157320" cy="2070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B3DDE980-6911-BFE7-5E85-92F0FD657F6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12225" y="4735996"/>
                  <a:ext cx="165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C552E20-647F-14C1-0405-7E52A614D6FC}"/>
                    </a:ext>
                  </a:extLst>
                </p14:cNvPr>
                <p14:cNvContentPartPr/>
                <p14:nvPr/>
              </p14:nvContentPartPr>
              <p14:xfrm>
                <a:off x="7162625" y="4804756"/>
                <a:ext cx="87120" cy="126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C552E20-647F-14C1-0405-7E52A614D6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8305" y="4800436"/>
                  <a:ext cx="95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C6AD0895-1E1C-8511-DC54-6402AEA09D18}"/>
                    </a:ext>
                  </a:extLst>
                </p14:cNvPr>
                <p14:cNvContentPartPr/>
                <p14:nvPr/>
              </p14:nvContentPartPr>
              <p14:xfrm>
                <a:off x="7347305" y="4796836"/>
                <a:ext cx="12600" cy="1386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C6AD0895-1E1C-8511-DC54-6402AEA09D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2985" y="4792516"/>
                  <a:ext cx="21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3DD3E96-213C-4443-64E2-3540073A143C}"/>
                    </a:ext>
                  </a:extLst>
                </p14:cNvPr>
                <p14:cNvContentPartPr/>
                <p14:nvPr/>
              </p14:nvContentPartPr>
              <p14:xfrm>
                <a:off x="7443065" y="4820956"/>
                <a:ext cx="79200" cy="950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3DD3E96-213C-4443-64E2-3540073A14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38745" y="4816636"/>
                  <a:ext cx="87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9E68E3F8-3D87-6E54-B930-7DB3C59A572B}"/>
                    </a:ext>
                  </a:extLst>
                </p14:cNvPr>
                <p14:cNvContentPartPr/>
                <p14:nvPr/>
              </p14:nvContentPartPr>
              <p14:xfrm>
                <a:off x="7600745" y="4810876"/>
                <a:ext cx="45720" cy="1249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9E68E3F8-3D87-6E54-B930-7DB3C59A572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96425" y="4806556"/>
                  <a:ext cx="5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E07E7C9-7BC8-B190-6EDF-F36B4B5291D8}"/>
                    </a:ext>
                  </a:extLst>
                </p14:cNvPr>
                <p14:cNvContentPartPr/>
                <p14:nvPr/>
              </p14:nvContentPartPr>
              <p14:xfrm>
                <a:off x="7547105" y="4827796"/>
                <a:ext cx="138600" cy="10908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E07E7C9-7BC8-B190-6EDF-F36B4B5291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42785" y="4823476"/>
                  <a:ext cx="147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7019F02F-32B1-F89C-0E84-053CE2481A54}"/>
                    </a:ext>
                  </a:extLst>
                </p14:cNvPr>
                <p14:cNvContentPartPr/>
                <p14:nvPr/>
              </p14:nvContentPartPr>
              <p14:xfrm>
                <a:off x="7734305" y="4841116"/>
                <a:ext cx="17640" cy="1011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7019F02F-32B1-F89C-0E84-053CE2481A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29985" y="4836796"/>
                  <a:ext cx="26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B17E054-055C-7B5A-97BA-BA5F4554C301}"/>
                    </a:ext>
                  </a:extLst>
                </p14:cNvPr>
                <p14:cNvContentPartPr/>
                <p14:nvPr/>
              </p14:nvContentPartPr>
              <p14:xfrm>
                <a:off x="7785065" y="4856956"/>
                <a:ext cx="81720" cy="6192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B17E054-055C-7B5A-97BA-BA5F4554C3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80745" y="4852636"/>
                  <a:ext cx="90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626207D-998E-E275-BEDC-8A20E916D05C}"/>
                    </a:ext>
                  </a:extLst>
                </p14:cNvPr>
                <p14:cNvContentPartPr/>
                <p14:nvPr/>
              </p14:nvContentPartPr>
              <p14:xfrm>
                <a:off x="7987385" y="4843276"/>
                <a:ext cx="19800" cy="1080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626207D-998E-E275-BEDC-8A20E916D0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83065" y="4838956"/>
                  <a:ext cx="28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181C03F1-A3F6-FF6A-6756-72B6C9AC14BF}"/>
                    </a:ext>
                  </a:extLst>
                </p14:cNvPr>
                <p14:cNvContentPartPr/>
                <p14:nvPr/>
              </p14:nvContentPartPr>
              <p14:xfrm>
                <a:off x="7960385" y="4900516"/>
                <a:ext cx="93600" cy="136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181C03F1-A3F6-FF6A-6756-72B6C9AC14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56065" y="4896196"/>
                  <a:ext cx="102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EC387E4-3873-E4DF-836B-F0991D62171B}"/>
                    </a:ext>
                  </a:extLst>
                </p14:cNvPr>
                <p14:cNvContentPartPr/>
                <p14:nvPr/>
              </p14:nvContentPartPr>
              <p14:xfrm>
                <a:off x="8122025" y="4865956"/>
                <a:ext cx="22320" cy="896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EC387E4-3873-E4DF-836B-F0991D6217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7705" y="4861636"/>
                  <a:ext cx="30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2FD6B86D-8EBA-043B-E6E5-660421D49D9B}"/>
                    </a:ext>
                  </a:extLst>
                </p14:cNvPr>
                <p14:cNvContentPartPr/>
                <p14:nvPr/>
              </p14:nvContentPartPr>
              <p14:xfrm>
                <a:off x="8153705" y="4848316"/>
                <a:ext cx="106560" cy="964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2FD6B86D-8EBA-043B-E6E5-660421D49D9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49385" y="4843996"/>
                  <a:ext cx="1152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DF71786-90E9-37ED-4A60-B376D6C35C6C}"/>
              </a:ext>
            </a:extLst>
          </p:cNvPr>
          <p:cNvGrpSpPr/>
          <p:nvPr/>
        </p:nvGrpSpPr>
        <p:grpSpPr>
          <a:xfrm>
            <a:off x="7398018" y="2909080"/>
            <a:ext cx="138240" cy="129240"/>
            <a:chOff x="7398018" y="2909080"/>
            <a:chExt cx="13824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1B47B17D-457E-523A-B022-88A9174B3951}"/>
                    </a:ext>
                  </a:extLst>
                </p14:cNvPr>
                <p14:cNvContentPartPr/>
                <p14:nvPr/>
              </p14:nvContentPartPr>
              <p14:xfrm>
                <a:off x="7398018" y="3000880"/>
                <a:ext cx="138240" cy="50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1B47B17D-457E-523A-B022-88A9174B39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93698" y="2996560"/>
                  <a:ext cx="1468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FC13BAA-284C-5C89-AC80-F67D9D4515FE}"/>
                    </a:ext>
                  </a:extLst>
                </p14:cNvPr>
                <p14:cNvContentPartPr/>
                <p14:nvPr/>
              </p14:nvContentPartPr>
              <p14:xfrm>
                <a:off x="7481178" y="2909080"/>
                <a:ext cx="360" cy="1292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FC13BAA-284C-5C89-AC80-F67D9D4515F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76858" y="2904760"/>
                  <a:ext cx="90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2550046-4F31-A991-7B93-AB51E79EAB68}"/>
              </a:ext>
            </a:extLst>
          </p:cNvPr>
          <p:cNvGrpSpPr/>
          <p:nvPr/>
        </p:nvGrpSpPr>
        <p:grpSpPr>
          <a:xfrm>
            <a:off x="7504218" y="4100680"/>
            <a:ext cx="207720" cy="175320"/>
            <a:chOff x="7504218" y="4100680"/>
            <a:chExt cx="20772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BE8CC32-38EE-19D6-A440-711B3D8B9475}"/>
                    </a:ext>
                  </a:extLst>
                </p14:cNvPr>
                <p14:cNvContentPartPr/>
                <p14:nvPr/>
              </p14:nvContentPartPr>
              <p14:xfrm>
                <a:off x="7592058" y="4100680"/>
                <a:ext cx="14400" cy="17532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BE8CC32-38EE-19D6-A440-711B3D8B947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7738" y="4096360"/>
                  <a:ext cx="23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6B67EB2-BF2F-6B1A-F609-7D51A58FAB1A}"/>
                    </a:ext>
                  </a:extLst>
                </p14:cNvPr>
                <p14:cNvContentPartPr/>
                <p14:nvPr/>
              </p14:nvContentPartPr>
              <p14:xfrm>
                <a:off x="7504218" y="4183120"/>
                <a:ext cx="207720" cy="57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6B67EB2-BF2F-6B1A-F609-7D51A58FAB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99898" y="4178800"/>
                  <a:ext cx="21636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7F47ABA9-2646-B1EC-9E7E-75F6BA3CBDA1}"/>
              </a:ext>
            </a:extLst>
          </p:cNvPr>
          <p:cNvGrpSpPr/>
          <p:nvPr/>
        </p:nvGrpSpPr>
        <p:grpSpPr>
          <a:xfrm>
            <a:off x="7573338" y="5296600"/>
            <a:ext cx="84600" cy="160920"/>
            <a:chOff x="7573338" y="5296600"/>
            <a:chExt cx="846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C1DEF3DC-BC74-A8ED-04A7-E679A1B9ACB1}"/>
                    </a:ext>
                  </a:extLst>
                </p14:cNvPr>
                <p14:cNvContentPartPr/>
                <p14:nvPr/>
              </p14:nvContentPartPr>
              <p14:xfrm>
                <a:off x="7573338" y="5314960"/>
                <a:ext cx="16560" cy="1346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C1DEF3DC-BC74-A8ED-04A7-E679A1B9AC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69018" y="5310640"/>
                  <a:ext cx="25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47F33E0C-193B-4EC8-C1A4-2CD1CB8E83E3}"/>
                    </a:ext>
                  </a:extLst>
                </p14:cNvPr>
                <p14:cNvContentPartPr/>
                <p14:nvPr/>
              </p14:nvContentPartPr>
              <p14:xfrm>
                <a:off x="7646778" y="5296600"/>
                <a:ext cx="11160" cy="16092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47F33E0C-193B-4EC8-C1A4-2CD1CB8E83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42458" y="5292280"/>
                  <a:ext cx="1980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DEC1827F-D6C0-9A37-430B-0B07C7601775}"/>
                  </a:ext>
                </a:extLst>
              </p14:cNvPr>
              <p14:cNvContentPartPr/>
              <p14:nvPr/>
            </p14:nvContentPartPr>
            <p14:xfrm>
              <a:off x="7245378" y="5615560"/>
              <a:ext cx="88200" cy="2271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DEC1827F-D6C0-9A37-430B-0B07C760177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241058" y="5611240"/>
                <a:ext cx="968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E2FF50FF-8078-6E39-BA99-D79222CA9145}"/>
                  </a:ext>
                </a:extLst>
              </p14:cNvPr>
              <p14:cNvContentPartPr/>
              <p14:nvPr/>
            </p14:nvContentPartPr>
            <p14:xfrm>
              <a:off x="7397298" y="5624560"/>
              <a:ext cx="81720" cy="18216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E2FF50FF-8078-6E39-BA99-D79222CA91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92978" y="5620240"/>
                <a:ext cx="903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9877128A-7483-0F76-C792-554A70902CB7}"/>
              </a:ext>
            </a:extLst>
          </p:cNvPr>
          <p:cNvGrpSpPr/>
          <p:nvPr/>
        </p:nvGrpSpPr>
        <p:grpSpPr>
          <a:xfrm>
            <a:off x="7517538" y="5609080"/>
            <a:ext cx="167400" cy="190440"/>
            <a:chOff x="7517538" y="5609080"/>
            <a:chExt cx="1674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80EFF81A-07C2-8A3E-4481-45DA8228D45D}"/>
                    </a:ext>
                  </a:extLst>
                </p14:cNvPr>
                <p14:cNvContentPartPr/>
                <p14:nvPr/>
              </p14:nvContentPartPr>
              <p14:xfrm>
                <a:off x="7517538" y="5609080"/>
                <a:ext cx="98640" cy="16380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80EFF81A-07C2-8A3E-4481-45DA8228D4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13218" y="5604760"/>
                  <a:ext cx="107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0A875576-8AF1-C91F-2EBD-19276431AEE7}"/>
                    </a:ext>
                  </a:extLst>
                </p14:cNvPr>
                <p14:cNvContentPartPr/>
                <p14:nvPr/>
              </p14:nvContentPartPr>
              <p14:xfrm>
                <a:off x="7684578" y="5767840"/>
                <a:ext cx="360" cy="316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0A875576-8AF1-C91F-2EBD-19276431AE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80258" y="5763520"/>
                  <a:ext cx="9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8A8F346-8082-8CA7-BC67-C884B6D61750}"/>
              </a:ext>
            </a:extLst>
          </p:cNvPr>
          <p:cNvGrpSpPr/>
          <p:nvPr/>
        </p:nvGrpSpPr>
        <p:grpSpPr>
          <a:xfrm>
            <a:off x="7779258" y="5569480"/>
            <a:ext cx="288360" cy="190440"/>
            <a:chOff x="7779258" y="5569480"/>
            <a:chExt cx="2883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D5E7782-8848-836E-1864-F6AEF3B03D38}"/>
                    </a:ext>
                  </a:extLst>
                </p14:cNvPr>
                <p14:cNvContentPartPr/>
                <p14:nvPr/>
              </p14:nvContentPartPr>
              <p14:xfrm>
                <a:off x="7779258" y="5569480"/>
                <a:ext cx="59400" cy="1904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D5E7782-8848-836E-1864-F6AEF3B03D3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74938" y="5565160"/>
                  <a:ext cx="6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8F1F3BF1-B198-E35F-4F54-B647E64F00D0}"/>
                    </a:ext>
                  </a:extLst>
                </p14:cNvPr>
                <p14:cNvContentPartPr/>
                <p14:nvPr/>
              </p14:nvContentPartPr>
              <p14:xfrm>
                <a:off x="7878258" y="5578480"/>
                <a:ext cx="360" cy="648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8F1F3BF1-B198-E35F-4F54-B647E64F00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3938" y="5574160"/>
                  <a:ext cx="9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164C064A-267F-0DFB-3FDA-45C027273C09}"/>
                    </a:ext>
                  </a:extLst>
                </p14:cNvPr>
                <p14:cNvContentPartPr/>
                <p14:nvPr/>
              </p14:nvContentPartPr>
              <p14:xfrm>
                <a:off x="7878258" y="5578120"/>
                <a:ext cx="61560" cy="1785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164C064A-267F-0DFB-3FDA-45C027273C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3938" y="5573800"/>
                  <a:ext cx="70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439938DC-9514-3FFE-6287-59DDDD966FE8}"/>
                    </a:ext>
                  </a:extLst>
                </p14:cNvPr>
                <p14:cNvContentPartPr/>
                <p14:nvPr/>
              </p14:nvContentPartPr>
              <p14:xfrm>
                <a:off x="7998498" y="5589640"/>
                <a:ext cx="69120" cy="1659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439938DC-9514-3FFE-6287-59DDDD966F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4178" y="5585320"/>
                  <a:ext cx="7776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96E69B4E-8041-B95C-4181-E64BBC85A898}"/>
                  </a:ext>
                </a:extLst>
              </p14:cNvPr>
              <p14:cNvContentPartPr/>
              <p14:nvPr/>
            </p14:nvContentPartPr>
            <p14:xfrm>
              <a:off x="7132272" y="2602872"/>
              <a:ext cx="176760" cy="122040"/>
            </p14:xfrm>
          </p:contentPart>
        </mc:Choice>
        <mc:Fallback xmlns=""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96E69B4E-8041-B95C-4181-E64BBC85A89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124712" y="2595312"/>
                <a:ext cx="191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184B1A72-3224-D768-034F-8D0522C07CE4}"/>
                  </a:ext>
                </a:extLst>
              </p14:cNvPr>
              <p14:cNvContentPartPr/>
              <p14:nvPr/>
            </p14:nvContentPartPr>
            <p14:xfrm>
              <a:off x="7760112" y="2627352"/>
              <a:ext cx="104040" cy="171000"/>
            </p14:xfrm>
          </p:contentPart>
        </mc:Choice>
        <mc:Fallback xmlns=""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184B1A72-3224-D768-034F-8D0522C07CE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752552" y="2619792"/>
                <a:ext cx="118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10C6037E-0B33-4AC6-0FE0-9100E2853B7F}"/>
                  </a:ext>
                </a:extLst>
              </p14:cNvPr>
              <p14:cNvContentPartPr/>
              <p14:nvPr/>
            </p14:nvContentPartPr>
            <p14:xfrm>
              <a:off x="7607832" y="3639312"/>
              <a:ext cx="177120" cy="14076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10C6037E-0B33-4AC6-0FE0-9100E2853B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600272" y="3631752"/>
                <a:ext cx="1922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30ABCE55-5DA3-C33B-848B-948EAA5AA740}"/>
                  </a:ext>
                </a:extLst>
              </p14:cNvPr>
              <p14:cNvContentPartPr/>
              <p14:nvPr/>
            </p14:nvContentPartPr>
            <p14:xfrm>
              <a:off x="8125872" y="3654072"/>
              <a:ext cx="122040" cy="210960"/>
            </p14:xfrm>
          </p:contentPart>
        </mc:Choice>
        <mc:Fallback xmlns=""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30ABCE55-5DA3-C33B-848B-948EAA5AA74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18312" y="3646512"/>
                <a:ext cx="137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E9D9B123-CA08-C32C-D6DB-2A08FEF7B639}"/>
                  </a:ext>
                </a:extLst>
              </p14:cNvPr>
              <p14:cNvContentPartPr/>
              <p14:nvPr/>
            </p14:nvContentPartPr>
            <p14:xfrm>
              <a:off x="7790352" y="5004432"/>
              <a:ext cx="140760" cy="110160"/>
            </p14:xfrm>
          </p:contentPart>
        </mc:Choice>
        <mc:Fallback xmlns=""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E9D9B123-CA08-C32C-D6DB-2A08FEF7B63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782792" y="4996872"/>
                <a:ext cx="155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15E46DD4-CC27-18CE-C90E-3773BCEB6BEC}"/>
                  </a:ext>
                </a:extLst>
              </p14:cNvPr>
              <p14:cNvContentPartPr/>
              <p14:nvPr/>
            </p14:nvContentPartPr>
            <p14:xfrm>
              <a:off x="8174832" y="5004432"/>
              <a:ext cx="101160" cy="189360"/>
            </p14:xfrm>
          </p:contentPart>
        </mc:Choice>
        <mc:Fallback xmlns=""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15E46DD4-CC27-18CE-C90E-3773BCEB6BE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67272" y="4996872"/>
                <a:ext cx="11628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4C9CBA8A-9CBB-1876-067C-F093119C7B6F}"/>
              </a:ext>
            </a:extLst>
          </p:cNvPr>
          <p:cNvGrpSpPr/>
          <p:nvPr/>
        </p:nvGrpSpPr>
        <p:grpSpPr>
          <a:xfrm>
            <a:off x="8667840" y="1896840"/>
            <a:ext cx="500040" cy="126000"/>
            <a:chOff x="8667840" y="1896840"/>
            <a:chExt cx="50004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0334540C-8C91-38D1-5380-122D48A6F849}"/>
                    </a:ext>
                  </a:extLst>
                </p14:cNvPr>
                <p14:cNvContentPartPr/>
                <p14:nvPr/>
              </p14:nvContentPartPr>
              <p14:xfrm>
                <a:off x="8691960" y="1896840"/>
                <a:ext cx="475920" cy="9612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0334540C-8C91-38D1-5380-122D48A6F84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87640" y="1892520"/>
                  <a:ext cx="484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30539CE5-D5D3-4E8B-622C-CDFE5C79BF71}"/>
                    </a:ext>
                  </a:extLst>
                </p14:cNvPr>
                <p14:cNvContentPartPr/>
                <p14:nvPr/>
              </p14:nvContentPartPr>
              <p14:xfrm>
                <a:off x="8667840" y="1924200"/>
                <a:ext cx="55440" cy="9864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30539CE5-D5D3-4E8B-622C-CDFE5C79BF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63520" y="1919880"/>
                  <a:ext cx="640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92F09570-F992-23CA-6CCD-245BB4FD103C}"/>
              </a:ext>
            </a:extLst>
          </p:cNvPr>
          <p:cNvGrpSpPr/>
          <p:nvPr/>
        </p:nvGrpSpPr>
        <p:grpSpPr>
          <a:xfrm>
            <a:off x="9361560" y="1764720"/>
            <a:ext cx="562320" cy="369360"/>
            <a:chOff x="9361560" y="1764720"/>
            <a:chExt cx="56232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3BEB5FE5-8794-6E3E-37DD-A72664CB3156}"/>
                    </a:ext>
                  </a:extLst>
                </p14:cNvPr>
                <p14:cNvContentPartPr/>
                <p14:nvPr/>
              </p14:nvContentPartPr>
              <p14:xfrm>
                <a:off x="9361560" y="1898280"/>
                <a:ext cx="17640" cy="900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3BEB5FE5-8794-6E3E-37DD-A72664CB31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57240" y="1893960"/>
                  <a:ext cx="262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A26CA0CB-C4D1-7988-C0F8-D59148CFE13D}"/>
                    </a:ext>
                  </a:extLst>
                </p14:cNvPr>
                <p14:cNvContentPartPr/>
                <p14:nvPr/>
              </p14:nvContentPartPr>
              <p14:xfrm>
                <a:off x="9364440" y="1947960"/>
                <a:ext cx="20520" cy="9576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A26CA0CB-C4D1-7988-C0F8-D59148CFE13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60120" y="1943640"/>
                  <a:ext cx="29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697D324D-5F65-4DD0-AE77-1A43627A9207}"/>
                    </a:ext>
                  </a:extLst>
                </p14:cNvPr>
                <p14:cNvContentPartPr/>
                <p14:nvPr/>
              </p14:nvContentPartPr>
              <p14:xfrm>
                <a:off x="9443280" y="1918800"/>
                <a:ext cx="96120" cy="11916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697D324D-5F65-4DD0-AE77-1A43627A92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38960" y="1914480"/>
                  <a:ext cx="104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DD004133-FC73-0528-9151-4FBD03C1EB98}"/>
                    </a:ext>
                  </a:extLst>
                </p14:cNvPr>
                <p14:cNvContentPartPr/>
                <p14:nvPr/>
              </p14:nvContentPartPr>
              <p14:xfrm>
                <a:off x="9599880" y="1915920"/>
                <a:ext cx="3240" cy="21816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DD004133-FC73-0528-9151-4FBD03C1EB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95560" y="1911600"/>
                  <a:ext cx="11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2987FF22-A7CC-B155-783F-964630E6BF0B}"/>
                    </a:ext>
                  </a:extLst>
                </p14:cNvPr>
                <p14:cNvContentPartPr/>
                <p14:nvPr/>
              </p14:nvContentPartPr>
              <p14:xfrm>
                <a:off x="9618240" y="1925280"/>
                <a:ext cx="48240" cy="9324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2987FF22-A7CC-B155-783F-964630E6BF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13920" y="1920960"/>
                  <a:ext cx="56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C3781669-9467-F73F-1360-AEE200C1B0EF}"/>
                    </a:ext>
                  </a:extLst>
                </p14:cNvPr>
                <p14:cNvContentPartPr/>
                <p14:nvPr/>
              </p14:nvContentPartPr>
              <p14:xfrm>
                <a:off x="9707520" y="1921320"/>
                <a:ext cx="82800" cy="11808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C3781669-9467-F73F-1360-AEE200C1B0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03200" y="1917000"/>
                  <a:ext cx="91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72AA93C2-91B9-D48E-F799-5981FCC0D4D4}"/>
                    </a:ext>
                  </a:extLst>
                </p14:cNvPr>
                <p14:cNvContentPartPr/>
                <p14:nvPr/>
              </p14:nvContentPartPr>
              <p14:xfrm>
                <a:off x="9838920" y="1764720"/>
                <a:ext cx="64440" cy="27324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72AA93C2-91B9-D48E-F799-5981FCC0D4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34600" y="1760400"/>
                  <a:ext cx="73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B2751EA8-3F52-03B2-6FC9-4637CD08B4BC}"/>
                    </a:ext>
                  </a:extLst>
                </p14:cNvPr>
                <p14:cNvContentPartPr/>
                <p14:nvPr/>
              </p14:nvContentPartPr>
              <p14:xfrm>
                <a:off x="9769800" y="1852920"/>
                <a:ext cx="154080" cy="3924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B2751EA8-3F52-03B2-6FC9-4637CD08B4B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65480" y="1848600"/>
                  <a:ext cx="1627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625C738C-4913-FBBB-9E47-F54FF54839E3}"/>
              </a:ext>
            </a:extLst>
          </p:cNvPr>
          <p:cNvGrpSpPr/>
          <p:nvPr/>
        </p:nvGrpSpPr>
        <p:grpSpPr>
          <a:xfrm>
            <a:off x="8938920" y="3310920"/>
            <a:ext cx="664560" cy="1105560"/>
            <a:chOff x="8938920" y="3310920"/>
            <a:chExt cx="664560" cy="11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30EC7D4E-4E8D-15B9-EF21-48EB35CF8B79}"/>
                    </a:ext>
                  </a:extLst>
                </p14:cNvPr>
                <p14:cNvContentPartPr/>
                <p14:nvPr/>
              </p14:nvContentPartPr>
              <p14:xfrm>
                <a:off x="8938920" y="3310920"/>
                <a:ext cx="105120" cy="1105560"/>
              </p14:xfrm>
            </p:contentPart>
          </mc:Choice>
          <mc:Fallback xmlns=""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30EC7D4E-4E8D-15B9-EF21-48EB35CF8B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34600" y="3306600"/>
                  <a:ext cx="11376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525F279F-14A0-5656-04C3-6E6DB9BB9206}"/>
                    </a:ext>
                  </a:extLst>
                </p14:cNvPr>
                <p14:cNvContentPartPr/>
                <p14:nvPr/>
              </p14:nvContentPartPr>
              <p14:xfrm>
                <a:off x="9141600" y="4237200"/>
                <a:ext cx="461880" cy="149040"/>
              </p14:xfrm>
            </p:contentPart>
          </mc:Choice>
          <mc:Fallback xmlns=""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525F279F-14A0-5656-04C3-6E6DB9BB920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37280" y="4232880"/>
                  <a:ext cx="47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AD5547CD-45B8-B2D0-DC4A-24F81B96959D}"/>
                    </a:ext>
                  </a:extLst>
                </p14:cNvPr>
                <p14:cNvContentPartPr/>
                <p14:nvPr/>
              </p14:nvContentPartPr>
              <p14:xfrm>
                <a:off x="9106680" y="4172760"/>
                <a:ext cx="65160" cy="18144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AD5547CD-45B8-B2D0-DC4A-24F81B9695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02360" y="4168440"/>
                  <a:ext cx="738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5F9E4205-B51A-CF98-99E1-9E5D139DFCB1}"/>
              </a:ext>
            </a:extLst>
          </p:cNvPr>
          <p:cNvGrpSpPr/>
          <p:nvPr/>
        </p:nvGrpSpPr>
        <p:grpSpPr>
          <a:xfrm>
            <a:off x="9685200" y="4208400"/>
            <a:ext cx="937440" cy="767160"/>
            <a:chOff x="9685200" y="4208400"/>
            <a:chExt cx="93744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61B31BB3-724E-EB89-06F6-BC3F92C1931E}"/>
                    </a:ext>
                  </a:extLst>
                </p14:cNvPr>
                <p14:cNvContentPartPr/>
                <p14:nvPr/>
              </p14:nvContentPartPr>
              <p14:xfrm>
                <a:off x="10297200" y="4374360"/>
                <a:ext cx="99360" cy="16560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61B31BB3-724E-EB89-06F6-BC3F92C1931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92880" y="4370040"/>
                  <a:ext cx="10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3ABAFB27-D760-00AA-C471-A8DAD7BA895E}"/>
                    </a:ext>
                  </a:extLst>
                </p14:cNvPr>
                <p14:cNvContentPartPr/>
                <p14:nvPr/>
              </p14:nvContentPartPr>
              <p14:xfrm>
                <a:off x="10477560" y="4398840"/>
                <a:ext cx="145080" cy="13680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3ABAFB27-D760-00AA-C471-A8DAD7BA89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473240" y="4394520"/>
                  <a:ext cx="153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EF6FA1C6-43E4-79A3-4BC8-DB71A5F34FBC}"/>
                    </a:ext>
                  </a:extLst>
                </p14:cNvPr>
                <p14:cNvContentPartPr/>
                <p14:nvPr/>
              </p14:nvContentPartPr>
              <p14:xfrm>
                <a:off x="9685200" y="4208400"/>
                <a:ext cx="61200" cy="23472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EF6FA1C6-43E4-79A3-4BC8-DB71A5F34F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80880" y="4204080"/>
                  <a:ext cx="69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C3AE95C9-8034-19DC-2F46-735164D3144C}"/>
                    </a:ext>
                  </a:extLst>
                </p14:cNvPr>
                <p14:cNvContentPartPr/>
                <p14:nvPr/>
              </p14:nvContentPartPr>
              <p14:xfrm>
                <a:off x="9760440" y="4369680"/>
                <a:ext cx="101880" cy="8640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C3AE95C9-8034-19DC-2F46-735164D314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756120" y="4365360"/>
                  <a:ext cx="110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51BCE158-15C2-2238-E46C-B1412CD0DE4E}"/>
                    </a:ext>
                  </a:extLst>
                </p14:cNvPr>
                <p14:cNvContentPartPr/>
                <p14:nvPr/>
              </p14:nvContentPartPr>
              <p14:xfrm>
                <a:off x="9915240" y="4330440"/>
                <a:ext cx="11880" cy="1764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51BCE158-15C2-2238-E46C-B1412CD0DE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10920" y="4326120"/>
                  <a:ext cx="2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085B0026-E00B-4129-698F-C1F764F16557}"/>
                    </a:ext>
                  </a:extLst>
                </p14:cNvPr>
                <p14:cNvContentPartPr/>
                <p14:nvPr/>
              </p14:nvContentPartPr>
              <p14:xfrm>
                <a:off x="9945480" y="4407120"/>
                <a:ext cx="17640" cy="6156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085B0026-E00B-4129-698F-C1F764F1655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41160" y="4402800"/>
                  <a:ext cx="26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DC4F7659-DC0D-C274-6215-CC75D5E3C2C8}"/>
                    </a:ext>
                  </a:extLst>
                </p14:cNvPr>
                <p14:cNvContentPartPr/>
                <p14:nvPr/>
              </p14:nvContentPartPr>
              <p14:xfrm>
                <a:off x="10017840" y="4273920"/>
                <a:ext cx="78840" cy="21888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DC4F7659-DC0D-C274-6215-CC75D5E3C2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13520" y="4269600"/>
                  <a:ext cx="87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42EAAC48-568E-8875-4919-DF19363BCB3B}"/>
                    </a:ext>
                  </a:extLst>
                </p14:cNvPr>
                <p14:cNvContentPartPr/>
                <p14:nvPr/>
              </p14:nvContentPartPr>
              <p14:xfrm>
                <a:off x="10136640" y="4296600"/>
                <a:ext cx="68400" cy="19512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42EAAC48-568E-8875-4919-DF19363BCB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32320" y="4292280"/>
                  <a:ext cx="77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7DA713C0-879A-3440-40B2-7E0B824C6FC1}"/>
                    </a:ext>
                  </a:extLst>
                </p14:cNvPr>
                <p14:cNvContentPartPr/>
                <p14:nvPr/>
              </p14:nvContentPartPr>
              <p14:xfrm>
                <a:off x="9805440" y="4602600"/>
                <a:ext cx="39240" cy="19116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7DA713C0-879A-3440-40B2-7E0B824C6FC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801120" y="4598280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C2F9C960-B8BD-D173-9473-B4C8974473EE}"/>
                    </a:ext>
                  </a:extLst>
                </p14:cNvPr>
                <p14:cNvContentPartPr/>
                <p14:nvPr/>
              </p14:nvContentPartPr>
              <p14:xfrm>
                <a:off x="9921000" y="4724280"/>
                <a:ext cx="103320" cy="9468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C2F9C960-B8BD-D173-9473-B4C8974473E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16680" y="4719960"/>
                  <a:ext cx="111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C1AEFF28-F8DE-5344-AFC1-648680E2B480}"/>
                    </a:ext>
                  </a:extLst>
                </p14:cNvPr>
                <p14:cNvContentPartPr/>
                <p14:nvPr/>
              </p14:nvContentPartPr>
              <p14:xfrm>
                <a:off x="10063200" y="4719960"/>
                <a:ext cx="82440" cy="25560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C1AEFF28-F8DE-5344-AFC1-648680E2B48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58880" y="4715640"/>
                  <a:ext cx="91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446844D9-FEF2-55FB-CD52-0657DD160CCD}"/>
                    </a:ext>
                  </a:extLst>
                </p14:cNvPr>
                <p14:cNvContentPartPr/>
                <p14:nvPr/>
              </p14:nvContentPartPr>
              <p14:xfrm>
                <a:off x="10200720" y="4742640"/>
                <a:ext cx="97560" cy="10620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446844D9-FEF2-55FB-CD52-0657DD160CC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96400" y="4738320"/>
                  <a:ext cx="106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F32CB155-2441-64BA-FFAA-0CF24582BD30}"/>
                    </a:ext>
                  </a:extLst>
                </p14:cNvPr>
                <p14:cNvContentPartPr/>
                <p14:nvPr/>
              </p14:nvContentPartPr>
              <p14:xfrm>
                <a:off x="10355880" y="4752360"/>
                <a:ext cx="74160" cy="12888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F32CB155-2441-64BA-FFAA-0CF24582BD3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51560" y="4748040"/>
                  <a:ext cx="82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FF3F1AB7-D7C7-6CF6-C0EF-DFA0AD610582}"/>
                    </a:ext>
                  </a:extLst>
                </p14:cNvPr>
                <p14:cNvContentPartPr/>
                <p14:nvPr/>
              </p14:nvContentPartPr>
              <p14:xfrm>
                <a:off x="10475760" y="4777560"/>
                <a:ext cx="74160" cy="15372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FF3F1AB7-D7C7-6CF6-C0EF-DFA0AD6105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71440" y="4773240"/>
                  <a:ext cx="828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F0B6F957-38FD-C0ED-E403-0CF9E141BBB3}"/>
              </a:ext>
            </a:extLst>
          </p:cNvPr>
          <p:cNvGrpSpPr/>
          <p:nvPr/>
        </p:nvGrpSpPr>
        <p:grpSpPr>
          <a:xfrm>
            <a:off x="8670360" y="5327280"/>
            <a:ext cx="435600" cy="342720"/>
            <a:chOff x="8670360" y="5327280"/>
            <a:chExt cx="43560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8C9BA439-906C-8BBC-2464-AF1B50D5BFBF}"/>
                    </a:ext>
                  </a:extLst>
                </p14:cNvPr>
                <p14:cNvContentPartPr/>
                <p14:nvPr/>
              </p14:nvContentPartPr>
              <p14:xfrm>
                <a:off x="8670360" y="5347080"/>
                <a:ext cx="435600" cy="322920"/>
              </p14:xfrm>
            </p:contentPart>
          </mc:Choice>
          <mc:Fallback xmlns=""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8C9BA439-906C-8BBC-2464-AF1B50D5BFB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66040" y="5342760"/>
                  <a:ext cx="444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C28C1736-1161-CA7B-58E7-EB5A5BFE5C27}"/>
                    </a:ext>
                  </a:extLst>
                </p14:cNvPr>
                <p14:cNvContentPartPr/>
                <p14:nvPr/>
              </p14:nvContentPartPr>
              <p14:xfrm>
                <a:off x="8679360" y="5362200"/>
                <a:ext cx="7920" cy="6984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C28C1736-1161-CA7B-58E7-EB5A5BFE5C2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75040" y="5357880"/>
                  <a:ext cx="16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3AC92EF2-EEA1-3D04-DF97-84983EF0C9D6}"/>
                    </a:ext>
                  </a:extLst>
                </p14:cNvPr>
                <p14:cNvContentPartPr/>
                <p14:nvPr/>
              </p14:nvContentPartPr>
              <p14:xfrm>
                <a:off x="8689800" y="5327280"/>
                <a:ext cx="90360" cy="5292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3AC92EF2-EEA1-3D04-DF97-84983EF0C9D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85480" y="5322960"/>
                  <a:ext cx="990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13931273-2C06-CC37-3DCA-DAB8EAA492F8}"/>
              </a:ext>
            </a:extLst>
          </p:cNvPr>
          <p:cNvGrpSpPr/>
          <p:nvPr/>
        </p:nvGrpSpPr>
        <p:grpSpPr>
          <a:xfrm>
            <a:off x="9289560" y="5454360"/>
            <a:ext cx="805320" cy="370800"/>
            <a:chOff x="9289560" y="5454360"/>
            <a:chExt cx="80532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783043AC-DE78-623D-3528-C9DBA5D2E8AF}"/>
                    </a:ext>
                  </a:extLst>
                </p14:cNvPr>
                <p14:cNvContentPartPr/>
                <p14:nvPr/>
              </p14:nvContentPartPr>
              <p14:xfrm>
                <a:off x="9289560" y="5619240"/>
                <a:ext cx="78840" cy="67320"/>
              </p14:xfrm>
            </p:contentPart>
          </mc:Choice>
          <mc:Fallback xmlns=""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783043AC-DE78-623D-3528-C9DBA5D2E8A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85240" y="5614920"/>
                  <a:ext cx="87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D81AC089-CEF6-4653-C01D-FE534B27EAA8}"/>
                    </a:ext>
                  </a:extLst>
                </p14:cNvPr>
                <p14:cNvContentPartPr/>
                <p14:nvPr/>
              </p14:nvContentPartPr>
              <p14:xfrm>
                <a:off x="9423840" y="5600880"/>
                <a:ext cx="95040" cy="102600"/>
              </p14:xfrm>
            </p:contentPart>
          </mc:Choice>
          <mc:Fallback xmlns=""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D81AC089-CEF6-4653-C01D-FE534B27EA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419520" y="5596560"/>
                  <a:ext cx="103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F852100D-F86C-90F0-07EF-CA18991B4D46}"/>
                    </a:ext>
                  </a:extLst>
                </p14:cNvPr>
                <p14:cNvContentPartPr/>
                <p14:nvPr/>
              </p14:nvContentPartPr>
              <p14:xfrm>
                <a:off x="9595920" y="5454360"/>
                <a:ext cx="26640" cy="238320"/>
              </p14:xfrm>
            </p:contentPart>
          </mc:Choice>
          <mc:Fallback xmlns=""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F852100D-F86C-90F0-07EF-CA18991B4D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591600" y="5450040"/>
                  <a:ext cx="35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F45BADB2-5D67-173E-CE27-C7BF687BA5B6}"/>
                    </a:ext>
                  </a:extLst>
                </p14:cNvPr>
                <p14:cNvContentPartPr/>
                <p14:nvPr/>
              </p14:nvContentPartPr>
              <p14:xfrm>
                <a:off x="9545520" y="5550840"/>
                <a:ext cx="124200" cy="18000"/>
              </p14:xfrm>
            </p:contentPart>
          </mc:Choice>
          <mc:Fallback xmlns=""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F45BADB2-5D67-173E-CE27-C7BF687BA5B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41200" y="5546520"/>
                  <a:ext cx="132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8D35D26A-75C4-F9CD-9B03-876F18B17E20}"/>
                    </a:ext>
                  </a:extLst>
                </p14:cNvPr>
                <p14:cNvContentPartPr/>
                <p14:nvPr/>
              </p14:nvContentPartPr>
              <p14:xfrm>
                <a:off x="9663960" y="5584680"/>
                <a:ext cx="49320" cy="240480"/>
              </p14:xfrm>
            </p:contentPart>
          </mc:Choice>
          <mc:Fallback xmlns=""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8D35D26A-75C4-F9CD-9B03-876F18B17E2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59640" y="5580360"/>
                  <a:ext cx="57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745BA77C-E1FE-295A-2C04-CE272BAB687F}"/>
                    </a:ext>
                  </a:extLst>
                </p14:cNvPr>
                <p14:cNvContentPartPr/>
                <p14:nvPr/>
              </p14:nvContentPartPr>
              <p14:xfrm>
                <a:off x="9717960" y="5589720"/>
                <a:ext cx="73080" cy="136440"/>
              </p14:xfrm>
            </p:contentPart>
          </mc:Choice>
          <mc:Fallback xmlns=""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745BA77C-E1FE-295A-2C04-CE272BAB687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713640" y="5585400"/>
                  <a:ext cx="81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CBC71EF4-1505-C917-624C-7C1AD24A25DB}"/>
                    </a:ext>
                  </a:extLst>
                </p14:cNvPr>
                <p14:cNvContentPartPr/>
                <p14:nvPr/>
              </p14:nvContentPartPr>
              <p14:xfrm>
                <a:off x="9833160" y="5608800"/>
                <a:ext cx="116280" cy="115920"/>
              </p14:xfrm>
            </p:contentPart>
          </mc:Choice>
          <mc:Fallback xmlns=""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CBC71EF4-1505-C917-624C-7C1AD24A25D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28840" y="5604480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25182807-227D-3C35-9C58-3B0E0D95CD66}"/>
                    </a:ext>
                  </a:extLst>
                </p14:cNvPr>
                <p14:cNvContentPartPr/>
                <p14:nvPr/>
              </p14:nvContentPartPr>
              <p14:xfrm>
                <a:off x="9998400" y="5460840"/>
                <a:ext cx="51120" cy="300960"/>
              </p14:xfrm>
            </p:contentPart>
          </mc:Choice>
          <mc:Fallback xmlns=""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25182807-227D-3C35-9C58-3B0E0D95CD6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94080" y="5456520"/>
                  <a:ext cx="59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C3112AC1-25AB-8156-F67B-900436DF9E78}"/>
                    </a:ext>
                  </a:extLst>
                </p14:cNvPr>
                <p14:cNvContentPartPr/>
                <p14:nvPr/>
              </p14:nvContentPartPr>
              <p14:xfrm>
                <a:off x="9951240" y="5514480"/>
                <a:ext cx="143640" cy="18720"/>
              </p14:xfrm>
            </p:contentPart>
          </mc:Choice>
          <mc:Fallback xmlns=""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C3112AC1-25AB-8156-F67B-900436DF9E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46920" y="5510160"/>
                  <a:ext cx="1522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04" name="잉크 403">
                <a:extLst>
                  <a:ext uri="{FF2B5EF4-FFF2-40B4-BE49-F238E27FC236}">
                    <a16:creationId xmlns:a16="http://schemas.microsoft.com/office/drawing/2014/main" id="{E2ECD04F-400B-C0AB-55DC-09BE513623D4}"/>
                  </a:ext>
                </a:extLst>
              </p14:cNvPr>
              <p14:cNvContentPartPr/>
              <p14:nvPr/>
            </p14:nvContentPartPr>
            <p14:xfrm>
              <a:off x="2343720" y="5439240"/>
              <a:ext cx="111960" cy="154080"/>
            </p14:xfrm>
          </p:contentPart>
        </mc:Choice>
        <mc:Fallback xmlns="">
          <p:pic>
            <p:nvPicPr>
              <p:cNvPr id="404" name="잉크 403">
                <a:extLst>
                  <a:ext uri="{FF2B5EF4-FFF2-40B4-BE49-F238E27FC236}">
                    <a16:creationId xmlns:a16="http://schemas.microsoft.com/office/drawing/2014/main" id="{E2ECD04F-400B-C0AB-55DC-09BE513623D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339400" y="5434920"/>
                <a:ext cx="120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05" name="잉크 404">
                <a:extLst>
                  <a:ext uri="{FF2B5EF4-FFF2-40B4-BE49-F238E27FC236}">
                    <a16:creationId xmlns:a16="http://schemas.microsoft.com/office/drawing/2014/main" id="{74981AC5-6431-C6AE-AE32-AA62CA55AA25}"/>
                  </a:ext>
                </a:extLst>
              </p14:cNvPr>
              <p14:cNvContentPartPr/>
              <p14:nvPr/>
            </p14:nvContentPartPr>
            <p14:xfrm>
              <a:off x="2895600" y="5463000"/>
              <a:ext cx="19080" cy="184680"/>
            </p14:xfrm>
          </p:contentPart>
        </mc:Choice>
        <mc:Fallback xmlns="">
          <p:pic>
            <p:nvPicPr>
              <p:cNvPr id="405" name="잉크 404">
                <a:extLst>
                  <a:ext uri="{FF2B5EF4-FFF2-40B4-BE49-F238E27FC236}">
                    <a16:creationId xmlns:a16="http://schemas.microsoft.com/office/drawing/2014/main" id="{74981AC5-6431-C6AE-AE32-AA62CA55AA2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891280" y="5458680"/>
                <a:ext cx="277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06" name="잉크 405">
                <a:extLst>
                  <a:ext uri="{FF2B5EF4-FFF2-40B4-BE49-F238E27FC236}">
                    <a16:creationId xmlns:a16="http://schemas.microsoft.com/office/drawing/2014/main" id="{CB3198DB-9421-2E3C-08B1-23D8EF01DD20}"/>
                  </a:ext>
                </a:extLst>
              </p14:cNvPr>
              <p14:cNvContentPartPr/>
              <p14:nvPr/>
            </p14:nvContentPartPr>
            <p14:xfrm>
              <a:off x="3325080" y="5473800"/>
              <a:ext cx="106560" cy="132120"/>
            </p14:xfrm>
          </p:contentPart>
        </mc:Choice>
        <mc:Fallback xmlns="">
          <p:pic>
            <p:nvPicPr>
              <p:cNvPr id="406" name="잉크 405">
                <a:extLst>
                  <a:ext uri="{FF2B5EF4-FFF2-40B4-BE49-F238E27FC236}">
                    <a16:creationId xmlns:a16="http://schemas.microsoft.com/office/drawing/2014/main" id="{CB3198DB-9421-2E3C-08B1-23D8EF01DD2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320760" y="5469480"/>
                <a:ext cx="115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07" name="잉크 406">
                <a:extLst>
                  <a:ext uri="{FF2B5EF4-FFF2-40B4-BE49-F238E27FC236}">
                    <a16:creationId xmlns:a16="http://schemas.microsoft.com/office/drawing/2014/main" id="{0B0FCC2D-1C34-9882-1F05-46F63A793BD2}"/>
                  </a:ext>
                </a:extLst>
              </p14:cNvPr>
              <p14:cNvContentPartPr/>
              <p14:nvPr/>
            </p14:nvContentPartPr>
            <p14:xfrm>
              <a:off x="3834120" y="5451480"/>
              <a:ext cx="77400" cy="194760"/>
            </p14:xfrm>
          </p:contentPart>
        </mc:Choice>
        <mc:Fallback xmlns="">
          <p:pic>
            <p:nvPicPr>
              <p:cNvPr id="407" name="잉크 406">
                <a:extLst>
                  <a:ext uri="{FF2B5EF4-FFF2-40B4-BE49-F238E27FC236}">
                    <a16:creationId xmlns:a16="http://schemas.microsoft.com/office/drawing/2014/main" id="{0B0FCC2D-1C34-9882-1F05-46F63A793BD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829800" y="5447160"/>
                <a:ext cx="8604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" name="그룹 412">
            <a:extLst>
              <a:ext uri="{FF2B5EF4-FFF2-40B4-BE49-F238E27FC236}">
                <a16:creationId xmlns:a16="http://schemas.microsoft.com/office/drawing/2014/main" id="{B958E630-0746-16C7-0229-A0BB722D86BD}"/>
              </a:ext>
            </a:extLst>
          </p:cNvPr>
          <p:cNvGrpSpPr/>
          <p:nvPr/>
        </p:nvGrpSpPr>
        <p:grpSpPr>
          <a:xfrm>
            <a:off x="4221840" y="5459760"/>
            <a:ext cx="185040" cy="197280"/>
            <a:chOff x="4221840" y="5459760"/>
            <a:chExt cx="1850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7BD1CE08-080D-EE40-1270-289121E33987}"/>
                    </a:ext>
                  </a:extLst>
                </p14:cNvPr>
                <p14:cNvContentPartPr/>
                <p14:nvPr/>
              </p14:nvContentPartPr>
              <p14:xfrm>
                <a:off x="4221840" y="5459760"/>
                <a:ext cx="185040" cy="123480"/>
              </p14:xfrm>
            </p:contentPart>
          </mc:Choice>
          <mc:Fallback xmlns=""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7BD1CE08-080D-EE40-1270-289121E3398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17520" y="5455440"/>
                  <a:ext cx="193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72CD4929-B17D-FB68-4BED-31E2C082F207}"/>
                    </a:ext>
                  </a:extLst>
                </p14:cNvPr>
                <p14:cNvContentPartPr/>
                <p14:nvPr/>
              </p14:nvContentPartPr>
              <p14:xfrm>
                <a:off x="4296720" y="5475960"/>
                <a:ext cx="84240" cy="181080"/>
              </p14:xfrm>
            </p:contentPart>
          </mc:Choice>
          <mc:Fallback xmlns=""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72CD4929-B17D-FB68-4BED-31E2C082F20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92400" y="5471640"/>
                  <a:ext cx="928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A102A978-BFDF-EF15-B594-5659A64E92BD}"/>
              </a:ext>
            </a:extLst>
          </p:cNvPr>
          <p:cNvGrpSpPr/>
          <p:nvPr/>
        </p:nvGrpSpPr>
        <p:grpSpPr>
          <a:xfrm>
            <a:off x="4623240" y="5439960"/>
            <a:ext cx="189360" cy="252720"/>
            <a:chOff x="4623240" y="5439960"/>
            <a:chExt cx="1893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0316CF2B-C21B-401F-8BAC-C3CF09E36797}"/>
                    </a:ext>
                  </a:extLst>
                </p14:cNvPr>
                <p14:cNvContentPartPr/>
                <p14:nvPr/>
              </p14:nvContentPartPr>
              <p14:xfrm>
                <a:off x="4623240" y="5439960"/>
                <a:ext cx="164160" cy="252720"/>
              </p14:xfrm>
            </p:contentPart>
          </mc:Choice>
          <mc:Fallback xmlns=""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0316CF2B-C21B-401F-8BAC-C3CF09E3679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18920" y="5435640"/>
                  <a:ext cx="172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B9F4EF25-33D6-979D-7A92-43648DC93BC1}"/>
                    </a:ext>
                  </a:extLst>
                </p14:cNvPr>
                <p14:cNvContentPartPr/>
                <p14:nvPr/>
              </p14:nvContentPartPr>
              <p14:xfrm>
                <a:off x="4694880" y="5442840"/>
                <a:ext cx="117720" cy="51120"/>
              </p14:xfrm>
            </p:contentPart>
          </mc:Choice>
          <mc:Fallback xmlns=""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B9F4EF25-33D6-979D-7A92-43648DC93B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90560" y="5438520"/>
                  <a:ext cx="1263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E9454CF6-F92B-61FA-1428-2C5572658F37}"/>
              </a:ext>
            </a:extLst>
          </p:cNvPr>
          <p:cNvGrpSpPr/>
          <p:nvPr/>
        </p:nvGrpSpPr>
        <p:grpSpPr>
          <a:xfrm>
            <a:off x="5145600" y="5408640"/>
            <a:ext cx="73440" cy="229680"/>
            <a:chOff x="5145600" y="5408640"/>
            <a:chExt cx="734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3EEAFF2E-B81A-585E-D8BF-BDC74A9F75DB}"/>
                    </a:ext>
                  </a:extLst>
                </p14:cNvPr>
                <p14:cNvContentPartPr/>
                <p14:nvPr/>
              </p14:nvContentPartPr>
              <p14:xfrm>
                <a:off x="5145600" y="5473800"/>
                <a:ext cx="64440" cy="164520"/>
              </p14:xfrm>
            </p:contentPart>
          </mc:Choice>
          <mc:Fallback xmlns=""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3EEAFF2E-B81A-585E-D8BF-BDC74A9F75D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41280" y="5469480"/>
                  <a:ext cx="7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3F51EF30-5587-255B-78D4-0B70B73528C7}"/>
                    </a:ext>
                  </a:extLst>
                </p14:cNvPr>
                <p14:cNvContentPartPr/>
                <p14:nvPr/>
              </p14:nvContentPartPr>
              <p14:xfrm>
                <a:off x="5190960" y="5408640"/>
                <a:ext cx="28080" cy="52560"/>
              </p14:xfrm>
            </p:contentPart>
          </mc:Choice>
          <mc:Fallback xmlns=""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3F51EF30-5587-255B-78D4-0B70B73528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186640" y="5404320"/>
                  <a:ext cx="367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그룹 418">
            <a:extLst>
              <a:ext uri="{FF2B5EF4-FFF2-40B4-BE49-F238E27FC236}">
                <a16:creationId xmlns:a16="http://schemas.microsoft.com/office/drawing/2014/main" id="{FE0CC9E5-AE1D-1C0B-E9A3-8F46F6300E54}"/>
              </a:ext>
            </a:extLst>
          </p:cNvPr>
          <p:cNvGrpSpPr/>
          <p:nvPr/>
        </p:nvGrpSpPr>
        <p:grpSpPr>
          <a:xfrm>
            <a:off x="5550600" y="5432760"/>
            <a:ext cx="127800" cy="266760"/>
            <a:chOff x="5550600" y="5432760"/>
            <a:chExt cx="1278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D47735BC-F114-A399-89A2-7F0D8047CBFF}"/>
                    </a:ext>
                  </a:extLst>
                </p14:cNvPr>
                <p14:cNvContentPartPr/>
                <p14:nvPr/>
              </p14:nvContentPartPr>
              <p14:xfrm>
                <a:off x="5550600" y="5457600"/>
                <a:ext cx="16200" cy="68400"/>
              </p14:xfrm>
            </p:contentPart>
          </mc:Choice>
          <mc:Fallback xmlns=""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D47735BC-F114-A399-89A2-7F0D8047CB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46280" y="5453280"/>
                  <a:ext cx="24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3F9447F1-AB28-E3E9-B481-1B050D7F9DD0}"/>
                    </a:ext>
                  </a:extLst>
                </p14:cNvPr>
                <p14:cNvContentPartPr/>
                <p14:nvPr/>
              </p14:nvContentPartPr>
              <p14:xfrm>
                <a:off x="5559240" y="5432760"/>
                <a:ext cx="119160" cy="266760"/>
              </p14:xfrm>
            </p:contentPart>
          </mc:Choice>
          <mc:Fallback xmlns=""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3F9447F1-AB28-E3E9-B481-1B050D7F9DD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54920" y="5428440"/>
                  <a:ext cx="12780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20" name="잉크 419">
                <a:extLst>
                  <a:ext uri="{FF2B5EF4-FFF2-40B4-BE49-F238E27FC236}">
                    <a16:creationId xmlns:a16="http://schemas.microsoft.com/office/drawing/2014/main" id="{39F7E76F-5B5A-4B68-CBC3-B0C577CE4E54}"/>
                  </a:ext>
                </a:extLst>
              </p14:cNvPr>
              <p14:cNvContentPartPr/>
              <p14:nvPr/>
            </p14:nvContentPartPr>
            <p14:xfrm>
              <a:off x="5955600" y="5476680"/>
              <a:ext cx="199080" cy="243360"/>
            </p14:xfrm>
          </p:contentPart>
        </mc:Choice>
        <mc:Fallback xmlns="">
          <p:pic>
            <p:nvPicPr>
              <p:cNvPr id="420" name="잉크 419">
                <a:extLst>
                  <a:ext uri="{FF2B5EF4-FFF2-40B4-BE49-F238E27FC236}">
                    <a16:creationId xmlns:a16="http://schemas.microsoft.com/office/drawing/2014/main" id="{39F7E76F-5B5A-4B68-CBC3-B0C577CE4E54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951280" y="5472360"/>
                <a:ext cx="20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21" name="잉크 420">
                <a:extLst>
                  <a:ext uri="{FF2B5EF4-FFF2-40B4-BE49-F238E27FC236}">
                    <a16:creationId xmlns:a16="http://schemas.microsoft.com/office/drawing/2014/main" id="{708EC0EE-5678-0C5C-212C-E65FBA01C3AD}"/>
                  </a:ext>
                </a:extLst>
              </p14:cNvPr>
              <p14:cNvContentPartPr/>
              <p14:nvPr/>
            </p14:nvContentPartPr>
            <p14:xfrm>
              <a:off x="6447360" y="5442840"/>
              <a:ext cx="97560" cy="304560"/>
            </p14:xfrm>
          </p:contentPart>
        </mc:Choice>
        <mc:Fallback xmlns="">
          <p:pic>
            <p:nvPicPr>
              <p:cNvPr id="421" name="잉크 420">
                <a:extLst>
                  <a:ext uri="{FF2B5EF4-FFF2-40B4-BE49-F238E27FC236}">
                    <a16:creationId xmlns:a16="http://schemas.microsoft.com/office/drawing/2014/main" id="{708EC0EE-5678-0C5C-212C-E65FBA01C3A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443040" y="5438520"/>
                <a:ext cx="10620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266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EF9E-5844-42D3-95D4-18AAD3954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8BE05-5B97-4152-A6E4-0B4B5C2FD7AE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602396-AC39-47D2-A2F8-890C4FECDEC9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8ED10-82C5-404B-81EC-13FCFE4CD5F0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3DED8-7559-4619-A8EA-FCB217A8CF6E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AE398-3D5F-4238-B3DD-746982E3893E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123540" y="2552700"/>
            <a:ext cx="201060" cy="84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069F6B-85DA-49E7-BF92-825B936E5733}"/>
                  </a:ext>
                </a:extLst>
              </p:cNvPr>
              <p:cNvSpPr txBox="1"/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=−7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069F6B-85DA-49E7-BF92-825B936E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1992042"/>
                <a:ext cx="1693028" cy="632096"/>
              </a:xfrm>
              <a:prstGeom prst="rect">
                <a:avLst/>
              </a:prstGeom>
              <a:blipFill>
                <a:blip r:embed="rId4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0ECD34-F4F8-441B-93FB-27D08BE2FFB7}"/>
                  </a:ext>
                </a:extLst>
              </p:cNvPr>
              <p:cNvSpPr txBox="1"/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0ECD34-F4F8-441B-93FB-27D08BE2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931" y="1992042"/>
                <a:ext cx="1693028" cy="632033"/>
              </a:xfrm>
              <a:prstGeom prst="rect">
                <a:avLst/>
              </a:prstGeom>
              <a:blipFill>
                <a:blip r:embed="rId5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0CA23-7BCD-4A0B-B77B-4589E939490B}"/>
                  </a:ext>
                </a:extLst>
              </p:cNvPr>
              <p:cNvSpPr txBox="1"/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m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0CA23-7BCD-4A0B-B77B-4589E939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3181274"/>
                <a:ext cx="2604110" cy="632096"/>
              </a:xfrm>
              <a:prstGeom prst="rect">
                <a:avLst/>
              </a:prstGeom>
              <a:blipFill>
                <a:blip r:embed="rId6"/>
                <a:stretch>
                  <a:fillRect t="-962" b="-192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FCB72F-F03F-4944-8A58-0D15D74D33DC}"/>
                  </a:ext>
                </a:extLst>
              </p:cNvPr>
              <p:cNvSpPr txBox="1"/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𝑀𝑆𝐸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FCB72F-F03F-4944-8A58-0D15D74D3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4332470"/>
                <a:ext cx="2464970" cy="632096"/>
              </a:xfrm>
              <a:prstGeom prst="rect">
                <a:avLst/>
              </a:prstGeom>
              <a:blipFill>
                <a:blip r:embed="rId7"/>
                <a:stretch>
                  <a:fillRect t="-971" b="-291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4CC74-5B76-4CBB-AD67-06AD0502AB94}"/>
                  </a:ext>
                </a:extLst>
              </p:cNvPr>
              <p:cNvSpPr txBox="1"/>
              <p:nvPr/>
            </p:nvSpPr>
            <p:spPr>
              <a:xfrm>
                <a:off x="3878445" y="3845719"/>
                <a:ext cx="1216102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=.005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4CC74-5B76-4CBB-AD67-06AD0502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45" y="3845719"/>
                <a:ext cx="1216102" cy="332399"/>
              </a:xfrm>
              <a:prstGeom prst="rect">
                <a:avLst/>
              </a:prstGeom>
              <a:blipFill>
                <a:blip r:embed="rId8"/>
                <a:stretch>
                  <a:fillRect l="-4500" t="-3704" r="-5500" b="-1481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742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손실</a:t>
            </a:r>
            <a:r>
              <a:rPr lang="en-US" sz="3200" b="1" dirty="0"/>
              <a:t> </a:t>
            </a:r>
            <a:r>
              <a:rPr lang="en-US" sz="3200" b="1" dirty="0" err="1"/>
              <a:t>곡선</a:t>
            </a:r>
            <a:r>
              <a:rPr lang="en-US" sz="3200" b="1" dirty="0"/>
              <a:t> (The Loss Curve)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0227B8-75E6-4163-9C54-8038B41A6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0" t="39571" r="22135" b="22222"/>
          <a:stretch/>
        </p:blipFill>
        <p:spPr>
          <a:xfrm>
            <a:off x="4902395" y="1583150"/>
            <a:ext cx="5212498" cy="372979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3C6E4DC-D509-45F3-8898-2D62F10C48B7}"/>
              </a:ext>
            </a:extLst>
          </p:cNvPr>
          <p:cNvSpPr/>
          <p:nvPr/>
        </p:nvSpPr>
        <p:spPr>
          <a:xfrm>
            <a:off x="6110288" y="262413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742DE5-35FD-4CC3-846D-3BD8686E3F68}"/>
              </a:ext>
            </a:extLst>
          </p:cNvPr>
          <p:cNvSpPr/>
          <p:nvPr/>
        </p:nvSpPr>
        <p:spPr>
          <a:xfrm>
            <a:off x="8072438" y="3800476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1AD6B0-67CA-462C-A82A-51EDBA29F00E}"/>
              </a:ext>
            </a:extLst>
          </p:cNvPr>
          <p:cNvSpPr txBox="1"/>
          <p:nvPr/>
        </p:nvSpPr>
        <p:spPr>
          <a:xfrm>
            <a:off x="8216593" y="3702603"/>
            <a:ext cx="68967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타깃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C57EF-2418-4074-AB57-D7ACC19646C8}"/>
              </a:ext>
            </a:extLst>
          </p:cNvPr>
          <p:cNvSpPr txBox="1"/>
          <p:nvPr/>
        </p:nvSpPr>
        <p:spPr>
          <a:xfrm>
            <a:off x="9716386" y="1679240"/>
            <a:ext cx="797013" cy="319472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16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26A0E2-A88D-4C53-BE61-649A0613FD67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6123540" y="2557463"/>
            <a:ext cx="267735" cy="799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DF96C7-3A7B-4B3C-8F0C-50751EF265CA}"/>
              </a:ext>
            </a:extLst>
          </p:cNvPr>
          <p:cNvCxnSpPr>
            <a:cxnSpLocks/>
          </p:cNvCxnSpPr>
          <p:nvPr/>
        </p:nvCxnSpPr>
        <p:spPr>
          <a:xfrm>
            <a:off x="6343094" y="2558809"/>
            <a:ext cx="391081" cy="189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13D53B-3B4F-4548-BB2A-14CB25323922}"/>
              </a:ext>
            </a:extLst>
          </p:cNvPr>
          <p:cNvCxnSpPr>
            <a:cxnSpLocks/>
          </p:cNvCxnSpPr>
          <p:nvPr/>
        </p:nvCxnSpPr>
        <p:spPr>
          <a:xfrm>
            <a:off x="6710088" y="2747963"/>
            <a:ext cx="2985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4D5AD5-129D-4F0B-813E-8A2912FF8777}"/>
              </a:ext>
            </a:extLst>
          </p:cNvPr>
          <p:cNvCxnSpPr>
            <a:cxnSpLocks/>
          </p:cNvCxnSpPr>
          <p:nvPr/>
        </p:nvCxnSpPr>
        <p:spPr>
          <a:xfrm>
            <a:off x="6981478" y="2943225"/>
            <a:ext cx="295622" cy="222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EF3464-1B0C-44D9-A2AB-8B092BCCFC79}"/>
              </a:ext>
            </a:extLst>
          </p:cNvPr>
          <p:cNvCxnSpPr>
            <a:cxnSpLocks/>
          </p:cNvCxnSpPr>
          <p:nvPr/>
        </p:nvCxnSpPr>
        <p:spPr>
          <a:xfrm>
            <a:off x="7250762" y="3162300"/>
            <a:ext cx="297728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3B77FD-D865-47E0-A5E7-4F8E135EAA18}"/>
              </a:ext>
            </a:extLst>
          </p:cNvPr>
          <p:cNvCxnSpPr>
            <a:cxnSpLocks/>
          </p:cNvCxnSpPr>
          <p:nvPr/>
        </p:nvCxnSpPr>
        <p:spPr>
          <a:xfrm>
            <a:off x="7537813" y="3384790"/>
            <a:ext cx="255003" cy="200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8CC119-7FAF-454E-9C6B-43DAC414CF4D}"/>
              </a:ext>
            </a:extLst>
          </p:cNvPr>
          <p:cNvCxnSpPr>
            <a:cxnSpLocks/>
          </p:cNvCxnSpPr>
          <p:nvPr/>
        </p:nvCxnSpPr>
        <p:spPr>
          <a:xfrm>
            <a:off x="7775888" y="3557433"/>
            <a:ext cx="248925" cy="204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98351-3ABA-4B30-B38E-C7368491D63B}"/>
                  </a:ext>
                </a:extLst>
              </p:cNvPr>
              <p:cNvSpPr txBox="1"/>
              <p:nvPr/>
            </p:nvSpPr>
            <p:spPr>
              <a:xfrm>
                <a:off x="857907" y="3086100"/>
                <a:ext cx="3061159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≔−1</m:t>
                    </m:r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7 </m:t>
                    </m:r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λ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=−1.7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98351-3ABA-4B30-B38E-C7368491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3086100"/>
                <a:ext cx="3061159" cy="332399"/>
              </a:xfrm>
              <a:prstGeom prst="rect">
                <a:avLst/>
              </a:prstGeom>
              <a:blipFill>
                <a:blip r:embed="rId4"/>
                <a:stretch>
                  <a:fillRect l="-2590" t="-1818" b="-1272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C2E6ED-87A7-482E-8A34-D2DA2F3D554F}"/>
                  </a:ext>
                </a:extLst>
              </p:cNvPr>
              <p:cNvSpPr txBox="1"/>
              <p:nvPr/>
            </p:nvSpPr>
            <p:spPr>
              <a:xfrm>
                <a:off x="857907" y="3743813"/>
                <a:ext cx="2581861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5 −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3 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=5.3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C2E6ED-87A7-482E-8A34-D2DA2F3D5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7" y="3743813"/>
                <a:ext cx="2581861" cy="332399"/>
              </a:xfrm>
              <a:prstGeom prst="rect">
                <a:avLst/>
              </a:prstGeom>
              <a:blipFill>
                <a:blip r:embed="rId5"/>
                <a:stretch>
                  <a:fillRect l="-1891" t="-3636" r="-2128" b="-1272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1EF320-802A-4533-9FAB-26921F404B77}"/>
                  </a:ext>
                </a:extLst>
              </p:cNvPr>
              <p:cNvSpPr txBox="1"/>
              <p:nvPr/>
            </p:nvSpPr>
            <p:spPr>
              <a:xfrm>
                <a:off x="843893" y="2424359"/>
                <a:ext cx="876266" cy="33239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λ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=.1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1EF320-802A-4533-9FAB-26921F40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93" y="2424359"/>
                <a:ext cx="876266" cy="332399"/>
              </a:xfrm>
              <a:prstGeom prst="rect">
                <a:avLst/>
              </a:prstGeom>
              <a:blipFill>
                <a:blip r:embed="rId6"/>
                <a:stretch>
                  <a:fillRect l="-6944" t="-1852" r="-6944" b="-1296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065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91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더</a:t>
            </a:r>
            <a:r>
              <a:rPr lang="ko-KR" altLang="en-US" dirty="0"/>
              <a:t>욱</a:t>
            </a:r>
            <a:r>
              <a:rPr lang="en-GB" dirty="0"/>
              <a:t> </a:t>
            </a:r>
            <a:r>
              <a:rPr lang="ko-KR" altLang="en-US" dirty="0"/>
              <a:t>단순</a:t>
            </a:r>
            <a:r>
              <a:rPr lang="en-GB" dirty="0"/>
              <a:t>한 </a:t>
            </a:r>
            <a:r>
              <a:rPr lang="en-GB" dirty="0" err="1"/>
              <a:t>모델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2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3D19-8183-674E-8922-A1E6F5FB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더</a:t>
            </a:r>
            <a:r>
              <a:rPr lang="ko-KR" altLang="en-US" sz="3200" b="1" dirty="0"/>
              <a:t>욱</a:t>
            </a:r>
            <a:r>
              <a:rPr lang="en-US" sz="3200" b="1" dirty="0"/>
              <a:t> </a:t>
            </a:r>
            <a:r>
              <a:rPr lang="en-US" sz="3200" b="1" dirty="0" err="1"/>
              <a:t>단순한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endParaRPr lang="en-US" sz="3200" b="1" dirty="0"/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F4430B63-E1E6-4DD4-8BEE-112C0DB89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51716"/>
              </p:ext>
            </p:extLst>
          </p:nvPr>
        </p:nvGraphicFramePr>
        <p:xfrm>
          <a:off x="893616" y="2938484"/>
          <a:ext cx="2366278" cy="16047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3139">
                  <a:extLst>
                    <a:ext uri="{9D8B030D-6E8A-4147-A177-3AD203B41FA5}">
                      <a16:colId xmlns:a16="http://schemas.microsoft.com/office/drawing/2014/main" val="4216219907"/>
                    </a:ext>
                  </a:extLst>
                </a:gridCol>
                <a:gridCol w="1183139">
                  <a:extLst>
                    <a:ext uri="{9D8B030D-6E8A-4147-A177-3AD203B41FA5}">
                      <a16:colId xmlns:a16="http://schemas.microsoft.com/office/drawing/2014/main" val="3264006766"/>
                    </a:ext>
                  </a:extLst>
                </a:gridCol>
              </a:tblGrid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770527"/>
                  </a:ext>
                </a:extLst>
              </a:tr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14167"/>
                  </a:ext>
                </a:extLst>
              </a:tr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912587"/>
                  </a:ext>
                </a:extLst>
              </a:tr>
            </a:tbl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346F585-C6D4-42B9-A354-4F0AF1DCB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706309"/>
              </p:ext>
            </p:extLst>
          </p:nvPr>
        </p:nvGraphicFramePr>
        <p:xfrm>
          <a:off x="4015479" y="2421301"/>
          <a:ext cx="2838443" cy="272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1B64ADF6-DF19-4F3E-91C6-BEED26684527}"/>
              </a:ext>
            </a:extLst>
          </p:cNvPr>
          <p:cNvGrpSpPr/>
          <p:nvPr/>
        </p:nvGrpSpPr>
        <p:grpSpPr>
          <a:xfrm>
            <a:off x="7548712" y="2543175"/>
            <a:ext cx="1089324" cy="2190750"/>
            <a:chOff x="1833182" y="2686050"/>
            <a:chExt cx="1089324" cy="219075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2E201E0-E17A-4189-94A9-DFA7CBFD5D0A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071784" y="2686050"/>
              <a:ext cx="0" cy="913435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2EE9FB-B7C5-4FF5-BE18-AF3B70B9AFE0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071784" y="4079616"/>
              <a:ext cx="0" cy="797184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B95BFC-3E5F-410B-9EC1-D20E0823F185}"/>
                </a:ext>
              </a:extLst>
            </p:cNvPr>
            <p:cNvSpPr txBox="1"/>
            <p:nvPr/>
          </p:nvSpPr>
          <p:spPr>
            <a:xfrm>
              <a:off x="2072593" y="2739610"/>
              <a:ext cx="849913" cy="48013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err="1">
                  <a:solidFill>
                    <a:schemeClr val="bg1"/>
                  </a:solidFill>
                </a:rPr>
                <a:t>m•x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Google Shape;219;p33">
              <a:extLst>
                <a:ext uri="{FF2B5EF4-FFF2-40B4-BE49-F238E27FC236}">
                  <a16:creationId xmlns:a16="http://schemas.microsoft.com/office/drawing/2014/main" id="{557F5900-03FB-49A5-8BC6-14DFBF4526ED}"/>
                </a:ext>
              </a:extLst>
            </p:cNvPr>
            <p:cNvSpPr/>
            <p:nvPr/>
          </p:nvSpPr>
          <p:spPr>
            <a:xfrm rot="5400000">
              <a:off x="1831719" y="3600948"/>
              <a:ext cx="480131" cy="4772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 cap="flat" cmpd="sng">
              <a:solidFill>
                <a:srgbClr val="83BA2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9999" dist="23000" dir="5400000" rotWithShape="0">
                <a:srgbClr val="000000">
                  <a:alpha val="34120"/>
                </a:srgbClr>
              </a:outerShdw>
            </a:effectLst>
          </p:spPr>
          <p:txBody>
            <a:bodyPr spcFirstLastPara="1" wrap="square" lIns="38075" tIns="19000" rIns="38075" bIns="190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D71EC-40D8-413D-A3A8-BC455B244420}"/>
                  </a:ext>
                </a:extLst>
              </p:cNvPr>
              <p:cNvSpPr txBox="1"/>
              <p:nvPr/>
            </p:nvSpPr>
            <p:spPr>
              <a:xfrm>
                <a:off x="9062547" y="2587502"/>
                <a:ext cx="1303114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D71EC-40D8-413D-A3A8-BC455B244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547" y="2587502"/>
                <a:ext cx="1303114" cy="498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87354-A760-4CCE-B884-36CBEFE6A2E1}"/>
                  </a:ext>
                </a:extLst>
              </p:cNvPr>
              <p:cNvSpPr txBox="1"/>
              <p:nvPr/>
            </p:nvSpPr>
            <p:spPr>
              <a:xfrm>
                <a:off x="9131100" y="3757305"/>
                <a:ext cx="1162178" cy="4985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087354-A760-4CCE-B884-36CBEFE6A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100" y="3757305"/>
                <a:ext cx="1162178" cy="498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74764-FB10-46C4-BAB6-5C329EEEA1FA}"/>
                  </a:ext>
                </a:extLst>
              </p:cNvPr>
              <p:cNvSpPr txBox="1"/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74764-FB10-46C4-BAB6-5C329EEEA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78" y="1252157"/>
                <a:ext cx="273504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AFB2E9F-37D7-6910-3391-BFD48A1FA6CA}"/>
                  </a:ext>
                </a:extLst>
              </p14:cNvPr>
              <p14:cNvContentPartPr/>
              <p14:nvPr/>
            </p14:nvContentPartPr>
            <p14:xfrm>
              <a:off x="5265545" y="4482535"/>
              <a:ext cx="10440" cy="1310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AFB2E9F-37D7-6910-3391-BFD48A1FA6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6545" y="4473895"/>
                <a:ext cx="28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C1717FE-1E56-1ABC-6094-8A8813BCD9FD}"/>
                  </a:ext>
                </a:extLst>
              </p14:cNvPr>
              <p14:cNvContentPartPr/>
              <p14:nvPr/>
            </p14:nvContentPartPr>
            <p14:xfrm>
              <a:off x="5247185" y="4196695"/>
              <a:ext cx="6840" cy="56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C1717FE-1E56-1ABC-6094-8A8813BCD9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8185" y="4187695"/>
                <a:ext cx="244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401E655-1C8E-6436-44AC-876D2039C3B3}"/>
                  </a:ext>
                </a:extLst>
              </p14:cNvPr>
              <p14:cNvContentPartPr/>
              <p14:nvPr/>
            </p14:nvContentPartPr>
            <p14:xfrm>
              <a:off x="5237465" y="4037215"/>
              <a:ext cx="360" cy="12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401E655-1C8E-6436-44AC-876D2039C3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8825" y="4028215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268D6E6-B434-090C-8D94-3903E9AAD60B}"/>
                  </a:ext>
                </a:extLst>
              </p14:cNvPr>
              <p14:cNvContentPartPr/>
              <p14:nvPr/>
            </p14:nvContentPartPr>
            <p14:xfrm>
              <a:off x="5256185" y="3877735"/>
              <a:ext cx="360" cy="129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268D6E6-B434-090C-8D94-3903E9AAD6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7545" y="3869095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E781726-4573-3276-EA53-B0D53358F6C4}"/>
                  </a:ext>
                </a:extLst>
              </p14:cNvPr>
              <p14:cNvContentPartPr/>
              <p14:nvPr/>
            </p14:nvContentPartPr>
            <p14:xfrm>
              <a:off x="5256185" y="3730135"/>
              <a:ext cx="12240" cy="68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E781726-4573-3276-EA53-B0D53358F6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7545" y="3721495"/>
                <a:ext cx="29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50C8F17-B3B7-FDB0-011E-84D68F8DE7ED}"/>
                  </a:ext>
                </a:extLst>
              </p14:cNvPr>
              <p14:cNvContentPartPr/>
              <p14:nvPr/>
            </p14:nvContentPartPr>
            <p14:xfrm>
              <a:off x="5265545" y="3615295"/>
              <a:ext cx="3240" cy="12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50C8F17-B3B7-FDB0-011E-84D68F8DE7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6905" y="3606295"/>
                <a:ext cx="20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B356A8B-EAE2-4297-8039-3A7E399AC678}"/>
                  </a:ext>
                </a:extLst>
              </p14:cNvPr>
              <p14:cNvContentPartPr/>
              <p14:nvPr/>
            </p14:nvContentPartPr>
            <p14:xfrm>
              <a:off x="5260865" y="3549415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B356A8B-EAE2-4297-8039-3A7E399AC6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2225" y="35407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E970E94-9CA3-D26E-5C4E-85E3791FA07E}"/>
                  </a:ext>
                </a:extLst>
              </p14:cNvPr>
              <p14:cNvContentPartPr/>
              <p14:nvPr/>
            </p14:nvContentPartPr>
            <p14:xfrm>
              <a:off x="4815545" y="3446455"/>
              <a:ext cx="12960" cy="46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E970E94-9CA3-D26E-5C4E-85E3791FA0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06905" y="3437455"/>
                <a:ext cx="306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DBEBC7-0F48-1941-F39B-30AB588D13C2}"/>
              </a:ext>
            </a:extLst>
          </p:cNvPr>
          <p:cNvGrpSpPr/>
          <p:nvPr/>
        </p:nvGrpSpPr>
        <p:grpSpPr>
          <a:xfrm>
            <a:off x="4890425" y="3441415"/>
            <a:ext cx="97920" cy="360"/>
            <a:chOff x="4890425" y="3441415"/>
            <a:chExt cx="97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AE1A0E6-FF8A-6CC1-D63D-60C0CFFA9D14}"/>
                    </a:ext>
                  </a:extLst>
                </p14:cNvPr>
                <p14:cNvContentPartPr/>
                <p14:nvPr/>
              </p14:nvContentPartPr>
              <p14:xfrm>
                <a:off x="4890425" y="3441415"/>
                <a:ext cx="27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AE1A0E6-FF8A-6CC1-D63D-60C0CFFA9D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1785" y="3432775"/>
                  <a:ext cx="4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F984CCD-5405-D015-5340-C09F578FF40F}"/>
                    </a:ext>
                  </a:extLst>
                </p14:cNvPr>
                <p14:cNvContentPartPr/>
                <p14:nvPr/>
              </p14:nvContentPartPr>
              <p14:xfrm>
                <a:off x="4965665" y="3441415"/>
                <a:ext cx="2268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F984CCD-5405-D015-5340-C09F578FF4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56665" y="3432775"/>
                  <a:ext cx="403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79EF1C-81FC-496E-B99B-9681F9A91C0A}"/>
              </a:ext>
            </a:extLst>
          </p:cNvPr>
          <p:cNvGrpSpPr/>
          <p:nvPr/>
        </p:nvGrpSpPr>
        <p:grpSpPr>
          <a:xfrm>
            <a:off x="5068625" y="3436735"/>
            <a:ext cx="70920" cy="5040"/>
            <a:chOff x="5068625" y="3436735"/>
            <a:chExt cx="70920" cy="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14EF9AA-7DBD-6DB7-0D14-198C2BB1C588}"/>
                    </a:ext>
                  </a:extLst>
                </p14:cNvPr>
                <p14:cNvContentPartPr/>
                <p14:nvPr/>
              </p14:nvContentPartPr>
              <p14:xfrm>
                <a:off x="5068625" y="3441415"/>
                <a:ext cx="27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14EF9AA-7DBD-6DB7-0D14-198C2BB1C5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9985" y="3432775"/>
                  <a:ext cx="4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3555DFF-BB79-24B4-C109-CCA60287C7D7}"/>
                    </a:ext>
                  </a:extLst>
                </p14:cNvPr>
                <p14:cNvContentPartPr/>
                <p14:nvPr/>
              </p14:nvContentPartPr>
              <p14:xfrm>
                <a:off x="5139185" y="3436735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3555DFF-BB79-24B4-C109-CCA60287C7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0185" y="34280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E835ECF-A45D-A17A-A206-CA3D7AAF1A97}"/>
                  </a:ext>
                </a:extLst>
              </p14:cNvPr>
              <p14:cNvContentPartPr/>
              <p14:nvPr/>
            </p14:nvContentPartPr>
            <p14:xfrm>
              <a:off x="5732825" y="3024175"/>
              <a:ext cx="2160" cy="27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E835ECF-A45D-A17A-A206-CA3D7AAF1A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23825" y="3015175"/>
                <a:ext cx="19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32C94B7-A192-F4B1-F2FA-BC5B07827904}"/>
                  </a:ext>
                </a:extLst>
              </p14:cNvPr>
              <p14:cNvContentPartPr/>
              <p14:nvPr/>
            </p14:nvContentPartPr>
            <p14:xfrm>
              <a:off x="5728145" y="3155575"/>
              <a:ext cx="2160" cy="457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32C94B7-A192-F4B1-F2FA-BC5B078279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19145" y="3146575"/>
                <a:ext cx="198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EB0CE84-329F-B69D-7458-51FE14413CD5}"/>
                  </a:ext>
                </a:extLst>
              </p14:cNvPr>
              <p14:cNvContentPartPr/>
              <p14:nvPr/>
            </p14:nvContentPartPr>
            <p14:xfrm>
              <a:off x="5739305" y="3333775"/>
              <a:ext cx="360" cy="421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EB0CE84-329F-B69D-7458-51FE14413C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30665" y="3324775"/>
                <a:ext cx="18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FCABBA6-2E76-13B1-AB46-7E2AAC0E03BB}"/>
                  </a:ext>
                </a:extLst>
              </p14:cNvPr>
              <p14:cNvContentPartPr/>
              <p14:nvPr/>
            </p14:nvContentPartPr>
            <p14:xfrm>
              <a:off x="5748665" y="3488575"/>
              <a:ext cx="360" cy="129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FCABBA6-2E76-13B1-AB46-7E2AAC0E03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0025" y="3479935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AE9C6FE-DE4C-0F3C-D5DA-C5FAC9887427}"/>
                  </a:ext>
                </a:extLst>
              </p14:cNvPr>
              <p14:cNvContentPartPr/>
              <p14:nvPr/>
            </p14:nvContentPartPr>
            <p14:xfrm>
              <a:off x="5729945" y="3563455"/>
              <a:ext cx="360" cy="176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AE9C6FE-DE4C-0F3C-D5DA-C5FAC988742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20945" y="3554815"/>
                <a:ext cx="180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6FBCCB0-F685-2848-B703-3BE66C2B9692}"/>
                  </a:ext>
                </a:extLst>
              </p14:cNvPr>
              <p14:cNvContentPartPr/>
              <p14:nvPr/>
            </p14:nvContentPartPr>
            <p14:xfrm>
              <a:off x="5729945" y="3713575"/>
              <a:ext cx="360" cy="464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6FBCCB0-F685-2848-B703-3BE66C2B969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20945" y="3704575"/>
                <a:ext cx="180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6932B25-0875-3162-B313-886B8C1AA836}"/>
                  </a:ext>
                </a:extLst>
              </p14:cNvPr>
              <p14:cNvContentPartPr/>
              <p14:nvPr/>
            </p14:nvContentPartPr>
            <p14:xfrm>
              <a:off x="5734625" y="3629335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6932B25-0875-3162-B313-886B8C1AA8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5625" y="36203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33FF6B4-3282-121F-DD49-EB669280A2D9}"/>
                  </a:ext>
                </a:extLst>
              </p14:cNvPr>
              <p14:cNvContentPartPr/>
              <p14:nvPr/>
            </p14:nvContentPartPr>
            <p14:xfrm>
              <a:off x="5750465" y="3839935"/>
              <a:ext cx="3240" cy="6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33FF6B4-3282-121F-DD49-EB669280A2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41825" y="3831295"/>
                <a:ext cx="20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081851DD-9397-E3F6-579A-DF51809CAD32}"/>
                  </a:ext>
                </a:extLst>
              </p14:cNvPr>
              <p14:cNvContentPartPr/>
              <p14:nvPr/>
            </p14:nvContentPartPr>
            <p14:xfrm>
              <a:off x="5743985" y="3919855"/>
              <a:ext cx="360" cy="46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081851DD-9397-E3F6-579A-DF51809CAD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34985" y="3910855"/>
                <a:ext cx="18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CA5B6A6-CF0C-2CB0-37FF-95523EBD0D83}"/>
                  </a:ext>
                </a:extLst>
              </p14:cNvPr>
              <p14:cNvContentPartPr/>
              <p14:nvPr/>
            </p14:nvContentPartPr>
            <p14:xfrm>
              <a:off x="5734625" y="4046575"/>
              <a:ext cx="360" cy="12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CA5B6A6-CF0C-2CB0-37FF-95523EBD0D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5625" y="4037935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46E2377-E4C2-B48E-8C44-4AB2393C3496}"/>
                  </a:ext>
                </a:extLst>
              </p14:cNvPr>
              <p14:cNvContentPartPr/>
              <p14:nvPr/>
            </p14:nvContentPartPr>
            <p14:xfrm>
              <a:off x="5734625" y="4121455"/>
              <a:ext cx="360" cy="165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46E2377-E4C2-B48E-8C44-4AB2393C349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25625" y="4112815"/>
                <a:ext cx="18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D86CB09A-B3DE-2DE9-5BC2-A2739EC3CC44}"/>
                  </a:ext>
                </a:extLst>
              </p14:cNvPr>
              <p14:cNvContentPartPr/>
              <p14:nvPr/>
            </p14:nvContentPartPr>
            <p14:xfrm>
              <a:off x="5739305" y="4243495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D86CB09A-B3DE-2DE9-5BC2-A2739EC3CC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30665" y="4234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C4D4074-6B1A-4707-B007-B2C21FE85F38}"/>
                  </a:ext>
                </a:extLst>
              </p14:cNvPr>
              <p14:cNvContentPartPr/>
              <p14:nvPr/>
            </p14:nvContentPartPr>
            <p14:xfrm>
              <a:off x="4815545" y="2855335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C4D4074-6B1A-4707-B007-B2C21FE85F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6905" y="28466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E3B98C6-0935-CD60-0D72-96F422272C12}"/>
                  </a:ext>
                </a:extLst>
              </p14:cNvPr>
              <p14:cNvContentPartPr/>
              <p14:nvPr/>
            </p14:nvContentPartPr>
            <p14:xfrm>
              <a:off x="4890425" y="2869375"/>
              <a:ext cx="576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E3B98C6-0935-CD60-0D72-96F422272C1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81785" y="2860735"/>
                <a:ext cx="23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D178181-0E19-07CC-9E96-CE5BA6C853CF}"/>
                  </a:ext>
                </a:extLst>
              </p14:cNvPr>
              <p14:cNvContentPartPr/>
              <p14:nvPr/>
            </p14:nvContentPartPr>
            <p14:xfrm>
              <a:off x="4975025" y="2855335"/>
              <a:ext cx="1764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D178181-0E19-07CC-9E96-CE5BA6C853C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966385" y="2846695"/>
                <a:ext cx="35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9460646-F71D-52AC-31D2-3AB69FE0C1A8}"/>
                  </a:ext>
                </a:extLst>
              </p14:cNvPr>
              <p14:cNvContentPartPr/>
              <p14:nvPr/>
            </p14:nvContentPartPr>
            <p14:xfrm>
              <a:off x="5167265" y="2869375"/>
              <a:ext cx="288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9460646-F71D-52AC-31D2-3AB69FE0C1A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58625" y="2860735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6929B83B-8DBE-0E76-D513-36D51C2D3A64}"/>
                  </a:ext>
                </a:extLst>
              </p14:cNvPr>
              <p14:cNvContentPartPr/>
              <p14:nvPr/>
            </p14:nvContentPartPr>
            <p14:xfrm>
              <a:off x="5092025" y="2878735"/>
              <a:ext cx="3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6929B83B-8DBE-0E76-D513-36D51C2D3A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3385" y="28700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6E93D994-3838-ADB7-4AD6-C42E8220CE1B}"/>
                  </a:ext>
                </a:extLst>
              </p14:cNvPr>
              <p14:cNvContentPartPr/>
              <p14:nvPr/>
            </p14:nvContentPartPr>
            <p14:xfrm>
              <a:off x="5279585" y="2874415"/>
              <a:ext cx="36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6E93D994-3838-ADB7-4AD6-C42E8220CE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0945" y="28654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BB27DF63-FD59-255A-8ABF-054CB000C9DA}"/>
                  </a:ext>
                </a:extLst>
              </p14:cNvPr>
              <p14:cNvContentPartPr/>
              <p14:nvPr/>
            </p14:nvContentPartPr>
            <p14:xfrm>
              <a:off x="5368865" y="2879095"/>
              <a:ext cx="22680" cy="46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BB27DF63-FD59-255A-8ABF-054CB000C9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59865" y="2870455"/>
                <a:ext cx="40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C49BFE8B-AF7C-D04C-A22A-5E5E6F86B92B}"/>
                  </a:ext>
                </a:extLst>
              </p14:cNvPr>
              <p14:cNvContentPartPr/>
              <p14:nvPr/>
            </p14:nvContentPartPr>
            <p14:xfrm>
              <a:off x="5486225" y="2860015"/>
              <a:ext cx="12960" cy="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C49BFE8B-AF7C-D04C-A22A-5E5E6F86B9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77225" y="2851375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36ED5D3-DD2A-B2C3-8F41-835E13B70DA5}"/>
                  </a:ext>
                </a:extLst>
              </p14:cNvPr>
              <p14:cNvContentPartPr/>
              <p14:nvPr/>
            </p14:nvContentPartPr>
            <p14:xfrm>
              <a:off x="5584505" y="2869375"/>
              <a:ext cx="288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36ED5D3-DD2A-B2C3-8F41-835E13B70DA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75865" y="2860735"/>
                <a:ext cx="205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그룹 90">
            <a:extLst>
              <a:ext uri="{FF2B5EF4-FFF2-40B4-BE49-F238E27FC236}">
                <a16:creationId xmlns:a16="http://schemas.microsoft.com/office/drawing/2014/main" id="{3158112D-F4E7-3476-6A75-1F5331B74AF1}"/>
              </a:ext>
            </a:extLst>
          </p:cNvPr>
          <p:cNvGrpSpPr/>
          <p:nvPr/>
        </p:nvGrpSpPr>
        <p:grpSpPr>
          <a:xfrm>
            <a:off x="3572400" y="1725120"/>
            <a:ext cx="457920" cy="206280"/>
            <a:chOff x="3572400" y="1725120"/>
            <a:chExt cx="4579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8C6E83F-A5BC-6224-3D01-FBF767972A40}"/>
                    </a:ext>
                  </a:extLst>
                </p14:cNvPr>
                <p14:cNvContentPartPr/>
                <p14:nvPr/>
              </p14:nvContentPartPr>
              <p14:xfrm>
                <a:off x="3572400" y="1774440"/>
                <a:ext cx="425880" cy="748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8C6E83F-A5BC-6224-3D01-FBF767972A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63760" y="1765800"/>
                  <a:ext cx="443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AB84AB9-3EA7-51A3-E01C-22B01E56E7D8}"/>
                    </a:ext>
                  </a:extLst>
                </p14:cNvPr>
                <p14:cNvContentPartPr/>
                <p14:nvPr/>
              </p14:nvContentPartPr>
              <p14:xfrm>
                <a:off x="3947160" y="1725120"/>
                <a:ext cx="83160" cy="2062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AB84AB9-3EA7-51A3-E01C-22B01E56E7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38520" y="1716480"/>
                  <a:ext cx="1008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65DB1AF-5E95-942B-98B1-C5D0A7E628A2}"/>
              </a:ext>
            </a:extLst>
          </p:cNvPr>
          <p:cNvGrpSpPr/>
          <p:nvPr/>
        </p:nvGrpSpPr>
        <p:grpSpPr>
          <a:xfrm>
            <a:off x="2681040" y="1632960"/>
            <a:ext cx="915120" cy="433440"/>
            <a:chOff x="2681040" y="1632960"/>
            <a:chExt cx="91512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E7CBCA0-C8F0-8E0A-B516-CFBA6BDE063F}"/>
                    </a:ext>
                  </a:extLst>
                </p14:cNvPr>
                <p14:cNvContentPartPr/>
                <p14:nvPr/>
              </p14:nvContentPartPr>
              <p14:xfrm>
                <a:off x="2681040" y="1853280"/>
                <a:ext cx="62640" cy="1062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E7CBCA0-C8F0-8E0A-B516-CFBA6BDE063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72040" y="1844280"/>
                  <a:ext cx="8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593935E2-8384-D5EE-687C-4A4AD7C1FFD6}"/>
                    </a:ext>
                  </a:extLst>
                </p14:cNvPr>
                <p14:cNvContentPartPr/>
                <p14:nvPr/>
              </p14:nvContentPartPr>
              <p14:xfrm>
                <a:off x="2807040" y="1856160"/>
                <a:ext cx="94680" cy="106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593935E2-8384-D5EE-687C-4A4AD7C1FF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98040" y="1847160"/>
                  <a:ext cx="112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4842DE5-D598-97E7-38FC-4EA9403A4D18}"/>
                    </a:ext>
                  </a:extLst>
                </p14:cNvPr>
                <p14:cNvContentPartPr/>
                <p14:nvPr/>
              </p14:nvContentPartPr>
              <p14:xfrm>
                <a:off x="2960400" y="1731240"/>
                <a:ext cx="41040" cy="2278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4842DE5-D598-97E7-38FC-4EA9403A4D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1760" y="1722600"/>
                  <a:ext cx="58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ECAA672-4316-5A6F-8D8A-AC054C58C35F}"/>
                    </a:ext>
                  </a:extLst>
                </p14:cNvPr>
                <p14:cNvContentPartPr/>
                <p14:nvPr/>
              </p14:nvContentPartPr>
              <p14:xfrm>
                <a:off x="2904960" y="1808280"/>
                <a:ext cx="108000" cy="90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ECAA672-4316-5A6F-8D8A-AC054C58C3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95960" y="1799640"/>
                  <a:ext cx="125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2B3E7FA-ABCB-1EF4-047F-CB9074B10B92}"/>
                    </a:ext>
                  </a:extLst>
                </p14:cNvPr>
                <p14:cNvContentPartPr/>
                <p14:nvPr/>
              </p14:nvContentPartPr>
              <p14:xfrm>
                <a:off x="3080640" y="1829880"/>
                <a:ext cx="4680" cy="2365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2B3E7FA-ABCB-1EF4-047F-CB9074B10B9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71640" y="1821240"/>
                  <a:ext cx="22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B582601-770E-AC6F-A05F-8919D366A7C5}"/>
                    </a:ext>
                  </a:extLst>
                </p14:cNvPr>
                <p14:cNvContentPartPr/>
                <p14:nvPr/>
              </p14:nvContentPartPr>
              <p14:xfrm>
                <a:off x="3093240" y="1836720"/>
                <a:ext cx="67680" cy="1022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B582601-770E-AC6F-A05F-8919D366A7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84240" y="1827720"/>
                  <a:ext cx="85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4BE7A5D-D81F-9E30-6130-B06A4768018D}"/>
                    </a:ext>
                  </a:extLst>
                </p14:cNvPr>
                <p14:cNvContentPartPr/>
                <p14:nvPr/>
              </p14:nvContentPartPr>
              <p14:xfrm>
                <a:off x="3234000" y="1835640"/>
                <a:ext cx="117720" cy="128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4BE7A5D-D81F-9E30-6130-B06A4768018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25000" y="1826640"/>
                  <a:ext cx="135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0F42261-4E9E-45B1-DCC3-754B42E1DE3A}"/>
                    </a:ext>
                  </a:extLst>
                </p14:cNvPr>
                <p14:cNvContentPartPr/>
                <p14:nvPr/>
              </p14:nvContentPartPr>
              <p14:xfrm>
                <a:off x="3384120" y="1632960"/>
                <a:ext cx="30960" cy="3124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0F42261-4E9E-45B1-DCC3-754B42E1DE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75480" y="1624320"/>
                  <a:ext cx="48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6D07938-3760-78C5-05A6-C1AA84B09D4B}"/>
                    </a:ext>
                  </a:extLst>
                </p14:cNvPr>
                <p14:cNvContentPartPr/>
                <p14:nvPr/>
              </p14:nvContentPartPr>
              <p14:xfrm>
                <a:off x="3335520" y="1698840"/>
                <a:ext cx="260640" cy="41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6D07938-3760-78C5-05A6-C1AA84B09D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26520" y="1689840"/>
                  <a:ext cx="27828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3062A25-213B-4BFE-702A-D7302743587B}"/>
              </a:ext>
            </a:extLst>
          </p:cNvPr>
          <p:cNvGrpSpPr/>
          <p:nvPr/>
        </p:nvGrpSpPr>
        <p:grpSpPr>
          <a:xfrm>
            <a:off x="8218920" y="3542040"/>
            <a:ext cx="278280" cy="161280"/>
            <a:chOff x="8218920" y="3542040"/>
            <a:chExt cx="2782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E1605AF9-4339-115C-4DF2-C8F17AF1C74E}"/>
                    </a:ext>
                  </a:extLst>
                </p14:cNvPr>
                <p14:cNvContentPartPr/>
                <p14:nvPr/>
              </p14:nvContentPartPr>
              <p14:xfrm>
                <a:off x="8218920" y="3542040"/>
                <a:ext cx="278280" cy="1177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E1605AF9-4339-115C-4DF2-C8F17AF1C74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09920" y="3533040"/>
                  <a:ext cx="295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61BB0091-F6F2-547A-72F6-E71FC0FF26DB}"/>
                    </a:ext>
                  </a:extLst>
                </p14:cNvPr>
                <p14:cNvContentPartPr/>
                <p14:nvPr/>
              </p14:nvContentPartPr>
              <p14:xfrm>
                <a:off x="8236560" y="3548520"/>
                <a:ext cx="65520" cy="1548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61BB0091-F6F2-547A-72F6-E71FC0FF26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27920" y="3539520"/>
                  <a:ext cx="831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81717D25-9A87-179B-A0A0-7B2BF3D3A962}"/>
              </a:ext>
            </a:extLst>
          </p:cNvPr>
          <p:cNvGrpSpPr/>
          <p:nvPr/>
        </p:nvGrpSpPr>
        <p:grpSpPr>
          <a:xfrm>
            <a:off x="8574600" y="3467880"/>
            <a:ext cx="304200" cy="177840"/>
            <a:chOff x="8574600" y="3467880"/>
            <a:chExt cx="3042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A6FBA34-6657-9DBD-8F8C-E722CF4D046E}"/>
                    </a:ext>
                  </a:extLst>
                </p14:cNvPr>
                <p14:cNvContentPartPr/>
                <p14:nvPr/>
              </p14:nvContentPartPr>
              <p14:xfrm>
                <a:off x="8574600" y="3467880"/>
                <a:ext cx="185400" cy="1699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A6FBA34-6657-9DBD-8F8C-E722CF4D046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65960" y="3459240"/>
                  <a:ext cx="20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3790B910-C181-36D6-7CE9-5CF52BE5A276}"/>
                    </a:ext>
                  </a:extLst>
                </p14:cNvPr>
                <p14:cNvContentPartPr/>
                <p14:nvPr/>
              </p14:nvContentPartPr>
              <p14:xfrm>
                <a:off x="8785560" y="3469680"/>
                <a:ext cx="93240" cy="1760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3790B910-C181-36D6-7CE9-5CF52BE5A27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76920" y="3461040"/>
                  <a:ext cx="1108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68A33D7-018D-8090-2409-D0EAC577EF7F}"/>
              </a:ext>
            </a:extLst>
          </p:cNvPr>
          <p:cNvGrpSpPr/>
          <p:nvPr/>
        </p:nvGrpSpPr>
        <p:grpSpPr>
          <a:xfrm>
            <a:off x="8940360" y="3414600"/>
            <a:ext cx="684720" cy="225000"/>
            <a:chOff x="8940360" y="3414600"/>
            <a:chExt cx="6847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E7742AC-B75D-EFC6-5798-7201C24E2A4D}"/>
                    </a:ext>
                  </a:extLst>
                </p14:cNvPr>
                <p14:cNvContentPartPr/>
                <p14:nvPr/>
              </p14:nvContentPartPr>
              <p14:xfrm>
                <a:off x="8940360" y="3469680"/>
                <a:ext cx="127800" cy="1270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E7742AC-B75D-EFC6-5798-7201C24E2A4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31720" y="3461040"/>
                  <a:ext cx="145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9B35AADA-B09E-E60F-44E7-1D89F0C1DEE8}"/>
                    </a:ext>
                  </a:extLst>
                </p14:cNvPr>
                <p14:cNvContentPartPr/>
                <p14:nvPr/>
              </p14:nvContentPartPr>
              <p14:xfrm>
                <a:off x="9095160" y="3484800"/>
                <a:ext cx="123480" cy="1162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9B35AADA-B09E-E60F-44E7-1D89F0C1DE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86520" y="3476160"/>
                  <a:ext cx="141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133A751-0736-AFD4-704A-609CA592DA69}"/>
                    </a:ext>
                  </a:extLst>
                </p14:cNvPr>
                <p14:cNvContentPartPr/>
                <p14:nvPr/>
              </p14:nvContentPartPr>
              <p14:xfrm>
                <a:off x="9273720" y="3497760"/>
                <a:ext cx="88920" cy="103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133A751-0736-AFD4-704A-609CA592DA6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64720" y="3488760"/>
                  <a:ext cx="106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8B9CBEA-DB0B-2755-88C0-509271B341C5}"/>
                    </a:ext>
                  </a:extLst>
                </p14:cNvPr>
                <p14:cNvContentPartPr/>
                <p14:nvPr/>
              </p14:nvContentPartPr>
              <p14:xfrm>
                <a:off x="9400800" y="3414600"/>
                <a:ext cx="224280" cy="225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8B9CBEA-DB0B-2755-88C0-509271B341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91800" y="3405600"/>
                  <a:ext cx="2419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EF2CBE1-7F66-3101-41AE-5013E4B12E9B}"/>
              </a:ext>
            </a:extLst>
          </p:cNvPr>
          <p:cNvGrpSpPr/>
          <p:nvPr/>
        </p:nvGrpSpPr>
        <p:grpSpPr>
          <a:xfrm>
            <a:off x="5089800" y="1771560"/>
            <a:ext cx="194760" cy="245520"/>
            <a:chOff x="5089800" y="1771560"/>
            <a:chExt cx="1947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E83C6A79-51C3-0DF4-96A9-707ECCED623B}"/>
                    </a:ext>
                  </a:extLst>
                </p14:cNvPr>
                <p14:cNvContentPartPr/>
                <p14:nvPr/>
              </p14:nvContentPartPr>
              <p14:xfrm>
                <a:off x="5089800" y="1771560"/>
                <a:ext cx="133560" cy="2455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E83C6A79-51C3-0DF4-96A9-707ECCED62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81160" y="1762560"/>
                  <a:ext cx="151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40F5849-6E80-70E5-025C-2AA2A710D086}"/>
                    </a:ext>
                  </a:extLst>
                </p14:cNvPr>
                <p14:cNvContentPartPr/>
                <p14:nvPr/>
              </p14:nvContentPartPr>
              <p14:xfrm>
                <a:off x="5201760" y="1793520"/>
                <a:ext cx="82800" cy="2664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40F5849-6E80-70E5-025C-2AA2A710D08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93120" y="1784520"/>
                  <a:ext cx="10044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826FA0D0-58F6-4C24-BC17-304EA490A945}"/>
                  </a:ext>
                </a:extLst>
              </p14:cNvPr>
              <p14:cNvContentPartPr/>
              <p14:nvPr/>
            </p14:nvContentPartPr>
            <p14:xfrm>
              <a:off x="4972440" y="2080440"/>
              <a:ext cx="254880" cy="127080"/>
            </p14:xfrm>
          </p:contentPart>
        </mc:Choice>
        <mc:Fallback xmlns=""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826FA0D0-58F6-4C24-BC17-304EA490A94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963800" y="2071800"/>
                <a:ext cx="272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2AB9220D-B4B5-D475-86EC-8C1349DC71BA}"/>
                  </a:ext>
                </a:extLst>
              </p14:cNvPr>
              <p14:cNvContentPartPr/>
              <p14:nvPr/>
            </p14:nvContentPartPr>
            <p14:xfrm>
              <a:off x="7995116" y="4037834"/>
              <a:ext cx="115560" cy="101520"/>
            </p14:xfrm>
          </p:contentPart>
        </mc:Choice>
        <mc:Fallback xmlns=""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2AB9220D-B4B5-D475-86EC-8C1349DC71B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986476" y="4028834"/>
                <a:ext cx="133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422976E4-5950-D1D0-F963-7FDA2989267F}"/>
                  </a:ext>
                </a:extLst>
              </p14:cNvPr>
              <p14:cNvContentPartPr/>
              <p14:nvPr/>
            </p14:nvContentPartPr>
            <p14:xfrm>
              <a:off x="8009876" y="4284434"/>
              <a:ext cx="108720" cy="13752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422976E4-5950-D1D0-F963-7FDA2989267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000876" y="4275794"/>
                <a:ext cx="1263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27FB32E5-99E2-93E3-DFFD-50C835FF8F91}"/>
                  </a:ext>
                </a:extLst>
              </p14:cNvPr>
              <p14:cNvContentPartPr/>
              <p14:nvPr/>
            </p14:nvContentPartPr>
            <p14:xfrm>
              <a:off x="8053076" y="4253474"/>
              <a:ext cx="128880" cy="31860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27FB32E5-99E2-93E3-DFFD-50C835FF8F9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044076" y="4244834"/>
                <a:ext cx="146520" cy="3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08168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6.xml><?xml version="1.0" encoding="utf-8"?>
<a:theme xmlns:a="http://schemas.openxmlformats.org/drawingml/2006/main" name="1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F33B71089DC448F3A861CCE49DD4C" ma:contentTypeVersion="6" ma:contentTypeDescription="Create a new document." ma:contentTypeScope="" ma:versionID="055b4585b017200913b2de69e56facba">
  <xsd:schema xmlns:xsd="http://www.w3.org/2001/XMLSchema" xmlns:xs="http://www.w3.org/2001/XMLSchema" xmlns:p="http://schemas.microsoft.com/office/2006/metadata/properties" xmlns:ns3="33156d47-4ed2-41b4-b82d-0bdc41d51c72" xmlns:ns4="eac25ff7-bb51-4c67-b289-9013749df816" targetNamespace="http://schemas.microsoft.com/office/2006/metadata/properties" ma:root="true" ma:fieldsID="3e7ed0295b1edb71ed1c82dfbc8434c4" ns3:_="" ns4:_="">
    <xsd:import namespace="33156d47-4ed2-41b4-b82d-0bdc41d51c72"/>
    <xsd:import namespace="eac25ff7-bb51-4c67-b289-9013749df8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156d47-4ed2-41b4-b82d-0bdc41d5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25ff7-bb51-4c67-b289-9013749df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8B3A57-959B-4237-8769-BA3E2D89D3B0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33156d47-4ed2-41b4-b82d-0bdc41d51c72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ac25ff7-bb51-4c67-b289-9013749df81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944E67-0873-4BD9-B0F7-E2BBF0E46703}">
  <ds:schemaRefs>
    <ds:schemaRef ds:uri="33156d47-4ed2-41b4-b82d-0bdc41d51c72"/>
    <ds:schemaRef ds:uri="eac25ff7-bb51-4c67-b289-9013749df8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6036</Words>
  <Application>Microsoft Macintosh PowerPoint</Application>
  <PresentationFormat>사용자 지정</PresentationFormat>
  <Paragraphs>1114</Paragraphs>
  <Slides>72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72</vt:i4>
      </vt:variant>
    </vt:vector>
  </HeadingPairs>
  <TitlesOfParts>
    <vt:vector size="90" baseType="lpstr">
      <vt:lpstr>Noto Sans KR</vt:lpstr>
      <vt:lpstr>Trebuchet MS</vt:lpstr>
      <vt:lpstr>Century Gothic</vt:lpstr>
      <vt:lpstr>Arial</vt:lpstr>
      <vt:lpstr>Wingdings 3</vt:lpstr>
      <vt:lpstr>Questrial</vt:lpstr>
      <vt:lpstr>Gill Sans MT</vt:lpstr>
      <vt:lpstr>Cambria Math</vt:lpstr>
      <vt:lpstr>Wingdings</vt:lpstr>
      <vt:lpstr>Consolas</vt:lpstr>
      <vt:lpstr>Title &amp; Bullet</vt:lpstr>
      <vt:lpstr>1_Title &amp; Bullet</vt:lpstr>
      <vt:lpstr>Facet</vt:lpstr>
      <vt:lpstr>Gallery</vt:lpstr>
      <vt:lpstr>Theme1</vt:lpstr>
      <vt:lpstr>11_Title &amp; Bullet</vt:lpstr>
      <vt:lpstr>2_Title &amp; Bullet</vt:lpstr>
      <vt:lpstr>3_Title &amp; Bullet</vt:lpstr>
      <vt:lpstr>딥러닝의  기초</vt:lpstr>
      <vt:lpstr>목차</vt:lpstr>
      <vt:lpstr>목차 – 2부</vt:lpstr>
      <vt:lpstr>핸즈온 요약</vt:lpstr>
      <vt:lpstr>데이터 준비 (Data preparation)</vt:lpstr>
      <vt:lpstr>데이터 준비 (Data preparation)</vt:lpstr>
      <vt:lpstr>트레이닝되지 않은 모델</vt:lpstr>
      <vt:lpstr>더욱 단순한 모델</vt:lpstr>
      <vt:lpstr>더욱 단순한 모델</vt:lpstr>
      <vt:lpstr>더욱 단순한 모델</vt:lpstr>
      <vt:lpstr>더욱 단순한 모델</vt:lpstr>
      <vt:lpstr>더욱 단순한 모델</vt:lpstr>
      <vt:lpstr>더욱 단순한 모델</vt:lpstr>
      <vt:lpstr>경사 하강법(GrAdient descent)</vt:lpstr>
      <vt:lpstr>손실 곡선 (The Loss Curve)</vt:lpstr>
      <vt:lpstr>손실 곡선 (The Loss Curve)</vt:lpstr>
      <vt:lpstr>손실 곡선 (The Loss Curve)</vt:lpstr>
      <vt:lpstr>손실 곡선 (The Loss Curve)</vt:lpstr>
      <vt:lpstr>손실 곡선 (The Loss Curve)</vt:lpstr>
      <vt:lpstr>손실 곡선 (The Loss Curve)</vt:lpstr>
      <vt:lpstr>옵티마이저 (Optimizers)</vt:lpstr>
      <vt:lpstr>옵티마이저 (Optimizers)</vt:lpstr>
      <vt:lpstr>옵티마이저 (Optimizers) 성능 비교</vt:lpstr>
      <vt:lpstr>오차 역전파 (error backpropagation)</vt:lpstr>
      <vt:lpstr>뉴런에서 네트워크로</vt:lpstr>
      <vt:lpstr>네트워크 구축</vt:lpstr>
      <vt:lpstr>네트워크 구축</vt:lpstr>
      <vt:lpstr>네트워크 구축</vt:lpstr>
      <vt:lpstr>활성화 함수 Activation Functions</vt:lpstr>
      <vt:lpstr>활성화 함수 (Activation Functions)</vt:lpstr>
      <vt:lpstr>활성화 함수 (Activation Functions)</vt:lpstr>
      <vt:lpstr>가중치 소실 문제 (Vanishing gradient)</vt:lpstr>
      <vt:lpstr>가중치 소실 문제 (Vanishing gradient)</vt:lpstr>
      <vt:lpstr>활성화 함수 (Activation Functions)</vt:lpstr>
      <vt:lpstr>활성화 함수 (Activation Functions)</vt:lpstr>
      <vt:lpstr>과적합 Overfitting</vt:lpstr>
      <vt:lpstr>과적합 (Overfitting)</vt:lpstr>
      <vt:lpstr>과적합 (Overfitting)</vt:lpstr>
      <vt:lpstr>과적합 (Overfitting)</vt:lpstr>
      <vt:lpstr>트레이닝 데이터와 검증 데이터 비교</vt:lpstr>
      <vt:lpstr>Train Data, validation data, test data</vt:lpstr>
      <vt:lpstr>Train Data, validation data, test data</vt:lpstr>
      <vt:lpstr>회귀에서 분류로 From Regression to Classification</vt:lpstr>
      <vt:lpstr>MNIST 모델</vt:lpstr>
      <vt:lpstr>MNIST 모델</vt:lpstr>
      <vt:lpstr>Sigmoid(Logistic) 활성화 함수 </vt:lpstr>
      <vt:lpstr>MNIST 모델</vt:lpstr>
      <vt:lpstr>SoftMax 활성화 함수</vt:lpstr>
      <vt:lpstr>RMSE로 확률 예측?</vt:lpstr>
      <vt:lpstr>RMSE로 확률 예측?</vt:lpstr>
      <vt:lpstr>크로스 엔트로피 (Cross Entropy)</vt:lpstr>
      <vt:lpstr>크로스 엔트로피 (Cross Entropy)</vt:lpstr>
      <vt:lpstr>크로스 엔트로피 (Cross Entropy)</vt:lpstr>
      <vt:lpstr>크로스 엔트로피 (Cross Entropy)</vt:lpstr>
      <vt:lpstr>크로스 엔트로피 (binary) Cross Entropy</vt:lpstr>
      <vt:lpstr>크로스 엔트로피 (binary) Cross Entropy</vt:lpstr>
      <vt:lpstr>크로스 엔트로피 (Cross Entropy)</vt:lpstr>
      <vt:lpstr>크로스 엔트로피 (Cross Entropy)</vt:lpstr>
      <vt:lpstr>정리</vt:lpstr>
      <vt:lpstr>종합 정리</vt:lpstr>
      <vt:lpstr>연습 문제</vt:lpstr>
      <vt:lpstr>연습 문제</vt:lpstr>
      <vt:lpstr>시작하겠습니다!</vt:lpstr>
      <vt:lpstr>부록: 그래디언트 하강법</vt:lpstr>
      <vt:lpstr>에러를 통한 학습</vt:lpstr>
      <vt:lpstr>손실 곡선 (The Loss Curve)</vt:lpstr>
      <vt:lpstr>손실 곡선 (The Loss Curve)</vt:lpstr>
      <vt:lpstr>손실 곡선 (The Loss Curve)</vt:lpstr>
      <vt:lpstr>손실 곡선 (The Loss Curve)</vt:lpstr>
      <vt:lpstr>손실 곡선 (The Loss Curve)</vt:lpstr>
      <vt:lpstr>손실 곡선 (The Loss Curve)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 deep learning</dc:title>
  <dc:creator>Danielle Detering</dc:creator>
  <cp:lastModifiedBy>김종현</cp:lastModifiedBy>
  <cp:revision>210</cp:revision>
  <dcterms:created xsi:type="dcterms:W3CDTF">2020-10-29T08:08:01Z</dcterms:created>
  <dcterms:modified xsi:type="dcterms:W3CDTF">2023-02-03T10:59:25Z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ddetering@nvidia.com</vt:lpwstr>
  </property>
  <property fmtid="{D5CDD505-2E9C-101B-9397-08002B2CF9AE}" pid="5" name="MSIP_Label_6b558183-044c-4105-8d9c-cea02a2a3d86_SetDate">
    <vt:lpwstr>2020-10-29T08:11:47.0093460Z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